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7" r:id="rId3"/>
    <p:sldId id="260" r:id="rId4"/>
    <p:sldId id="276" r:id="rId5"/>
    <p:sldId id="273" r:id="rId6"/>
    <p:sldId id="278" r:id="rId7"/>
    <p:sldId id="261" r:id="rId8"/>
    <p:sldId id="279" r:id="rId9"/>
    <p:sldId id="270" r:id="rId10"/>
    <p:sldId id="272" r:id="rId11"/>
    <p:sldId id="277" r:id="rId12"/>
    <p:sldId id="264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19" autoAdjust="0"/>
  </p:normalViewPr>
  <p:slideViewPr>
    <p:cSldViewPr showGuides="1">
      <p:cViewPr>
        <p:scale>
          <a:sx n="50" d="100"/>
          <a:sy n="50" d="100"/>
        </p:scale>
        <p:origin x="-3306" y="-1254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4579728"/>
        <c:axId val="184580288"/>
      </c:barChart>
      <c:catAx>
        <c:axId val="18457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4580288"/>
        <c:crosses val="autoZero"/>
        <c:auto val="1"/>
        <c:lblAlgn val="ctr"/>
        <c:lblOffset val="100"/>
        <c:noMultiLvlLbl val="0"/>
      </c:catAx>
      <c:valAx>
        <c:axId val="18458028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457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8"/>
        <c:axId val="210348656"/>
        <c:axId val="210349216"/>
      </c:barChart>
      <c:catAx>
        <c:axId val="21034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0349216"/>
        <c:crosses val="autoZero"/>
        <c:auto val="1"/>
        <c:lblAlgn val="ctr"/>
        <c:lblOffset val="100"/>
        <c:noMultiLvlLbl val="0"/>
      </c:catAx>
      <c:valAx>
        <c:axId val="21034921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0348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501627783766008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665392"/>
        <c:axId val="208665952"/>
      </c:lineChart>
      <c:catAx>
        <c:axId val="20866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665952"/>
        <c:crosses val="autoZero"/>
        <c:auto val="1"/>
        <c:lblAlgn val="ctr"/>
        <c:lblOffset val="100"/>
        <c:noMultiLvlLbl val="0"/>
      </c:catAx>
      <c:valAx>
        <c:axId val="20866595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665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780050057547910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09211184"/>
        <c:axId val="186223824"/>
      </c:barChart>
      <c:catAx>
        <c:axId val="20921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86223824"/>
        <c:crosses val="autoZero"/>
        <c:auto val="1"/>
        <c:lblAlgn val="ctr"/>
        <c:lblOffset val="100"/>
        <c:noMultiLvlLbl val="0"/>
      </c:catAx>
      <c:valAx>
        <c:axId val="18622382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209211184"/>
        <c:crosses val="autoZero"/>
        <c:crossBetween val="between"/>
      </c:valAx>
    </c:plotArea>
    <c:legend>
      <c:legendPos val="t"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62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LIDEtoME\TP模板\新建文件夹 (18)\bg\bg14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2129830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921918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LIDEtoME\TP模板\新建文件夹 (18)\bg\bg14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98924"/>
            <a:ext cx="8353425" cy="750292"/>
          </a:xfrm>
        </p:spPr>
        <p:txBody>
          <a:bodyPr anchor="t">
            <a:normAutofit/>
          </a:bodyPr>
          <a:lstStyle>
            <a:lvl1pPr algn="r"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2297087"/>
            <a:ext cx="8353425" cy="401836"/>
          </a:xfrm>
        </p:spPr>
        <p:txBody>
          <a:bodyPr anchor="b"/>
          <a:lstStyle>
            <a:lvl1pPr marL="0" indent="0" algn="r">
              <a:buNone/>
              <a:defRPr sz="20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SLIDEtoME\TP模板\新建文件夹 (18)\bg\bg14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2138214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930302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18)\bg\bg14-1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13603"/>
              </p:ext>
            </p:extLst>
          </p:nvPr>
        </p:nvGraphicFramePr>
        <p:xfrm>
          <a:off x="395287" y="1412776"/>
          <a:ext cx="8353425" cy="439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2127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bcea719afe45bd175e805bd9a6aba33548475"/>
</p:tagLst>
</file>

<file path=ppt/theme/theme1.xml><?xml version="1.0" encoding="utf-8"?>
<a:theme xmlns:a="http://schemas.openxmlformats.org/drawingml/2006/main" name="www.iloveppt.org">
  <a:themeElements>
    <a:clrScheme name="www.slideto.Me orange L1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FF6600"/>
      </a:accent1>
      <a:accent2>
        <a:srgbClr val="FF9900"/>
      </a:accent2>
      <a:accent3>
        <a:srgbClr val="742600"/>
      </a:accent3>
      <a:accent4>
        <a:srgbClr val="DC5E01"/>
      </a:accent4>
      <a:accent5>
        <a:srgbClr val="C00000"/>
      </a:accent5>
      <a:accent6>
        <a:srgbClr val="FF00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492</Words>
  <Application>Microsoft Office PowerPoint</Application>
  <PresentationFormat>全屏显示(4:3)</PresentationFormat>
  <Paragraphs>172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Arial Black</vt:lpstr>
      <vt:lpstr>Wingdings</vt:lpstr>
      <vt:lpstr>www.iloveppt.org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pptfans.cn PPT设计教程网分享</dc:title>
  <dc:subject/>
  <dc:creator>PPTfans.cn</dc:creator>
  <cp:keywords/>
  <dc:description/>
  <cp:revision>11</cp:revision>
  <dcterms:created xsi:type="dcterms:W3CDTF">2011-01-26T11:20:00Z</dcterms:created>
  <dcterms:modified xsi:type="dcterms:W3CDTF">2014-04-26T02:39:46Z</dcterms:modified>
  <cp:category/>
</cp:coreProperties>
</file>