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4/26/2014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>
                <a:tint val="80000"/>
                <a:satMod val="300000"/>
              </a:schemeClr>
            </a:gs>
            <a:gs pos="67000">
              <a:schemeClr val="bg1">
                <a:lumMod val="7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4/26/2014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1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44196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SEO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Success Pyramid</a:t>
            </a:r>
            <a:endParaRPr lang="en-US" sz="2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Freeform 48"/>
          <p:cNvSpPr>
            <a:spLocks/>
          </p:cNvSpPr>
          <p:nvPr/>
        </p:nvSpPr>
        <p:spPr bwMode="auto">
          <a:xfrm>
            <a:off x="3200400" y="1516408"/>
            <a:ext cx="2504856" cy="2175496"/>
          </a:xfrm>
          <a:custGeom>
            <a:avLst/>
            <a:gdLst/>
            <a:ahLst/>
            <a:cxnLst>
              <a:cxn ang="0">
                <a:pos x="145" y="0"/>
              </a:cxn>
              <a:cxn ang="0">
                <a:pos x="0" y="251"/>
              </a:cxn>
              <a:cxn ang="0">
                <a:pos x="289" y="251"/>
              </a:cxn>
              <a:cxn ang="0">
                <a:pos x="145" y="0"/>
              </a:cxn>
            </a:cxnLst>
            <a:rect l="0" t="0" r="r" b="b"/>
            <a:pathLst>
              <a:path w="289" h="251">
                <a:moveTo>
                  <a:pt x="145" y="0"/>
                </a:moveTo>
                <a:lnTo>
                  <a:pt x="0" y="251"/>
                </a:lnTo>
                <a:lnTo>
                  <a:pt x="289" y="251"/>
                </a:lnTo>
                <a:lnTo>
                  <a:pt x="14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48"/>
          <p:cNvSpPr>
            <a:spLocks/>
          </p:cNvSpPr>
          <p:nvPr/>
        </p:nvSpPr>
        <p:spPr bwMode="auto">
          <a:xfrm>
            <a:off x="1950720" y="3691904"/>
            <a:ext cx="2504856" cy="2175496"/>
          </a:xfrm>
          <a:custGeom>
            <a:avLst/>
            <a:gdLst/>
            <a:ahLst/>
            <a:cxnLst>
              <a:cxn ang="0">
                <a:pos x="145" y="0"/>
              </a:cxn>
              <a:cxn ang="0">
                <a:pos x="0" y="251"/>
              </a:cxn>
              <a:cxn ang="0">
                <a:pos x="289" y="251"/>
              </a:cxn>
              <a:cxn ang="0">
                <a:pos x="145" y="0"/>
              </a:cxn>
            </a:cxnLst>
            <a:rect l="0" t="0" r="r" b="b"/>
            <a:pathLst>
              <a:path w="289" h="251">
                <a:moveTo>
                  <a:pt x="145" y="0"/>
                </a:moveTo>
                <a:lnTo>
                  <a:pt x="0" y="251"/>
                </a:lnTo>
                <a:lnTo>
                  <a:pt x="289" y="251"/>
                </a:lnTo>
                <a:lnTo>
                  <a:pt x="14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48"/>
          <p:cNvSpPr>
            <a:spLocks/>
          </p:cNvSpPr>
          <p:nvPr/>
        </p:nvSpPr>
        <p:spPr bwMode="auto">
          <a:xfrm>
            <a:off x="4450080" y="3691904"/>
            <a:ext cx="2504856" cy="2175496"/>
          </a:xfrm>
          <a:custGeom>
            <a:avLst/>
            <a:gdLst/>
            <a:ahLst/>
            <a:cxnLst>
              <a:cxn ang="0">
                <a:pos x="145" y="0"/>
              </a:cxn>
              <a:cxn ang="0">
                <a:pos x="0" y="251"/>
              </a:cxn>
              <a:cxn ang="0">
                <a:pos x="289" y="251"/>
              </a:cxn>
              <a:cxn ang="0">
                <a:pos x="145" y="0"/>
              </a:cxn>
            </a:cxnLst>
            <a:rect l="0" t="0" r="r" b="b"/>
            <a:pathLst>
              <a:path w="289" h="251">
                <a:moveTo>
                  <a:pt x="145" y="0"/>
                </a:moveTo>
                <a:lnTo>
                  <a:pt x="0" y="251"/>
                </a:lnTo>
                <a:lnTo>
                  <a:pt x="289" y="251"/>
                </a:lnTo>
                <a:lnTo>
                  <a:pt x="14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0" y="4139625"/>
            <a:ext cx="129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Analyze &amp; Optimize</a:t>
            </a:r>
            <a:endParaRPr lang="en-US" sz="16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0800" y="4800600"/>
            <a:ext cx="1059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Web Design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3500" y="4800600"/>
            <a:ext cx="1059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Web Analytics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0" y="2682240"/>
            <a:ext cx="1330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cs typeface="Arial" pitchFamily="34" charset="0"/>
              </a:rPr>
              <a:t>SEO</a:t>
            </a:r>
            <a:endParaRPr lang="en-US" sz="4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Circular Arrow 15"/>
          <p:cNvSpPr/>
          <p:nvPr/>
        </p:nvSpPr>
        <p:spPr>
          <a:xfrm rot="16200000">
            <a:off x="3554928" y="3448248"/>
            <a:ext cx="1748592" cy="1961952"/>
          </a:xfrm>
          <a:prstGeom prst="circularArrow">
            <a:avLst>
              <a:gd name="adj1" fmla="val 8790"/>
              <a:gd name="adj2" fmla="val 506087"/>
              <a:gd name="adj3" fmla="val 20747285"/>
              <a:gd name="adj4" fmla="val 324151"/>
              <a:gd name="adj5" fmla="val 10427"/>
            </a:avLst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0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4559627</TotalTime>
  <Words>11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pptfans.cn PPT设计教程网分享</dc:title>
  <dc:subject/>
  <dc:creator>PPTfans.cn</dc:creator>
  <cp:keywords/>
  <dc:description/>
  <cp:revision>1705</cp:revision>
  <dcterms:created xsi:type="dcterms:W3CDTF">2010-07-23T09:33:49Z</dcterms:created>
  <dcterms:modified xsi:type="dcterms:W3CDTF">2014-04-26T02:37:44Z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