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3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4800600" y="1223963"/>
            <a:ext cx="3219450" cy="50260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Freeform 15"/>
          <p:cNvSpPr>
            <a:spLocks/>
          </p:cNvSpPr>
          <p:nvPr/>
        </p:nvSpPr>
        <p:spPr bwMode="auto">
          <a:xfrm>
            <a:off x="762000" y="1223963"/>
            <a:ext cx="3687763" cy="5026025"/>
          </a:xfrm>
          <a:custGeom>
            <a:avLst/>
            <a:gdLst/>
            <a:ahLst/>
            <a:cxnLst>
              <a:cxn ang="0">
                <a:pos x="2323" y="250"/>
              </a:cxn>
              <a:cxn ang="0">
                <a:pos x="2028" y="0"/>
              </a:cxn>
              <a:cxn ang="0">
                <a:pos x="2028" y="0"/>
              </a:cxn>
              <a:cxn ang="0">
                <a:pos x="0" y="0"/>
              </a:cxn>
              <a:cxn ang="0">
                <a:pos x="0" y="3166"/>
              </a:cxn>
              <a:cxn ang="0">
                <a:pos x="2028" y="3166"/>
              </a:cxn>
              <a:cxn ang="0">
                <a:pos x="2028" y="501"/>
              </a:cxn>
              <a:cxn ang="0">
                <a:pos x="2323" y="250"/>
              </a:cxn>
            </a:cxnLst>
            <a:rect l="0" t="0" r="r" b="b"/>
            <a:pathLst>
              <a:path w="2323" h="3166">
                <a:moveTo>
                  <a:pt x="2323" y="250"/>
                </a:moveTo>
                <a:lnTo>
                  <a:pt x="2028" y="0"/>
                </a:lnTo>
                <a:lnTo>
                  <a:pt x="2028" y="0"/>
                </a:lnTo>
                <a:lnTo>
                  <a:pt x="0" y="0"/>
                </a:lnTo>
                <a:lnTo>
                  <a:pt x="0" y="3166"/>
                </a:lnTo>
                <a:lnTo>
                  <a:pt x="2028" y="3166"/>
                </a:lnTo>
                <a:lnTo>
                  <a:pt x="2028" y="501"/>
                </a:lnTo>
                <a:lnTo>
                  <a:pt x="2323" y="25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Freeform 16"/>
          <p:cNvSpPr>
            <a:spLocks/>
          </p:cNvSpPr>
          <p:nvPr/>
        </p:nvSpPr>
        <p:spPr bwMode="auto">
          <a:xfrm>
            <a:off x="844550" y="1309688"/>
            <a:ext cx="3455988" cy="647700"/>
          </a:xfrm>
          <a:custGeom>
            <a:avLst/>
            <a:gdLst/>
            <a:ahLst/>
            <a:cxnLst>
              <a:cxn ang="0">
                <a:pos x="1945" y="408"/>
              </a:cxn>
              <a:cxn ang="0">
                <a:pos x="2177" y="204"/>
              </a:cxn>
              <a:cxn ang="0">
                <a:pos x="1945" y="0"/>
              </a:cxn>
              <a:cxn ang="0">
                <a:pos x="1945" y="0"/>
              </a:cxn>
              <a:cxn ang="0">
                <a:pos x="1945" y="0"/>
              </a:cxn>
              <a:cxn ang="0">
                <a:pos x="1945" y="0"/>
              </a:cxn>
              <a:cxn ang="0">
                <a:pos x="1945" y="0"/>
              </a:cxn>
              <a:cxn ang="0">
                <a:pos x="0" y="0"/>
              </a:cxn>
              <a:cxn ang="0">
                <a:pos x="0" y="408"/>
              </a:cxn>
              <a:cxn ang="0">
                <a:pos x="1945" y="408"/>
              </a:cxn>
              <a:cxn ang="0">
                <a:pos x="1945" y="408"/>
              </a:cxn>
              <a:cxn ang="0">
                <a:pos x="1945" y="408"/>
              </a:cxn>
              <a:cxn ang="0">
                <a:pos x="1945" y="408"/>
              </a:cxn>
              <a:cxn ang="0">
                <a:pos x="1945" y="408"/>
              </a:cxn>
            </a:cxnLst>
            <a:rect l="0" t="0" r="r" b="b"/>
            <a:pathLst>
              <a:path w="2177" h="408">
                <a:moveTo>
                  <a:pt x="1945" y="408"/>
                </a:moveTo>
                <a:lnTo>
                  <a:pt x="2177" y="204"/>
                </a:lnTo>
                <a:lnTo>
                  <a:pt x="1945" y="0"/>
                </a:lnTo>
                <a:lnTo>
                  <a:pt x="1945" y="0"/>
                </a:lnTo>
                <a:lnTo>
                  <a:pt x="1945" y="0"/>
                </a:lnTo>
                <a:lnTo>
                  <a:pt x="1945" y="0"/>
                </a:lnTo>
                <a:lnTo>
                  <a:pt x="1945" y="0"/>
                </a:lnTo>
                <a:lnTo>
                  <a:pt x="0" y="0"/>
                </a:lnTo>
                <a:lnTo>
                  <a:pt x="0" y="408"/>
                </a:lnTo>
                <a:lnTo>
                  <a:pt x="1945" y="408"/>
                </a:lnTo>
                <a:lnTo>
                  <a:pt x="1945" y="408"/>
                </a:lnTo>
                <a:lnTo>
                  <a:pt x="1945" y="408"/>
                </a:lnTo>
                <a:lnTo>
                  <a:pt x="1945" y="408"/>
                </a:lnTo>
                <a:lnTo>
                  <a:pt x="1945" y="40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>
            <a:gradFill>
              <a:gsLst>
                <a:gs pos="0">
                  <a:schemeClr val="bg1"/>
                </a:gs>
                <a:gs pos="100000">
                  <a:srgbClr val="3A3A3A"/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4883150" y="1309688"/>
            <a:ext cx="3067050" cy="6477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>
            <a:gradFill>
              <a:gsLst>
                <a:gs pos="0">
                  <a:schemeClr val="bg1"/>
                </a:gs>
                <a:gs pos="100000">
                  <a:srgbClr val="3A3A3A"/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1295400" y="1447800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 Here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334000" y="1447800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 Here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4972050" y="2376606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Your text here. Example text. 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914400" y="2369403"/>
            <a:ext cx="312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Your text here. Example text.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dummy text of then and scrambled it.</a:t>
            </a:r>
          </a:p>
        </p:txBody>
      </p:sp>
      <p:sp>
        <p:nvSpPr>
          <p:cNvPr id="193" name="Rectangle 192"/>
          <p:cNvSpPr/>
          <p:nvPr/>
        </p:nvSpPr>
        <p:spPr>
          <a:xfrm flipH="1">
            <a:off x="1295400" y="4522113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194" name="Rectangle 193"/>
          <p:cNvSpPr/>
          <p:nvPr/>
        </p:nvSpPr>
        <p:spPr>
          <a:xfrm flipH="1">
            <a:off x="1295400" y="3938826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  <p:sp>
        <p:nvSpPr>
          <p:cNvPr id="195" name="Rectangle 194"/>
          <p:cNvSpPr/>
          <p:nvPr/>
        </p:nvSpPr>
        <p:spPr>
          <a:xfrm flipH="1">
            <a:off x="1295400" y="3329226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196" name="Rectangle 195"/>
          <p:cNvSpPr/>
          <p:nvPr/>
        </p:nvSpPr>
        <p:spPr>
          <a:xfrm flipH="1">
            <a:off x="1295400" y="5131713"/>
            <a:ext cx="2057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</p:txBody>
      </p:sp>
      <p:sp>
        <p:nvSpPr>
          <p:cNvPr id="197" name="Rectangle 196"/>
          <p:cNvSpPr/>
          <p:nvPr/>
        </p:nvSpPr>
        <p:spPr>
          <a:xfrm flipH="1">
            <a:off x="5400675" y="4522113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198" name="Rectangle 197"/>
          <p:cNvSpPr/>
          <p:nvPr/>
        </p:nvSpPr>
        <p:spPr>
          <a:xfrm flipH="1">
            <a:off x="5400675" y="3938826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  <p:sp>
        <p:nvSpPr>
          <p:cNvPr id="199" name="Rectangle 198"/>
          <p:cNvSpPr/>
          <p:nvPr/>
        </p:nvSpPr>
        <p:spPr>
          <a:xfrm flipH="1">
            <a:off x="5400675" y="3329226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200" name="Rectangle 199"/>
          <p:cNvSpPr/>
          <p:nvPr/>
        </p:nvSpPr>
        <p:spPr>
          <a:xfrm flipH="1">
            <a:off x="5400675" y="5131713"/>
            <a:ext cx="2057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</p:txBody>
      </p:sp>
    </p:spTree>
    <p:extLst>
      <p:ext uri="{BB962C8B-B14F-4D97-AF65-F5344CB8AC3E}">
        <p14:creationId xmlns:p14="http://schemas.microsoft.com/office/powerpoint/2010/main" val="376907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149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665</cp:revision>
  <dcterms:created xsi:type="dcterms:W3CDTF">2010-07-23T09:33:49Z</dcterms:created>
  <dcterms:modified xsi:type="dcterms:W3CDTF">2014-04-26T02:38:00Z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