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2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3657599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" y="1926660"/>
            <a:ext cx="7698242" cy="4297332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85884" y="457199"/>
          <a:ext cx="7696115" cy="576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45"/>
                <a:gridCol w="1099445"/>
                <a:gridCol w="1099445"/>
                <a:gridCol w="1099445"/>
                <a:gridCol w="1099445"/>
                <a:gridCol w="1099445"/>
                <a:gridCol w="1099445"/>
              </a:tblGrid>
              <a:tr h="713316">
                <a:tc gridSpan="7">
                  <a:txBody>
                    <a:bodyPr/>
                    <a:lstStyle/>
                    <a:p>
                      <a:pPr algn="l"/>
                      <a:r>
                        <a:rPr lang="en-US" sz="3500" baseline="0" dirty="0" smtClean="0">
                          <a:solidFill>
                            <a:srgbClr val="080808"/>
                          </a:solidFill>
                        </a:rPr>
                        <a:t>Calendar – 2010                   </a:t>
                      </a:r>
                      <a:r>
                        <a:rPr lang="en-US" sz="3000" baseline="0" dirty="0" smtClean="0">
                          <a:solidFill>
                            <a:srgbClr val="080808"/>
                          </a:solidFill>
                        </a:rPr>
                        <a:t>September 2010</a:t>
                      </a:r>
                      <a:endParaRPr lang="en-US" sz="3000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8653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A6A6A6"/>
                          </a:solidFill>
                        </a:rPr>
                        <a:t>29</a:t>
                      </a:r>
                      <a:endParaRPr lang="en-US" sz="15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A6A6A6"/>
                          </a:solidFill>
                        </a:rPr>
                        <a:t>30</a:t>
                      </a:r>
                      <a:endParaRPr lang="en-US" sz="15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A6A6A6"/>
                          </a:solidFill>
                        </a:rPr>
                        <a:t>31</a:t>
                      </a:r>
                      <a:endParaRPr lang="en-US" sz="15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 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en-US" sz="15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15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15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sz="15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2883694" y="2781300"/>
            <a:ext cx="1100137" cy="854869"/>
          </a:xfrm>
          <a:prstGeom prst="rect">
            <a:avLst/>
          </a:prstGeom>
          <a:gradFill>
            <a:gsLst>
              <a:gs pos="83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394"/>
          <p:cNvSpPr txBox="1">
            <a:spLocks noChangeArrowheads="1"/>
          </p:cNvSpPr>
          <p:nvPr/>
        </p:nvSpPr>
        <p:spPr bwMode="auto">
          <a:xfrm>
            <a:off x="2958465" y="3081020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altLang="ko-KR" sz="13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82746" y="2778579"/>
            <a:ext cx="1100137" cy="854869"/>
          </a:xfrm>
          <a:prstGeom prst="rect">
            <a:avLst/>
          </a:prstGeom>
          <a:gradFill>
            <a:gsLst>
              <a:gs pos="83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394"/>
          <p:cNvSpPr txBox="1">
            <a:spLocks noChangeArrowheads="1"/>
          </p:cNvSpPr>
          <p:nvPr/>
        </p:nvSpPr>
        <p:spPr bwMode="auto">
          <a:xfrm>
            <a:off x="6257517" y="3078299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altLang="ko-KR" sz="13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83920" y="5354342"/>
            <a:ext cx="1100137" cy="854869"/>
          </a:xfrm>
          <a:prstGeom prst="rect">
            <a:avLst/>
          </a:prstGeom>
          <a:gradFill>
            <a:gsLst>
              <a:gs pos="83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394"/>
          <p:cNvSpPr txBox="1">
            <a:spLocks noChangeArrowheads="1"/>
          </p:cNvSpPr>
          <p:nvPr/>
        </p:nvSpPr>
        <p:spPr bwMode="auto">
          <a:xfrm>
            <a:off x="1858691" y="5654062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altLang="ko-KR" sz="13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85579" y="4503372"/>
            <a:ext cx="1100137" cy="854869"/>
          </a:xfrm>
          <a:prstGeom prst="rect">
            <a:avLst/>
          </a:prstGeom>
          <a:gradFill>
            <a:gsLst>
              <a:gs pos="83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4060350" y="4803092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altLang="ko-KR" sz="13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5431</TotalTime>
  <Words>59</Words>
  <Application>Microsoft Office PowerPoint</Application>
  <PresentationFormat>全屏显示(4:3)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302</cp:revision>
  <dcterms:created xsi:type="dcterms:W3CDTF">2010-07-23T09:33:49Z</dcterms:created>
  <dcterms:modified xsi:type="dcterms:W3CDTF">2014-04-26T02:36:40Z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