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11FEB-45CE-434F-843C-FC27C6410317}" type="datetimeFigureOut">
              <a:rPr lang="zh-CN" altLang="en-US" smtClean="0"/>
              <a:t>2014/4/14</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B512ED-BB0D-4388-9A15-7D10C0767B64}" type="slidenum">
              <a:rPr lang="zh-CN" altLang="en-US" smtClean="0"/>
              <a:t>‹#›</a:t>
            </a:fld>
            <a:endParaRPr lang="zh-CN" altLang="en-US"/>
          </a:p>
        </p:txBody>
      </p:sp>
    </p:spTree>
    <p:extLst>
      <p:ext uri="{BB962C8B-B14F-4D97-AF65-F5344CB8AC3E}">
        <p14:creationId xmlns:p14="http://schemas.microsoft.com/office/powerpoint/2010/main" val="40028595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ko-KR" altLang="en-US" smtClean="0"/>
          </a:p>
        </p:txBody>
      </p:sp>
      <p:sp>
        <p:nvSpPr>
          <p:cNvPr id="4100"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latinLnBrk="1">
              <a:spcBef>
                <a:spcPct val="30000"/>
              </a:spcBef>
              <a:defRPr sz="1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30000"/>
              </a:spcBef>
              <a:defRPr sz="12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30000"/>
              </a:spcBef>
              <a:defRPr sz="12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30000"/>
              </a:spcBef>
              <a:spcAft>
                <a:spcPct val="0"/>
              </a:spcAft>
              <a:defRPr sz="1200">
                <a:solidFill>
                  <a:schemeClr val="tx1"/>
                </a:solidFill>
                <a:latin typeface="맑은 고딕" panose="020B0503020000020004" pitchFamily="34" charset="-127"/>
                <a:ea typeface="맑은 고딕" panose="020B0503020000020004" pitchFamily="34" charset="-127"/>
              </a:defRPr>
            </a:lvl9pPr>
          </a:lstStyle>
          <a:p>
            <a:pPr>
              <a:spcBef>
                <a:spcPct val="0"/>
              </a:spcBef>
            </a:pPr>
            <a:fld id="{4A62BF73-2836-48B7-B32F-5C8FD5203635}" type="slidenum">
              <a:rPr lang="ko-KR" altLang="en-US"/>
              <a:pPr>
                <a:spcBef>
                  <a:spcPct val="0"/>
                </a:spcBef>
              </a:pPr>
              <a:t>1</a:t>
            </a:fld>
            <a:endParaRPr lang="ko-KR" altLang="en-US"/>
          </a:p>
        </p:txBody>
      </p:sp>
    </p:spTree>
    <p:extLst>
      <p:ext uri="{BB962C8B-B14F-4D97-AF65-F5344CB8AC3E}">
        <p14:creationId xmlns:p14="http://schemas.microsoft.com/office/powerpoint/2010/main" val="4270090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pPr>
              <a:defRPr/>
            </a:pPr>
            <a:fld id="{7CBCB873-F069-4C55-8406-75EB4F40CC75}" type="datetimeFigureOut">
              <a:rPr lang="ko-KR" altLang="en-US"/>
              <a:pPr>
                <a:defRPr/>
              </a:pPr>
              <a:t>2014-04-14</a:t>
            </a:fld>
            <a:endParaRPr lang="ko-KR" alt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pPr>
              <a:defRPr/>
            </a:pPr>
            <a:fld id="{9F827728-567B-4DAC-B7EF-7C895BCD2816}" type="slidenum">
              <a:rPr lang="ko-KR" altLang="en-US"/>
              <a:pPr>
                <a:defRPr/>
              </a:pPr>
              <a:t>‹#›</a:t>
            </a:fld>
            <a:endParaRPr lang="ko-KR" altLang="en-US"/>
          </a:p>
        </p:txBody>
      </p:sp>
    </p:spTree>
    <p:extLst>
      <p:ext uri="{BB962C8B-B14F-4D97-AF65-F5344CB8AC3E}">
        <p14:creationId xmlns:p14="http://schemas.microsoft.com/office/powerpoint/2010/main" val="317585702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제목 개체 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ko-KR" altLang="en-US" smtClean="0"/>
              <a:t>마스터 제목 스타일 편집</a:t>
            </a:r>
          </a:p>
        </p:txBody>
      </p:sp>
      <p:sp>
        <p:nvSpPr>
          <p:cNvPr id="1027" name="텍스트 개체 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latinLnBrk="1" hangingPunct="1">
              <a:spcBef>
                <a:spcPts val="0"/>
              </a:spcBef>
              <a:spcAft>
                <a:spcPts val="0"/>
              </a:spcAft>
              <a:defRPr kumimoji="0" sz="1200">
                <a:solidFill>
                  <a:schemeClr val="tx1">
                    <a:tint val="75000"/>
                  </a:schemeClr>
                </a:solidFill>
                <a:latin typeface="+mn-lt"/>
                <a:ea typeface="+mn-ea"/>
              </a:defRPr>
            </a:lvl1pPr>
          </a:lstStyle>
          <a:p>
            <a:pPr>
              <a:defRPr/>
            </a:pPr>
            <a:fld id="{2700F231-F824-4E8D-8CEE-59D70A696DB2}" type="datetimeFigureOut">
              <a:rPr lang="ko-KR" altLang="en-US"/>
              <a:pPr>
                <a:defRPr/>
              </a:pPr>
              <a:t>2014-04-14</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latinLnBrk="1" hangingPunct="1">
              <a:spcBef>
                <a:spcPts val="0"/>
              </a:spcBef>
              <a:spcAft>
                <a:spcPts val="0"/>
              </a:spcAft>
              <a:defRPr kumimoji="0" sz="1200">
                <a:solidFill>
                  <a:schemeClr val="tx1">
                    <a:tint val="75000"/>
                  </a:schemeClr>
                </a:solidFill>
                <a:latin typeface="+mn-lt"/>
                <a:ea typeface="+mn-ea"/>
              </a:defRPr>
            </a:lvl1pPr>
          </a:lstStyle>
          <a:p>
            <a:pPr>
              <a:defRPr/>
            </a:pPr>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latinLnBrk="1" hangingPunct="1">
              <a:defRPr kumimoji="0" sz="1200" smtClean="0">
                <a:solidFill>
                  <a:srgbClr val="898989"/>
                </a:solidFill>
                <a:latin typeface="맑은 고딕" panose="020B0503020000020004" pitchFamily="34" charset="-127"/>
                <a:ea typeface="맑은 고딕" panose="020B0503020000020004" pitchFamily="34" charset="-127"/>
              </a:defRPr>
            </a:lvl1pPr>
          </a:lstStyle>
          <a:p>
            <a:pPr>
              <a:defRPr/>
            </a:pPr>
            <a:fld id="{0F3DEE47-7F67-4B03-B44B-D94687C4E41A}" type="slidenum">
              <a:rPr lang="ko-KR" altLang="en-US"/>
              <a:pPr>
                <a:defRPr/>
              </a:pPr>
              <a:t>‹#›</a:t>
            </a:fld>
            <a:endParaRPr lang="ko-KR" altLang="en-US"/>
          </a:p>
        </p:txBody>
      </p:sp>
    </p:spTree>
    <p:extLst>
      <p:ext uri="{BB962C8B-B14F-4D97-AF65-F5344CB8AC3E}">
        <p14:creationId xmlns:p14="http://schemas.microsoft.com/office/powerpoint/2010/main" val="3437803975"/>
      </p:ext>
    </p:extLst>
  </p:cSld>
  <p:clrMap bg1="lt1" tx1="dk1" bg2="lt2" tx2="dk2" accent1="accent1" accent2="accent2" accent3="accent3" accent4="accent4" accent5="accent5" accent6="accent6" hlink="hlink" folHlink="folHlink"/>
  <p:sldLayoutIdLst>
    <p:sldLayoutId id="2147483649" r:id="rId1"/>
  </p:sldLayoutIdLst>
  <p:txStyles>
    <p:titleStyle>
      <a:lvl1pPr algn="ctr" rtl="0" eaLnBrk="0" fontAlgn="base" latinLnBrk="1" hangingPunct="0">
        <a:spcBef>
          <a:spcPct val="0"/>
        </a:spcBef>
        <a:spcAft>
          <a:spcPct val="0"/>
        </a:spcAft>
        <a:defRPr sz="4400" kern="1200">
          <a:solidFill>
            <a:schemeClr val="tx1"/>
          </a:solidFill>
          <a:latin typeface="+mj-lt"/>
          <a:ea typeface="+mj-ea"/>
          <a:cs typeface="+mj-cs"/>
        </a:defRPr>
      </a:lvl1pPr>
      <a:lvl2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2pPr>
      <a:lvl3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3pPr>
      <a:lvl4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4pPr>
      <a:lvl5pPr algn="ctr" rtl="0" eaLnBrk="0" fontAlgn="base" latinLnBrk="1" hangingPunct="0">
        <a:spcBef>
          <a:spcPct val="0"/>
        </a:spcBef>
        <a:spcAft>
          <a:spcPct val="0"/>
        </a:spcAft>
        <a:defRPr sz="4400">
          <a:solidFill>
            <a:schemeClr val="tx1"/>
          </a:solidFill>
          <a:latin typeface="맑은 고딕" pitchFamily="50" charset="-127"/>
          <a:ea typeface="맑은 고딕" pitchFamily="50" charset="-127"/>
        </a:defRPr>
      </a:lvl5pPr>
      <a:lvl6pPr marL="457200" algn="ctr" rtl="0" fontAlgn="base" latinLnBrk="1">
        <a:spcBef>
          <a:spcPct val="0"/>
        </a:spcBef>
        <a:spcAft>
          <a:spcPct val="0"/>
        </a:spcAft>
        <a:defRPr sz="4400">
          <a:solidFill>
            <a:schemeClr val="tx1"/>
          </a:solidFill>
          <a:latin typeface="맑은 고딕" pitchFamily="50" charset="-127"/>
          <a:ea typeface="맑은 고딕" pitchFamily="50" charset="-127"/>
        </a:defRPr>
      </a:lvl6pPr>
      <a:lvl7pPr marL="914400" algn="ctr" rtl="0" fontAlgn="base" latinLnBrk="1">
        <a:spcBef>
          <a:spcPct val="0"/>
        </a:spcBef>
        <a:spcAft>
          <a:spcPct val="0"/>
        </a:spcAft>
        <a:defRPr sz="4400">
          <a:solidFill>
            <a:schemeClr val="tx1"/>
          </a:solidFill>
          <a:latin typeface="맑은 고딕" pitchFamily="50" charset="-127"/>
          <a:ea typeface="맑은 고딕" pitchFamily="50" charset="-127"/>
        </a:defRPr>
      </a:lvl7pPr>
      <a:lvl8pPr marL="1371600" algn="ctr" rtl="0" fontAlgn="base" latinLnBrk="1">
        <a:spcBef>
          <a:spcPct val="0"/>
        </a:spcBef>
        <a:spcAft>
          <a:spcPct val="0"/>
        </a:spcAft>
        <a:defRPr sz="4400">
          <a:solidFill>
            <a:schemeClr val="tx1"/>
          </a:solidFill>
          <a:latin typeface="맑은 고딕" pitchFamily="50" charset="-127"/>
          <a:ea typeface="맑은 고딕" pitchFamily="50" charset="-127"/>
        </a:defRPr>
      </a:lvl8pPr>
      <a:lvl9pPr marL="1828800" algn="ctr" rtl="0" fontAlgn="base" latinLnBrk="1">
        <a:spcBef>
          <a:spcPct val="0"/>
        </a:spcBef>
        <a:spcAft>
          <a:spcPct val="0"/>
        </a:spcAft>
        <a:defRPr sz="4400">
          <a:solidFill>
            <a:schemeClr val="tx1"/>
          </a:solidFill>
          <a:latin typeface="맑은 고딕" pitchFamily="50" charset="-127"/>
          <a:ea typeface="맑은 고딕" pitchFamily="50" charset="-127"/>
        </a:defRPr>
      </a:lvl9pPr>
    </p:titleStyle>
    <p:bodyStyle>
      <a:lvl1pPr marL="342900" indent="-342900" algn="l" rtl="0" eaLnBrk="0" fontAlgn="base" latinLnBrk="1"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latinLnBrk="1"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latinLnBrk="1"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latinLnBrk="1"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 name="직사각형 90"/>
          <p:cNvSpPr/>
          <p:nvPr/>
        </p:nvSpPr>
        <p:spPr>
          <a:xfrm>
            <a:off x="0" y="0"/>
            <a:ext cx="9144000" cy="1143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35" name="AutoShape 4"/>
          <p:cNvSpPr>
            <a:spLocks noChangeArrowheads="1"/>
          </p:cNvSpPr>
          <p:nvPr/>
        </p:nvSpPr>
        <p:spPr bwMode="auto">
          <a:xfrm>
            <a:off x="1438275" y="1500188"/>
            <a:ext cx="1223963" cy="1223962"/>
          </a:xfrm>
          <a:prstGeom prst="roundRect">
            <a:avLst>
              <a:gd name="adj" fmla="val 9727"/>
            </a:avLst>
          </a:prstGeom>
          <a:gradFill>
            <a:gsLst>
              <a:gs pos="0">
                <a:schemeClr val="accent1"/>
              </a:gs>
              <a:gs pos="61000">
                <a:schemeClr val="tx2"/>
              </a:gs>
              <a:gs pos="100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3076" name="AutoShape 5"/>
          <p:cNvSpPr>
            <a:spLocks noChangeArrowheads="1"/>
          </p:cNvSpPr>
          <p:nvPr/>
        </p:nvSpPr>
        <p:spPr bwMode="auto">
          <a:xfrm>
            <a:off x="1438275" y="2795588"/>
            <a:ext cx="1223963" cy="1223962"/>
          </a:xfrm>
          <a:prstGeom prst="roundRect">
            <a:avLst>
              <a:gd name="adj" fmla="val 9727"/>
            </a:avLst>
          </a:prstGeom>
          <a:solidFill>
            <a:schemeClr val="tx1">
              <a:alpha val="30196"/>
            </a:schemeClr>
          </a:solidFill>
          <a:ln w="22225" cap="rnd" algn="ctr">
            <a:solidFill>
              <a:srgbClr val="ABABAB"/>
            </a:solidFill>
            <a:prstDash val="sysDot"/>
            <a:round/>
            <a:headEnd/>
            <a:tailEnd/>
          </a:ln>
        </p:spPr>
        <p:txBody>
          <a:bodyPr wrap="none" anchor="ct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eaLnBrk="1" hangingPunct="1">
              <a:spcBef>
                <a:spcPct val="0"/>
              </a:spcBef>
              <a:buFontTx/>
              <a:buNone/>
            </a:pPr>
            <a:endParaRPr kumimoji="0" lang="ko-KR" altLang="en-US" sz="1800"/>
          </a:p>
        </p:txBody>
      </p:sp>
      <p:sp>
        <p:nvSpPr>
          <p:cNvPr id="37" name="AutoShape 6"/>
          <p:cNvSpPr>
            <a:spLocks noChangeArrowheads="1"/>
          </p:cNvSpPr>
          <p:nvPr/>
        </p:nvSpPr>
        <p:spPr bwMode="auto">
          <a:xfrm>
            <a:off x="1438275" y="4092575"/>
            <a:ext cx="1223963" cy="1223963"/>
          </a:xfrm>
          <a:prstGeom prst="roundRect">
            <a:avLst>
              <a:gd name="adj" fmla="val 9727"/>
            </a:avLst>
          </a:prstGeom>
          <a:gradFill>
            <a:gsLst>
              <a:gs pos="0">
                <a:schemeClr val="accent3"/>
              </a:gs>
              <a:gs pos="59000">
                <a:schemeClr val="accent3">
                  <a:lumMod val="75000"/>
                </a:schemeClr>
              </a:gs>
              <a:gs pos="0">
                <a:schemeClr val="accent3"/>
              </a:gs>
            </a:gsLst>
            <a:lin ang="5400000" scaled="1"/>
          </a:gradFill>
          <a:ln w="9525" algn="ctr">
            <a:noFill/>
            <a:round/>
            <a:headEnd/>
            <a:tailEnd/>
          </a:ln>
          <a:effectLst/>
        </p:spPr>
        <p:txBody>
          <a:bodyPr wrap="none" anchor="ctr"/>
          <a:lstStyle/>
          <a:p>
            <a:pPr eaLnBrk="1" fontAlgn="auto" latinLnBrk="1" hangingPunct="1">
              <a:spcBef>
                <a:spcPts val="0"/>
              </a:spcBef>
              <a:spcAft>
                <a:spcPts val="0"/>
              </a:spcAft>
              <a:defRPr/>
            </a:pPr>
            <a:endParaRPr kumimoji="0" lang="ko-KR" altLang="en-US">
              <a:latin typeface="+mn-lt"/>
              <a:ea typeface="+mn-ea"/>
            </a:endParaRPr>
          </a:p>
        </p:txBody>
      </p:sp>
      <p:sp>
        <p:nvSpPr>
          <p:cNvPr id="3078" name="AutoShape 7"/>
          <p:cNvSpPr>
            <a:spLocks noChangeArrowheads="1"/>
          </p:cNvSpPr>
          <p:nvPr/>
        </p:nvSpPr>
        <p:spPr bwMode="auto">
          <a:xfrm>
            <a:off x="2735263" y="1500188"/>
            <a:ext cx="1223962" cy="1223962"/>
          </a:xfrm>
          <a:prstGeom prst="roundRect">
            <a:avLst>
              <a:gd name="adj" fmla="val 9727"/>
            </a:avLst>
          </a:prstGeom>
          <a:solidFill>
            <a:schemeClr val="tx1">
              <a:alpha val="30196"/>
            </a:schemeClr>
          </a:solidFill>
          <a:ln w="22225" cap="rnd" algn="ctr">
            <a:solidFill>
              <a:srgbClr val="ABABAB"/>
            </a:solidFill>
            <a:prstDash val="sysDot"/>
            <a:round/>
            <a:headEnd/>
            <a:tailEnd/>
          </a:ln>
        </p:spPr>
        <p:txBody>
          <a:bodyPr wrap="none" anchor="ct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eaLnBrk="1" hangingPunct="1">
              <a:spcBef>
                <a:spcPct val="0"/>
              </a:spcBef>
              <a:buFontTx/>
              <a:buNone/>
            </a:pPr>
            <a:endParaRPr kumimoji="0" lang="ko-KR" altLang="en-US" sz="1800"/>
          </a:p>
        </p:txBody>
      </p:sp>
      <p:sp>
        <p:nvSpPr>
          <p:cNvPr id="3079" name="AutoShape 8"/>
          <p:cNvSpPr>
            <a:spLocks noChangeArrowheads="1"/>
          </p:cNvSpPr>
          <p:nvPr/>
        </p:nvSpPr>
        <p:spPr bwMode="auto">
          <a:xfrm>
            <a:off x="2735263" y="4092575"/>
            <a:ext cx="1223962" cy="1223963"/>
          </a:xfrm>
          <a:prstGeom prst="roundRect">
            <a:avLst>
              <a:gd name="adj" fmla="val 9727"/>
            </a:avLst>
          </a:prstGeom>
          <a:solidFill>
            <a:schemeClr val="tx1">
              <a:alpha val="30196"/>
            </a:schemeClr>
          </a:solidFill>
          <a:ln w="22225" cap="rnd" algn="ctr">
            <a:solidFill>
              <a:srgbClr val="ABABAB"/>
            </a:solidFill>
            <a:prstDash val="sysDot"/>
            <a:round/>
            <a:headEnd/>
            <a:tailEnd/>
          </a:ln>
        </p:spPr>
        <p:txBody>
          <a:bodyPr wrap="none" anchor="ct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eaLnBrk="1" hangingPunct="1">
              <a:spcBef>
                <a:spcPct val="0"/>
              </a:spcBef>
              <a:buFontTx/>
              <a:buNone/>
            </a:pPr>
            <a:endParaRPr kumimoji="0" lang="ko-KR" altLang="en-US" sz="1800"/>
          </a:p>
        </p:txBody>
      </p:sp>
      <p:sp>
        <p:nvSpPr>
          <p:cNvPr id="3080" name="AutoShape 9"/>
          <p:cNvSpPr>
            <a:spLocks noChangeArrowheads="1"/>
          </p:cNvSpPr>
          <p:nvPr/>
        </p:nvSpPr>
        <p:spPr bwMode="auto">
          <a:xfrm>
            <a:off x="5327650" y="1500188"/>
            <a:ext cx="1223963" cy="1223962"/>
          </a:xfrm>
          <a:prstGeom prst="roundRect">
            <a:avLst>
              <a:gd name="adj" fmla="val 9727"/>
            </a:avLst>
          </a:prstGeom>
          <a:solidFill>
            <a:schemeClr val="tx1">
              <a:alpha val="30196"/>
            </a:schemeClr>
          </a:solidFill>
          <a:ln w="22225" cap="rnd" algn="ctr">
            <a:solidFill>
              <a:srgbClr val="ABABAB"/>
            </a:solidFill>
            <a:prstDash val="sysDot"/>
            <a:round/>
            <a:headEnd/>
            <a:tailEnd/>
          </a:ln>
        </p:spPr>
        <p:txBody>
          <a:bodyPr wrap="none" anchor="ct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eaLnBrk="1" hangingPunct="1">
              <a:spcBef>
                <a:spcPct val="0"/>
              </a:spcBef>
              <a:buFontTx/>
              <a:buNone/>
            </a:pPr>
            <a:endParaRPr kumimoji="0" lang="ko-KR" altLang="en-US" sz="1800"/>
          </a:p>
        </p:txBody>
      </p:sp>
      <p:sp>
        <p:nvSpPr>
          <p:cNvPr id="3081" name="AutoShape 10"/>
          <p:cNvSpPr>
            <a:spLocks noChangeArrowheads="1"/>
          </p:cNvSpPr>
          <p:nvPr/>
        </p:nvSpPr>
        <p:spPr bwMode="auto">
          <a:xfrm>
            <a:off x="5327650" y="4092575"/>
            <a:ext cx="1223963" cy="1223963"/>
          </a:xfrm>
          <a:prstGeom prst="roundRect">
            <a:avLst>
              <a:gd name="adj" fmla="val 9727"/>
            </a:avLst>
          </a:prstGeom>
          <a:solidFill>
            <a:schemeClr val="tx1">
              <a:alpha val="30196"/>
            </a:schemeClr>
          </a:solidFill>
          <a:ln w="22225" cap="rnd" algn="ctr">
            <a:solidFill>
              <a:srgbClr val="ABABAB"/>
            </a:solidFill>
            <a:prstDash val="sysDot"/>
            <a:round/>
            <a:headEnd/>
            <a:tailEnd/>
          </a:ln>
        </p:spPr>
        <p:txBody>
          <a:bodyPr wrap="none" anchor="ct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eaLnBrk="1" hangingPunct="1">
              <a:spcBef>
                <a:spcPct val="0"/>
              </a:spcBef>
              <a:buFontTx/>
              <a:buNone/>
            </a:pPr>
            <a:endParaRPr kumimoji="0" lang="ko-KR" altLang="en-US" sz="1800"/>
          </a:p>
        </p:txBody>
      </p:sp>
      <p:sp>
        <p:nvSpPr>
          <p:cNvPr id="42" name="AutoShape 11"/>
          <p:cNvSpPr>
            <a:spLocks noChangeArrowheads="1"/>
          </p:cNvSpPr>
          <p:nvPr/>
        </p:nvSpPr>
        <p:spPr bwMode="auto">
          <a:xfrm>
            <a:off x="6624638" y="1500188"/>
            <a:ext cx="1223962" cy="1223962"/>
          </a:xfrm>
          <a:prstGeom prst="roundRect">
            <a:avLst>
              <a:gd name="adj" fmla="val 9727"/>
            </a:avLst>
          </a:prstGeom>
          <a:gradFill>
            <a:gsLst>
              <a:gs pos="0">
                <a:schemeClr val="accent3"/>
              </a:gs>
              <a:gs pos="59000">
                <a:schemeClr val="accent3">
                  <a:lumMod val="75000"/>
                </a:schemeClr>
              </a:gs>
              <a:gs pos="0">
                <a:schemeClr val="accent3"/>
              </a:gs>
            </a:gsLst>
            <a:lin ang="5400000" scaled="1"/>
          </a:gradFill>
          <a:ln w="9525" algn="ctr">
            <a:noFill/>
            <a:round/>
            <a:headEnd/>
            <a:tailEnd/>
          </a:ln>
          <a:effectLst/>
        </p:spPr>
        <p:txBody>
          <a:bodyPr wrap="none" anchor="ctr"/>
          <a:lstStyle/>
          <a:p>
            <a:pPr eaLnBrk="1" fontAlgn="auto" latinLnBrk="1" hangingPunct="1">
              <a:spcBef>
                <a:spcPts val="0"/>
              </a:spcBef>
              <a:spcAft>
                <a:spcPts val="0"/>
              </a:spcAft>
              <a:defRPr/>
            </a:pPr>
            <a:endParaRPr kumimoji="0" lang="ko-KR" altLang="en-US">
              <a:latin typeface="+mn-lt"/>
              <a:ea typeface="+mn-ea"/>
            </a:endParaRPr>
          </a:p>
        </p:txBody>
      </p:sp>
      <p:sp>
        <p:nvSpPr>
          <p:cNvPr id="3083" name="AutoShape 12"/>
          <p:cNvSpPr>
            <a:spLocks noChangeArrowheads="1"/>
          </p:cNvSpPr>
          <p:nvPr/>
        </p:nvSpPr>
        <p:spPr bwMode="auto">
          <a:xfrm>
            <a:off x="6624638" y="2795588"/>
            <a:ext cx="1223962" cy="1223962"/>
          </a:xfrm>
          <a:prstGeom prst="roundRect">
            <a:avLst>
              <a:gd name="adj" fmla="val 9727"/>
            </a:avLst>
          </a:prstGeom>
          <a:solidFill>
            <a:schemeClr val="tx1">
              <a:alpha val="30196"/>
            </a:schemeClr>
          </a:solidFill>
          <a:ln w="22225" cap="rnd" algn="ctr">
            <a:solidFill>
              <a:srgbClr val="ABABAB"/>
            </a:solidFill>
            <a:prstDash val="sysDot"/>
            <a:round/>
            <a:headEnd/>
            <a:tailEnd/>
          </a:ln>
        </p:spPr>
        <p:txBody>
          <a:bodyPr wrap="none" anchor="ct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eaLnBrk="1" hangingPunct="1">
              <a:spcBef>
                <a:spcPct val="0"/>
              </a:spcBef>
              <a:buFontTx/>
              <a:buNone/>
            </a:pPr>
            <a:endParaRPr kumimoji="0" lang="ko-KR" altLang="en-US" sz="1800"/>
          </a:p>
        </p:txBody>
      </p:sp>
      <p:sp>
        <p:nvSpPr>
          <p:cNvPr id="44" name="AutoShape 13"/>
          <p:cNvSpPr>
            <a:spLocks noChangeArrowheads="1"/>
          </p:cNvSpPr>
          <p:nvPr/>
        </p:nvSpPr>
        <p:spPr bwMode="auto">
          <a:xfrm>
            <a:off x="6624638" y="4092575"/>
            <a:ext cx="1223962" cy="1223963"/>
          </a:xfrm>
          <a:prstGeom prst="roundRect">
            <a:avLst>
              <a:gd name="adj" fmla="val 9727"/>
            </a:avLst>
          </a:prstGeom>
          <a:gradFill>
            <a:gsLst>
              <a:gs pos="0">
                <a:schemeClr val="accent6"/>
              </a:gs>
              <a:gs pos="61000">
                <a:schemeClr val="accent6">
                  <a:lumMod val="7500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45" name="AutoShape 17"/>
          <p:cNvSpPr>
            <a:spLocks noChangeArrowheads="1"/>
          </p:cNvSpPr>
          <p:nvPr/>
        </p:nvSpPr>
        <p:spPr bwMode="auto">
          <a:xfrm>
            <a:off x="4030663" y="1500188"/>
            <a:ext cx="1223962" cy="1223962"/>
          </a:xfrm>
          <a:prstGeom prst="roundRect">
            <a:avLst>
              <a:gd name="adj" fmla="val 9727"/>
            </a:avLst>
          </a:prstGeom>
          <a:gradFill>
            <a:gsLst>
              <a:gs pos="0">
                <a:schemeClr val="accent3"/>
              </a:gs>
              <a:gs pos="59000">
                <a:schemeClr val="accent3">
                  <a:lumMod val="75000"/>
                </a:schemeClr>
              </a:gs>
              <a:gs pos="0">
                <a:schemeClr val="accent3"/>
              </a:gs>
            </a:gsLst>
            <a:lin ang="5400000" scaled="1"/>
          </a:gradFill>
          <a:ln w="9525" algn="ctr">
            <a:noFill/>
            <a:round/>
            <a:headEnd/>
            <a:tailEnd/>
          </a:ln>
          <a:effectLst/>
        </p:spPr>
        <p:txBody>
          <a:bodyPr wrap="none" anchor="ctr"/>
          <a:lstStyle/>
          <a:p>
            <a:pPr eaLnBrk="1" fontAlgn="auto" latinLnBrk="1" hangingPunct="1">
              <a:spcBef>
                <a:spcPts val="0"/>
              </a:spcBef>
              <a:spcAft>
                <a:spcPts val="0"/>
              </a:spcAft>
              <a:defRPr/>
            </a:pPr>
            <a:endParaRPr kumimoji="0" lang="ko-KR" altLang="en-US">
              <a:latin typeface="+mn-lt"/>
              <a:ea typeface="+mn-ea"/>
            </a:endParaRPr>
          </a:p>
        </p:txBody>
      </p:sp>
      <p:sp>
        <p:nvSpPr>
          <p:cNvPr id="46" name="AutoShape 18"/>
          <p:cNvSpPr>
            <a:spLocks noChangeArrowheads="1"/>
          </p:cNvSpPr>
          <p:nvPr/>
        </p:nvSpPr>
        <p:spPr bwMode="auto">
          <a:xfrm>
            <a:off x="4030663" y="4092575"/>
            <a:ext cx="1223962" cy="1223963"/>
          </a:xfrm>
          <a:prstGeom prst="roundRect">
            <a:avLst>
              <a:gd name="adj" fmla="val 9727"/>
            </a:avLst>
          </a:prstGeom>
          <a:gradFill>
            <a:gsLst>
              <a:gs pos="0">
                <a:schemeClr val="accent3"/>
              </a:gs>
              <a:gs pos="59000">
                <a:schemeClr val="accent3">
                  <a:lumMod val="75000"/>
                </a:schemeClr>
              </a:gs>
              <a:gs pos="0">
                <a:schemeClr val="accent3"/>
              </a:gs>
            </a:gsLst>
            <a:lin ang="5400000" scaled="1"/>
          </a:gradFill>
          <a:ln w="9525" algn="ctr">
            <a:noFill/>
            <a:round/>
            <a:headEnd/>
            <a:tailEnd/>
          </a:ln>
          <a:effectLst/>
        </p:spPr>
        <p:txBody>
          <a:bodyPr wrap="none" anchor="ctr"/>
          <a:lstStyle/>
          <a:p>
            <a:pPr eaLnBrk="1" fontAlgn="auto" latinLnBrk="1" hangingPunct="1">
              <a:spcBef>
                <a:spcPts val="0"/>
              </a:spcBef>
              <a:spcAft>
                <a:spcPts val="0"/>
              </a:spcAft>
              <a:defRPr/>
            </a:pPr>
            <a:endParaRPr kumimoji="0" lang="ko-KR" altLang="en-US">
              <a:latin typeface="+mn-lt"/>
              <a:ea typeface="+mn-ea"/>
            </a:endParaRPr>
          </a:p>
        </p:txBody>
      </p:sp>
      <p:sp>
        <p:nvSpPr>
          <p:cNvPr id="47" name="AutoShape 28"/>
          <p:cNvSpPr>
            <a:spLocks noChangeArrowheads="1"/>
          </p:cNvSpPr>
          <p:nvPr/>
        </p:nvSpPr>
        <p:spPr bwMode="auto">
          <a:xfrm>
            <a:off x="2663825" y="1897063"/>
            <a:ext cx="765175" cy="431800"/>
          </a:xfrm>
          <a:prstGeom prst="rightArrow">
            <a:avLst>
              <a:gd name="adj1" fmla="val 50000"/>
              <a:gd name="adj2" fmla="val 60478"/>
            </a:avLst>
          </a:prstGeom>
          <a:gradFill>
            <a:gsLst>
              <a:gs pos="0">
                <a:schemeClr val="accent1"/>
              </a:gs>
              <a:gs pos="61000">
                <a:schemeClr val="tx2"/>
              </a:gs>
              <a:gs pos="100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48" name="AutoShape 29"/>
          <p:cNvSpPr>
            <a:spLocks noChangeArrowheads="1"/>
          </p:cNvSpPr>
          <p:nvPr/>
        </p:nvSpPr>
        <p:spPr bwMode="auto">
          <a:xfrm>
            <a:off x="5256213" y="1897063"/>
            <a:ext cx="744537" cy="431800"/>
          </a:xfrm>
          <a:prstGeom prst="rightArrow">
            <a:avLst>
              <a:gd name="adj1" fmla="val 50000"/>
              <a:gd name="adj2" fmla="val 60478"/>
            </a:avLst>
          </a:prstGeom>
          <a:gradFill>
            <a:gsLst>
              <a:gs pos="0">
                <a:schemeClr val="accent3"/>
              </a:gs>
              <a:gs pos="59000">
                <a:schemeClr val="accent3">
                  <a:lumMod val="75000"/>
                </a:schemeClr>
              </a:gs>
              <a:gs pos="0">
                <a:schemeClr val="accent3"/>
              </a:gs>
            </a:gsLst>
            <a:lin ang="5400000" scaled="1"/>
          </a:gradFill>
          <a:ln w="9525" algn="ctr">
            <a:noFill/>
            <a:round/>
            <a:headEnd/>
            <a:tailEnd/>
          </a:ln>
          <a:effectLst/>
        </p:spPr>
        <p:txBody>
          <a:bodyPr wrap="none" anchor="ctr"/>
          <a:lstStyle/>
          <a:p>
            <a:pPr eaLnBrk="1" fontAlgn="auto" latinLnBrk="1" hangingPunct="1">
              <a:spcBef>
                <a:spcPts val="0"/>
              </a:spcBef>
              <a:spcAft>
                <a:spcPts val="0"/>
              </a:spcAft>
              <a:defRPr/>
            </a:pPr>
            <a:endParaRPr kumimoji="0" lang="ko-KR" altLang="en-US">
              <a:latin typeface="+mn-lt"/>
              <a:ea typeface="+mn-ea"/>
            </a:endParaRPr>
          </a:p>
        </p:txBody>
      </p:sp>
      <p:sp>
        <p:nvSpPr>
          <p:cNvPr id="49" name="AutoShape 30"/>
          <p:cNvSpPr>
            <a:spLocks noChangeArrowheads="1"/>
          </p:cNvSpPr>
          <p:nvPr/>
        </p:nvSpPr>
        <p:spPr bwMode="auto">
          <a:xfrm rot="5400000">
            <a:off x="6868318" y="2875757"/>
            <a:ext cx="735013" cy="431800"/>
          </a:xfrm>
          <a:prstGeom prst="rightArrow">
            <a:avLst>
              <a:gd name="adj1" fmla="val 50000"/>
              <a:gd name="adj2" fmla="val 60478"/>
            </a:avLst>
          </a:prstGeom>
          <a:solidFill>
            <a:schemeClr val="accent3">
              <a:lumMod val="75000"/>
            </a:schemeClr>
          </a:solidFill>
          <a:ln w="9525" algn="ctr">
            <a:noFill/>
            <a:miter lim="800000"/>
            <a:headEnd/>
            <a:tailEnd/>
          </a:ln>
          <a:effectLst/>
        </p:spPr>
        <p:txBody>
          <a:bodyPr wrap="none" anchor="ctr"/>
          <a:lstStyle/>
          <a:p>
            <a:pPr eaLnBrk="1" fontAlgn="auto" latinLnBrk="1" hangingPunct="1">
              <a:spcBef>
                <a:spcPts val="0"/>
              </a:spcBef>
              <a:spcAft>
                <a:spcPts val="0"/>
              </a:spcAft>
              <a:defRPr/>
            </a:pPr>
            <a:endParaRPr kumimoji="0" lang="ko-KR" altLang="en-US">
              <a:latin typeface="+mn-lt"/>
              <a:ea typeface="+mn-ea"/>
            </a:endParaRPr>
          </a:p>
        </p:txBody>
      </p:sp>
      <p:sp>
        <p:nvSpPr>
          <p:cNvPr id="50" name="AutoShape 31"/>
          <p:cNvSpPr>
            <a:spLocks noChangeArrowheads="1"/>
          </p:cNvSpPr>
          <p:nvPr/>
        </p:nvSpPr>
        <p:spPr bwMode="auto">
          <a:xfrm rot="10800000">
            <a:off x="5857875" y="4489450"/>
            <a:ext cx="766763" cy="431800"/>
          </a:xfrm>
          <a:prstGeom prst="rightArrow">
            <a:avLst>
              <a:gd name="adj1" fmla="val 50000"/>
              <a:gd name="adj2" fmla="val 60478"/>
            </a:avLst>
          </a:prstGeom>
          <a:gradFill>
            <a:gsLst>
              <a:gs pos="0">
                <a:schemeClr val="accent6"/>
              </a:gs>
              <a:gs pos="61000">
                <a:schemeClr val="accent6">
                  <a:lumMod val="75000"/>
                </a:schemeClr>
              </a:gs>
              <a:gs pos="100000">
                <a:schemeClr val="accent6"/>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51" name="AutoShape 32"/>
          <p:cNvSpPr>
            <a:spLocks noChangeArrowheads="1"/>
          </p:cNvSpPr>
          <p:nvPr/>
        </p:nvSpPr>
        <p:spPr bwMode="auto">
          <a:xfrm rot="10800000">
            <a:off x="3214688" y="4489450"/>
            <a:ext cx="817562" cy="431800"/>
          </a:xfrm>
          <a:prstGeom prst="rightArrow">
            <a:avLst>
              <a:gd name="adj1" fmla="val 50000"/>
              <a:gd name="adj2" fmla="val 60478"/>
            </a:avLst>
          </a:prstGeom>
          <a:gradFill>
            <a:gsLst>
              <a:gs pos="0">
                <a:schemeClr val="accent3"/>
              </a:gs>
              <a:gs pos="59000">
                <a:schemeClr val="accent3">
                  <a:lumMod val="75000"/>
                </a:schemeClr>
              </a:gs>
              <a:gs pos="0">
                <a:schemeClr val="accent3"/>
              </a:gs>
            </a:gsLst>
            <a:lin ang="5400000" scaled="1"/>
          </a:gradFill>
          <a:ln w="9525" algn="ctr">
            <a:noFill/>
            <a:round/>
            <a:headEnd/>
            <a:tailEnd/>
          </a:ln>
          <a:effectLst/>
        </p:spPr>
        <p:txBody>
          <a:bodyPr wrap="none" anchor="ctr"/>
          <a:lstStyle/>
          <a:p>
            <a:pPr eaLnBrk="1" fontAlgn="auto" latinLnBrk="1" hangingPunct="1">
              <a:spcBef>
                <a:spcPts val="0"/>
              </a:spcBef>
              <a:spcAft>
                <a:spcPts val="0"/>
              </a:spcAft>
              <a:defRPr/>
            </a:pPr>
            <a:endParaRPr kumimoji="0" lang="ko-KR" altLang="en-US">
              <a:latin typeface="+mn-lt"/>
              <a:ea typeface="+mn-ea"/>
            </a:endParaRPr>
          </a:p>
        </p:txBody>
      </p:sp>
      <p:sp>
        <p:nvSpPr>
          <p:cNvPr id="52" name="AutoShape 33"/>
          <p:cNvSpPr>
            <a:spLocks noChangeArrowheads="1"/>
          </p:cNvSpPr>
          <p:nvPr/>
        </p:nvSpPr>
        <p:spPr bwMode="auto">
          <a:xfrm rot="16200000">
            <a:off x="1662906" y="3488532"/>
            <a:ext cx="776287" cy="431800"/>
          </a:xfrm>
          <a:prstGeom prst="rightArrow">
            <a:avLst>
              <a:gd name="adj1" fmla="val 50000"/>
              <a:gd name="adj2" fmla="val 60478"/>
            </a:avLst>
          </a:prstGeom>
          <a:solidFill>
            <a:schemeClr val="accent3"/>
          </a:solidFill>
          <a:ln w="9525" algn="ctr">
            <a:noFill/>
            <a:miter lim="800000"/>
            <a:headEnd/>
            <a:tailEnd/>
          </a:ln>
          <a:effectLst/>
        </p:spPr>
        <p:txBody>
          <a:bodyPr wrap="none" anchor="ctr"/>
          <a:lstStyle/>
          <a:p>
            <a:pPr eaLnBrk="1" fontAlgn="auto" latinLnBrk="1" hangingPunct="1">
              <a:spcBef>
                <a:spcPts val="0"/>
              </a:spcBef>
              <a:spcAft>
                <a:spcPts val="0"/>
              </a:spcAft>
              <a:defRPr/>
            </a:pPr>
            <a:endParaRPr kumimoji="0" lang="ko-KR" altLang="en-US">
              <a:latin typeface="+mn-lt"/>
              <a:ea typeface="+mn-ea"/>
            </a:endParaRPr>
          </a:p>
        </p:txBody>
      </p:sp>
      <p:sp>
        <p:nvSpPr>
          <p:cNvPr id="3093" name="TextBox 52"/>
          <p:cNvSpPr txBox="1">
            <a:spLocks noChangeArrowheads="1"/>
          </p:cNvSpPr>
          <p:nvPr/>
        </p:nvSpPr>
        <p:spPr bwMode="auto">
          <a:xfrm>
            <a:off x="1243013" y="1916113"/>
            <a:ext cx="1643062"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algn="ctr" eaLnBrk="1" hangingPunct="1">
              <a:spcBef>
                <a:spcPct val="0"/>
              </a:spcBef>
              <a:buFontTx/>
              <a:buNone/>
            </a:pPr>
            <a:r>
              <a:rPr lang="en-US" altLang="ko-KR" sz="1800" b="1">
                <a:solidFill>
                  <a:schemeClr val="bg1"/>
                </a:solidFill>
                <a:latin typeface="Arial" panose="020B0604020202020204" pitchFamily="34" charset="0"/>
                <a:ea typeface="HY헤드라인M" pitchFamily="18" charset="-127"/>
                <a:cs typeface="Arial" panose="020B0604020202020204" pitchFamily="34" charset="0"/>
              </a:rPr>
              <a:t>MOONKY</a:t>
            </a:r>
            <a:endParaRPr lang="ko-KR" altLang="ko-KR" sz="1800" b="1">
              <a:solidFill>
                <a:schemeClr val="bg1"/>
              </a:solidFill>
              <a:latin typeface="Arial" panose="020B0604020202020204" pitchFamily="34" charset="0"/>
              <a:ea typeface="HY헤드라인M" pitchFamily="18" charset="-127"/>
              <a:cs typeface="Arial" panose="020B0604020202020204" pitchFamily="34" charset="0"/>
            </a:endParaRPr>
          </a:p>
        </p:txBody>
      </p:sp>
      <p:sp>
        <p:nvSpPr>
          <p:cNvPr id="3094" name="TextBox 53"/>
          <p:cNvSpPr txBox="1">
            <a:spLocks noChangeArrowheads="1"/>
          </p:cNvSpPr>
          <p:nvPr/>
        </p:nvSpPr>
        <p:spPr bwMode="auto">
          <a:xfrm>
            <a:off x="6429375" y="4508500"/>
            <a:ext cx="1643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algn="ctr" eaLnBrk="1" hangingPunct="1">
              <a:spcBef>
                <a:spcPct val="0"/>
              </a:spcBef>
              <a:buFontTx/>
              <a:buNone/>
            </a:pPr>
            <a:r>
              <a:rPr lang="en-US" altLang="ko-KR" sz="1800" b="1">
                <a:solidFill>
                  <a:schemeClr val="bg1"/>
                </a:solidFill>
                <a:latin typeface="Arial" panose="020B0604020202020204" pitchFamily="34" charset="0"/>
                <a:ea typeface="HY헤드라인M" pitchFamily="18" charset="-127"/>
                <a:cs typeface="Arial" panose="020B0604020202020204" pitchFamily="34" charset="0"/>
              </a:rPr>
              <a:t>MOONKY</a:t>
            </a:r>
            <a:endParaRPr lang="ko-KR" altLang="ko-KR" sz="1800" b="1">
              <a:solidFill>
                <a:schemeClr val="bg1"/>
              </a:solidFill>
              <a:latin typeface="Arial" panose="020B0604020202020204" pitchFamily="34" charset="0"/>
              <a:ea typeface="HY헤드라인M" pitchFamily="18" charset="-127"/>
              <a:cs typeface="Arial" panose="020B0604020202020204" pitchFamily="34" charset="0"/>
            </a:endParaRPr>
          </a:p>
        </p:txBody>
      </p:sp>
      <p:sp>
        <p:nvSpPr>
          <p:cNvPr id="3095" name="TextBox 54"/>
          <p:cNvSpPr txBox="1">
            <a:spLocks noChangeArrowheads="1"/>
          </p:cNvSpPr>
          <p:nvPr/>
        </p:nvSpPr>
        <p:spPr bwMode="auto">
          <a:xfrm>
            <a:off x="6429375" y="1939925"/>
            <a:ext cx="1643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algn="ctr" eaLnBrk="1" hangingPunct="1">
              <a:spcBef>
                <a:spcPct val="0"/>
              </a:spcBef>
              <a:buFontTx/>
              <a:buNone/>
            </a:pPr>
            <a:r>
              <a:rPr lang="en-US" altLang="ko-KR" sz="1800" b="1">
                <a:solidFill>
                  <a:schemeClr val="bg1"/>
                </a:solidFill>
                <a:latin typeface="Arial" panose="020B0604020202020204" pitchFamily="34" charset="0"/>
                <a:ea typeface="HY헤드라인M" pitchFamily="18" charset="-127"/>
                <a:cs typeface="Arial" panose="020B0604020202020204" pitchFamily="34" charset="0"/>
              </a:rPr>
              <a:t>TEXT</a:t>
            </a:r>
            <a:endParaRPr lang="ko-KR" altLang="ko-KR" sz="1800" b="1">
              <a:solidFill>
                <a:schemeClr val="bg1"/>
              </a:solidFill>
              <a:latin typeface="Arial" panose="020B0604020202020204" pitchFamily="34" charset="0"/>
              <a:ea typeface="HY헤드라인M" pitchFamily="18" charset="-127"/>
              <a:cs typeface="Arial" panose="020B0604020202020204" pitchFamily="34" charset="0"/>
            </a:endParaRPr>
          </a:p>
        </p:txBody>
      </p:sp>
      <p:sp>
        <p:nvSpPr>
          <p:cNvPr id="3096" name="TextBox 55"/>
          <p:cNvSpPr txBox="1">
            <a:spLocks noChangeArrowheads="1"/>
          </p:cNvSpPr>
          <p:nvPr/>
        </p:nvSpPr>
        <p:spPr bwMode="auto">
          <a:xfrm>
            <a:off x="3848100" y="1930400"/>
            <a:ext cx="1643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algn="ctr" eaLnBrk="1" hangingPunct="1">
              <a:spcBef>
                <a:spcPct val="0"/>
              </a:spcBef>
              <a:buFontTx/>
              <a:buNone/>
            </a:pPr>
            <a:r>
              <a:rPr lang="en-US" altLang="ko-KR" sz="1800" b="1">
                <a:solidFill>
                  <a:schemeClr val="bg1"/>
                </a:solidFill>
                <a:latin typeface="Arial" panose="020B0604020202020204" pitchFamily="34" charset="0"/>
                <a:ea typeface="HY헤드라인M" pitchFamily="18" charset="-127"/>
                <a:cs typeface="Arial" panose="020B0604020202020204" pitchFamily="34" charset="0"/>
              </a:rPr>
              <a:t>TEXT</a:t>
            </a:r>
            <a:endParaRPr lang="ko-KR" altLang="ko-KR" sz="1800" b="1">
              <a:solidFill>
                <a:schemeClr val="bg1"/>
              </a:solidFill>
              <a:latin typeface="Arial" panose="020B0604020202020204" pitchFamily="34" charset="0"/>
              <a:ea typeface="HY헤드라인M" pitchFamily="18" charset="-127"/>
              <a:cs typeface="Arial" panose="020B0604020202020204" pitchFamily="34" charset="0"/>
            </a:endParaRPr>
          </a:p>
        </p:txBody>
      </p:sp>
      <p:sp>
        <p:nvSpPr>
          <p:cNvPr id="3097" name="TextBox 56"/>
          <p:cNvSpPr txBox="1">
            <a:spLocks noChangeArrowheads="1"/>
          </p:cNvSpPr>
          <p:nvPr/>
        </p:nvSpPr>
        <p:spPr bwMode="auto">
          <a:xfrm>
            <a:off x="3829050" y="4518025"/>
            <a:ext cx="1643063"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algn="ctr" eaLnBrk="1" hangingPunct="1">
              <a:spcBef>
                <a:spcPct val="0"/>
              </a:spcBef>
              <a:buFontTx/>
              <a:buNone/>
            </a:pPr>
            <a:r>
              <a:rPr lang="en-US" altLang="ko-KR" sz="1800" b="1">
                <a:solidFill>
                  <a:schemeClr val="bg1"/>
                </a:solidFill>
                <a:latin typeface="Arial" panose="020B0604020202020204" pitchFamily="34" charset="0"/>
                <a:ea typeface="HY헤드라인M" pitchFamily="18" charset="-127"/>
                <a:cs typeface="Arial" panose="020B0604020202020204" pitchFamily="34" charset="0"/>
              </a:rPr>
              <a:t>TEXT</a:t>
            </a:r>
            <a:endParaRPr lang="ko-KR" altLang="ko-KR" sz="1800" b="1">
              <a:solidFill>
                <a:schemeClr val="bg1"/>
              </a:solidFill>
              <a:latin typeface="Arial" panose="020B0604020202020204" pitchFamily="34" charset="0"/>
              <a:ea typeface="HY헤드라인M" pitchFamily="18" charset="-127"/>
              <a:cs typeface="Arial" panose="020B0604020202020204" pitchFamily="34" charset="0"/>
            </a:endParaRPr>
          </a:p>
        </p:txBody>
      </p:sp>
      <p:sp>
        <p:nvSpPr>
          <p:cNvPr id="3098" name="TextBox 57"/>
          <p:cNvSpPr txBox="1">
            <a:spLocks noChangeArrowheads="1"/>
          </p:cNvSpPr>
          <p:nvPr/>
        </p:nvSpPr>
        <p:spPr bwMode="auto">
          <a:xfrm>
            <a:off x="1233488" y="4530725"/>
            <a:ext cx="1643062"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algn="ctr" eaLnBrk="1" hangingPunct="1">
              <a:spcBef>
                <a:spcPct val="0"/>
              </a:spcBef>
              <a:buFontTx/>
              <a:buNone/>
            </a:pPr>
            <a:r>
              <a:rPr lang="en-US" altLang="ko-KR" sz="1800" b="1">
                <a:solidFill>
                  <a:schemeClr val="bg1"/>
                </a:solidFill>
                <a:latin typeface="Arial" panose="020B0604020202020204" pitchFamily="34" charset="0"/>
                <a:ea typeface="HY헤드라인M" pitchFamily="18" charset="-127"/>
                <a:cs typeface="Arial" panose="020B0604020202020204" pitchFamily="34" charset="0"/>
              </a:rPr>
              <a:t>TEXT</a:t>
            </a:r>
            <a:endParaRPr lang="ko-KR" altLang="ko-KR" sz="1800" b="1">
              <a:solidFill>
                <a:schemeClr val="bg1"/>
              </a:solidFill>
              <a:latin typeface="Arial" panose="020B0604020202020204" pitchFamily="34" charset="0"/>
              <a:ea typeface="HY헤드라인M" pitchFamily="18" charset="-127"/>
              <a:cs typeface="Arial" panose="020B0604020202020204" pitchFamily="34" charset="0"/>
            </a:endParaRPr>
          </a:p>
        </p:txBody>
      </p:sp>
      <p:sp>
        <p:nvSpPr>
          <p:cNvPr id="3099" name="TextBox 58"/>
          <p:cNvSpPr txBox="1">
            <a:spLocks noChangeArrowheads="1"/>
          </p:cNvSpPr>
          <p:nvPr/>
        </p:nvSpPr>
        <p:spPr bwMode="auto">
          <a:xfrm>
            <a:off x="2538413" y="2944813"/>
            <a:ext cx="420528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latinLnBrk="1">
              <a:spcBef>
                <a:spcPct val="20000"/>
              </a:spcBef>
              <a:buFont typeface="Arial" panose="020B0604020202020204" pitchFamily="34" charset="0"/>
              <a:buChar char="•"/>
              <a:defRPr sz="3200">
                <a:solidFill>
                  <a:schemeClr val="tx1"/>
                </a:solidFill>
                <a:latin typeface="맑은 고딕" panose="020B0503020000020004" pitchFamily="34" charset="-127"/>
                <a:ea typeface="맑은 고딕" panose="020B0503020000020004" pitchFamily="34" charset="-127"/>
              </a:defRPr>
            </a:lvl1pPr>
            <a:lvl2pPr marL="742950" indent="-285750" latinLnBrk="1">
              <a:spcBef>
                <a:spcPct val="20000"/>
              </a:spcBef>
              <a:buFont typeface="Arial" panose="020B0604020202020204" pitchFamily="34" charset="0"/>
              <a:buChar char="–"/>
              <a:defRPr sz="2800">
                <a:solidFill>
                  <a:schemeClr val="tx1"/>
                </a:solidFill>
                <a:latin typeface="맑은 고딕" panose="020B0503020000020004" pitchFamily="34" charset="-127"/>
                <a:ea typeface="맑은 고딕" panose="020B0503020000020004" pitchFamily="34" charset="-127"/>
              </a:defRPr>
            </a:lvl2pPr>
            <a:lvl3pPr marL="1143000" indent="-228600" latinLnBrk="1">
              <a:spcBef>
                <a:spcPct val="20000"/>
              </a:spcBef>
              <a:buFont typeface="Arial" panose="020B0604020202020204" pitchFamily="34" charset="0"/>
              <a:buChar char="•"/>
              <a:defRPr sz="2400">
                <a:solidFill>
                  <a:schemeClr val="tx1"/>
                </a:solidFill>
                <a:latin typeface="맑은 고딕" panose="020B0503020000020004" pitchFamily="34" charset="-127"/>
                <a:ea typeface="맑은 고딕" panose="020B0503020000020004" pitchFamily="34" charset="-127"/>
              </a:defRPr>
            </a:lvl3pPr>
            <a:lvl4pPr marL="16002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4pPr>
            <a:lvl5pPr marL="2057400" indent="-228600" latinLnBrk="1">
              <a:spcBef>
                <a:spcPct val="20000"/>
              </a:spcBef>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5pPr>
            <a:lvl6pPr marL="25146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6pPr>
            <a:lvl7pPr marL="29718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7pPr>
            <a:lvl8pPr marL="34290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8pPr>
            <a:lvl9pPr marL="3886200" indent="-228600" eaLnBrk="0" fontAlgn="base" latinLnBrk="1" hangingPunct="0">
              <a:spcBef>
                <a:spcPct val="20000"/>
              </a:spcBef>
              <a:spcAft>
                <a:spcPct val="0"/>
              </a:spcAft>
              <a:buFont typeface="Arial" panose="020B0604020202020204" pitchFamily="34" charset="0"/>
              <a:buChar char="»"/>
              <a:defRPr sz="2000">
                <a:solidFill>
                  <a:schemeClr val="tx1"/>
                </a:solidFill>
                <a:latin typeface="맑은 고딕" panose="020B0503020000020004" pitchFamily="34" charset="-127"/>
                <a:ea typeface="맑은 고딕" panose="020B0503020000020004" pitchFamily="34" charset="-127"/>
              </a:defRPr>
            </a:lvl9pPr>
          </a:lstStyle>
          <a:p>
            <a:pPr algn="ctr" eaLnBrk="1" hangingPunct="1">
              <a:spcBef>
                <a:spcPct val="0"/>
              </a:spcBef>
              <a:buFontTx/>
              <a:buNone/>
            </a:pPr>
            <a:r>
              <a:rPr lang="en-US" altLang="ko-KR" sz="1400" b="1">
                <a:solidFill>
                  <a:schemeClr val="bg1"/>
                </a:solidFill>
                <a:latin typeface="Arial" panose="020B0604020202020204" pitchFamily="34" charset="0"/>
                <a:ea typeface="HY헤드라인M" pitchFamily="18" charset="-127"/>
                <a:cs typeface="Arial" panose="020B0604020202020204" pitchFamily="34" charset="0"/>
              </a:rPr>
              <a:t>CONTENTS IN HERE  CONTENTS IN HERE</a:t>
            </a:r>
          </a:p>
          <a:p>
            <a:pPr algn="ctr" eaLnBrk="1" hangingPunct="1">
              <a:spcBef>
                <a:spcPct val="0"/>
              </a:spcBef>
              <a:buFontTx/>
              <a:buNone/>
            </a:pPr>
            <a:r>
              <a:rPr lang="en-US" altLang="ko-KR" sz="1400" b="1">
                <a:solidFill>
                  <a:schemeClr val="bg1"/>
                </a:solidFill>
                <a:latin typeface="Arial" panose="020B0604020202020204" pitchFamily="34" charset="0"/>
                <a:ea typeface="HY헤드라인M" pitchFamily="18" charset="-127"/>
                <a:cs typeface="Arial" panose="020B0604020202020204" pitchFamily="34" charset="0"/>
              </a:rPr>
              <a:t>CONTENTS IN HERE  CONTENTS IN HERE</a:t>
            </a:r>
          </a:p>
          <a:p>
            <a:pPr algn="ctr" eaLnBrk="1" hangingPunct="1">
              <a:spcBef>
                <a:spcPct val="0"/>
              </a:spcBef>
              <a:buFontTx/>
              <a:buNone/>
            </a:pPr>
            <a:r>
              <a:rPr lang="en-US" altLang="ko-KR" sz="1400" b="1">
                <a:solidFill>
                  <a:schemeClr val="bg1"/>
                </a:solidFill>
                <a:latin typeface="Arial" panose="020B0604020202020204" pitchFamily="34" charset="0"/>
                <a:ea typeface="HY헤드라인M" pitchFamily="18" charset="-127"/>
                <a:cs typeface="Arial" panose="020B0604020202020204" pitchFamily="34" charset="0"/>
              </a:rPr>
              <a:t>CONTENTS IN HERE  CONTENTS IN HERE</a:t>
            </a:r>
          </a:p>
          <a:p>
            <a:pPr algn="ctr" eaLnBrk="1" hangingPunct="1">
              <a:spcBef>
                <a:spcPct val="0"/>
              </a:spcBef>
              <a:buFontTx/>
              <a:buNone/>
            </a:pPr>
            <a:r>
              <a:rPr lang="en-US" altLang="ko-KR" sz="1400" b="1">
                <a:solidFill>
                  <a:schemeClr val="bg1"/>
                </a:solidFill>
                <a:latin typeface="Arial" panose="020B0604020202020204" pitchFamily="34" charset="0"/>
                <a:ea typeface="HY헤드라인M" pitchFamily="18" charset="-127"/>
                <a:cs typeface="Arial" panose="020B0604020202020204" pitchFamily="34" charset="0"/>
              </a:rPr>
              <a:t>CONTENTS IN HERE  CONTENTS IN HERE</a:t>
            </a:r>
          </a:p>
        </p:txBody>
      </p:sp>
      <p:sp>
        <p:nvSpPr>
          <p:cNvPr id="60" name="아래쪽 화살표 59"/>
          <p:cNvSpPr/>
          <p:nvPr/>
        </p:nvSpPr>
        <p:spPr>
          <a:xfrm rot="16200000">
            <a:off x="1147762" y="5245101"/>
            <a:ext cx="785813" cy="1357312"/>
          </a:xfrm>
          <a:prstGeom prst="downArrow">
            <a:avLst>
              <a:gd name="adj1" fmla="val 58205"/>
              <a:gd name="adj2" fmla="val 60909"/>
            </a:avLst>
          </a:prstGeom>
          <a:solidFill>
            <a:schemeClr val="bg1">
              <a:lumMod val="75000"/>
            </a:schemeClr>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latinLnBrk="1" hangingPunct="1">
              <a:spcBef>
                <a:spcPts val="0"/>
              </a:spcBef>
              <a:spcAft>
                <a:spcPts val="0"/>
              </a:spcAft>
              <a:defRPr/>
            </a:pPr>
            <a:endParaRPr kumimoji="0" lang="ko-KR" altLang="en-US"/>
          </a:p>
        </p:txBody>
      </p:sp>
      <p:sp>
        <p:nvSpPr>
          <p:cNvPr id="61" name="TextBox 60"/>
          <p:cNvSpPr txBox="1"/>
          <p:nvPr/>
        </p:nvSpPr>
        <p:spPr>
          <a:xfrm>
            <a:off x="2500313" y="5475288"/>
            <a:ext cx="5857875" cy="954087"/>
          </a:xfrm>
          <a:prstGeom prst="rect">
            <a:avLst/>
          </a:prstGeom>
          <a:noFill/>
        </p:spPr>
        <p:txBody>
          <a:bodyPr>
            <a:spAutoFit/>
          </a:bodyPr>
          <a:lstStyle/>
          <a:p>
            <a:pPr eaLnBrk="1" latinLnBrk="1" hangingPunct="1">
              <a:defRPr/>
            </a:pPr>
            <a:r>
              <a:rPr lang="en-US" altLang="ko-KR" sz="1400" b="1" dirty="0">
                <a:solidFill>
                  <a:schemeClr val="tx1">
                    <a:lumMod val="95000"/>
                    <a:lumOff val="5000"/>
                  </a:schemeClr>
                </a:solidFill>
                <a:latin typeface="Arial" pitchFamily="34" charset="0"/>
                <a:ea typeface="HY헤드라인M" pitchFamily="18" charset="-127"/>
                <a:cs typeface="Arial" pitchFamily="34" charset="0"/>
              </a:rPr>
              <a:t>MOONKY</a:t>
            </a:r>
          </a:p>
          <a:p>
            <a:pPr eaLnBrk="1" latinLnBrk="1" hangingPunct="1">
              <a:defRPr/>
            </a:pPr>
            <a:r>
              <a:rPr lang="en-US" altLang="ko-KR" sz="1400" b="1" dirty="0">
                <a:solidFill>
                  <a:schemeClr val="tx1">
                    <a:lumMod val="75000"/>
                    <a:lumOff val="25000"/>
                  </a:schemeClr>
                </a:solidFill>
                <a:latin typeface="Arial" pitchFamily="34" charset="0"/>
                <a:ea typeface="HY헤드라인M" pitchFamily="18" charset="-127"/>
                <a:cs typeface="Arial" pitchFamily="34" charset="0"/>
              </a:rPr>
              <a:t>CONTENTS IN HERE !! CONTENTS IN HERE !! CONTENTS IN HERE !! CONTENTS IN HERE !! CONTENTS IN HERE !! CONTENTS IN HERE !!  CONTENTS IN HERE !! CONTENTS IN HERE !!</a:t>
            </a:r>
            <a:endParaRPr lang="ko-KR" altLang="ko-KR" sz="1400" b="1" dirty="0">
              <a:solidFill>
                <a:schemeClr val="tx1">
                  <a:lumMod val="75000"/>
                  <a:lumOff val="25000"/>
                </a:schemeClr>
              </a:solidFill>
              <a:latin typeface="Arial" pitchFamily="34" charset="0"/>
              <a:ea typeface="HY헤드라인M" pitchFamily="18" charset="-127"/>
              <a:cs typeface="Arial" pitchFamily="34" charset="0"/>
            </a:endParaRPr>
          </a:p>
        </p:txBody>
      </p:sp>
      <p:sp>
        <p:nvSpPr>
          <p:cNvPr id="62" name="TextBox 61"/>
          <p:cNvSpPr txBox="1"/>
          <p:nvPr/>
        </p:nvSpPr>
        <p:spPr>
          <a:xfrm>
            <a:off x="642938" y="5740400"/>
            <a:ext cx="1643062" cy="369888"/>
          </a:xfrm>
          <a:prstGeom prst="rect">
            <a:avLst/>
          </a:prstGeom>
          <a:noFill/>
        </p:spPr>
        <p:txBody>
          <a:bodyPr>
            <a:spAutoFit/>
          </a:bodyPr>
          <a:lstStyle/>
          <a:p>
            <a:pPr algn="ctr" eaLnBrk="1" latinLnBrk="1" hangingPunct="1">
              <a:defRPr/>
            </a:pPr>
            <a:r>
              <a:rPr lang="en-US" altLang="ko-KR" b="1" dirty="0">
                <a:solidFill>
                  <a:schemeClr val="tx1">
                    <a:lumMod val="75000"/>
                    <a:lumOff val="25000"/>
                  </a:schemeClr>
                </a:solidFill>
                <a:latin typeface="Arial" pitchFamily="34" charset="0"/>
                <a:ea typeface="HY헤드라인M" pitchFamily="18" charset="-127"/>
                <a:cs typeface="Arial" pitchFamily="34" charset="0"/>
              </a:rPr>
              <a:t>TEXT</a:t>
            </a:r>
            <a:endParaRPr lang="ko-KR" altLang="ko-KR" b="1" dirty="0">
              <a:solidFill>
                <a:schemeClr val="tx1">
                  <a:lumMod val="75000"/>
                  <a:lumOff val="25000"/>
                </a:schemeClr>
              </a:solidFill>
              <a:latin typeface="Arial" pitchFamily="34" charset="0"/>
              <a:ea typeface="HY헤드라인M" pitchFamily="18" charset="-127"/>
              <a:cs typeface="Arial" pitchFamily="34" charset="0"/>
            </a:endParaRPr>
          </a:p>
        </p:txBody>
      </p:sp>
    </p:spTree>
    <p:extLst>
      <p:ext uri="{BB962C8B-B14F-4D97-AF65-F5344CB8AC3E}">
        <p14:creationId xmlns:p14="http://schemas.microsoft.com/office/powerpoint/2010/main" val="21977591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TotalTime>
  <Words>65</Words>
  <Application>Microsoft Office PowerPoint</Application>
  <PresentationFormat>全屏显示(4:3)</PresentationFormat>
  <Paragraphs>14</Paragraphs>
  <Slides>1</Slides>
  <Notes>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vt:i4>
      </vt:variant>
    </vt:vector>
  </HeadingPairs>
  <TitlesOfParts>
    <vt:vector size="7" baseType="lpstr">
      <vt:lpstr>HY헤드라인M</vt:lpstr>
      <vt:lpstr>맑은 고딕</vt:lpstr>
      <vt:lpstr>宋体</vt:lpstr>
      <vt:lpstr>Arial</vt:lpstr>
      <vt:lpstr>Calibri</vt:lpstr>
      <vt:lpstr>Office 테마</vt:lpstr>
      <vt:lpstr>PowerPoint 演示文稿</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
  <dc:creator/>
  <cp:keywords/>
  <dc:description/>
  <cp:lastModifiedBy>林辉强</cp:lastModifiedBy>
  <cp:revision>66</cp:revision>
  <dcterms:created xsi:type="dcterms:W3CDTF">2010-08-14T06:45:49Z</dcterms:created>
  <dcterms:modified xsi:type="dcterms:W3CDTF">2014-04-14T14:12:35Z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슬라이드 1</vt:lpwstr>
  </property>
  <property fmtid="{D5CDD505-2E9C-101B-9397-08002B2CF9AE}" pid="3" name="SlideDescription">
    <vt:lpwstr/>
  </property>
</Properties>
</file>