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9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36"/>
          <p:cNvSpPr>
            <a:spLocks/>
          </p:cNvSpPr>
          <p:nvPr/>
        </p:nvSpPr>
        <p:spPr bwMode="auto">
          <a:xfrm flipH="1">
            <a:off x="5719762" y="3581401"/>
            <a:ext cx="1671638" cy="777989"/>
          </a:xfrm>
          <a:custGeom>
            <a:avLst/>
            <a:gdLst/>
            <a:ahLst/>
            <a:cxnLst>
              <a:cxn ang="0">
                <a:pos x="326" y="65"/>
              </a:cxn>
              <a:cxn ang="0">
                <a:pos x="271" y="131"/>
              </a:cxn>
              <a:cxn ang="0">
                <a:pos x="55" y="131"/>
              </a:cxn>
              <a:cxn ang="0">
                <a:pos x="0" y="65"/>
              </a:cxn>
              <a:cxn ang="0">
                <a:pos x="0" y="65"/>
              </a:cxn>
              <a:cxn ang="0">
                <a:pos x="55" y="0"/>
              </a:cxn>
              <a:cxn ang="0">
                <a:pos x="271" y="0"/>
              </a:cxn>
              <a:cxn ang="0">
                <a:pos x="326" y="65"/>
              </a:cxn>
            </a:cxnLst>
            <a:rect l="0" t="0" r="r" b="b"/>
            <a:pathLst>
              <a:path w="326" h="131">
                <a:moveTo>
                  <a:pt x="326" y="65"/>
                </a:moveTo>
                <a:cubicBezTo>
                  <a:pt x="326" y="102"/>
                  <a:pt x="301" y="131"/>
                  <a:pt x="271" y="131"/>
                </a:cubicBezTo>
                <a:cubicBezTo>
                  <a:pt x="55" y="131"/>
                  <a:pt x="55" y="131"/>
                  <a:pt x="55" y="131"/>
                </a:cubicBezTo>
                <a:cubicBezTo>
                  <a:pt x="25" y="131"/>
                  <a:pt x="0" y="102"/>
                  <a:pt x="0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9"/>
                  <a:pt x="25" y="0"/>
                  <a:pt x="55" y="0"/>
                </a:cubicBezTo>
                <a:cubicBezTo>
                  <a:pt x="271" y="0"/>
                  <a:pt x="271" y="0"/>
                  <a:pt x="271" y="0"/>
                </a:cubicBezTo>
                <a:cubicBezTo>
                  <a:pt x="301" y="0"/>
                  <a:pt x="326" y="29"/>
                  <a:pt x="326" y="65"/>
                </a:cubicBez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50000">
                <a:srgbClr val="3A3A3A">
                  <a:shade val="67500"/>
                  <a:satMod val="115000"/>
                </a:srgbClr>
              </a:gs>
              <a:gs pos="100000">
                <a:srgbClr val="3A3A3A">
                  <a:shade val="100000"/>
                  <a:satMod val="115000"/>
                </a:srgb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+mn-lt"/>
            </a:endParaRPr>
          </a:p>
        </p:txBody>
      </p:sp>
      <p:sp>
        <p:nvSpPr>
          <p:cNvPr id="60" name="Freeform 36"/>
          <p:cNvSpPr>
            <a:spLocks/>
          </p:cNvSpPr>
          <p:nvPr/>
        </p:nvSpPr>
        <p:spPr bwMode="auto">
          <a:xfrm>
            <a:off x="1676400" y="3581401"/>
            <a:ext cx="1671638" cy="777989"/>
          </a:xfrm>
          <a:custGeom>
            <a:avLst/>
            <a:gdLst/>
            <a:ahLst/>
            <a:cxnLst>
              <a:cxn ang="0">
                <a:pos x="326" y="65"/>
              </a:cxn>
              <a:cxn ang="0">
                <a:pos x="271" y="131"/>
              </a:cxn>
              <a:cxn ang="0">
                <a:pos x="55" y="131"/>
              </a:cxn>
              <a:cxn ang="0">
                <a:pos x="0" y="65"/>
              </a:cxn>
              <a:cxn ang="0">
                <a:pos x="0" y="65"/>
              </a:cxn>
              <a:cxn ang="0">
                <a:pos x="55" y="0"/>
              </a:cxn>
              <a:cxn ang="0">
                <a:pos x="271" y="0"/>
              </a:cxn>
              <a:cxn ang="0">
                <a:pos x="326" y="65"/>
              </a:cxn>
            </a:cxnLst>
            <a:rect l="0" t="0" r="r" b="b"/>
            <a:pathLst>
              <a:path w="326" h="131">
                <a:moveTo>
                  <a:pt x="326" y="65"/>
                </a:moveTo>
                <a:cubicBezTo>
                  <a:pt x="326" y="102"/>
                  <a:pt x="301" y="131"/>
                  <a:pt x="271" y="131"/>
                </a:cubicBezTo>
                <a:cubicBezTo>
                  <a:pt x="55" y="131"/>
                  <a:pt x="55" y="131"/>
                  <a:pt x="55" y="131"/>
                </a:cubicBezTo>
                <a:cubicBezTo>
                  <a:pt x="25" y="131"/>
                  <a:pt x="0" y="102"/>
                  <a:pt x="0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9"/>
                  <a:pt x="25" y="0"/>
                  <a:pt x="55" y="0"/>
                </a:cubicBezTo>
                <a:cubicBezTo>
                  <a:pt x="271" y="0"/>
                  <a:pt x="271" y="0"/>
                  <a:pt x="271" y="0"/>
                </a:cubicBezTo>
                <a:cubicBezTo>
                  <a:pt x="301" y="0"/>
                  <a:pt x="326" y="29"/>
                  <a:pt x="326" y="65"/>
                </a:cubicBez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50000">
                <a:srgbClr val="3A3A3A">
                  <a:shade val="67500"/>
                  <a:satMod val="115000"/>
                </a:srgbClr>
              </a:gs>
              <a:gs pos="100000">
                <a:srgbClr val="3A3A3A">
                  <a:shade val="100000"/>
                  <a:satMod val="115000"/>
                </a:srgb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+mn-lt"/>
            </a:endParaRPr>
          </a:p>
        </p:txBody>
      </p:sp>
      <p:sp>
        <p:nvSpPr>
          <p:cNvPr id="55" name="Freeform 36"/>
          <p:cNvSpPr>
            <a:spLocks/>
          </p:cNvSpPr>
          <p:nvPr/>
        </p:nvSpPr>
        <p:spPr bwMode="auto">
          <a:xfrm>
            <a:off x="2814638" y="3581401"/>
            <a:ext cx="1671638" cy="777989"/>
          </a:xfrm>
          <a:custGeom>
            <a:avLst/>
            <a:gdLst/>
            <a:ahLst/>
            <a:cxnLst>
              <a:cxn ang="0">
                <a:pos x="326" y="65"/>
              </a:cxn>
              <a:cxn ang="0">
                <a:pos x="271" y="131"/>
              </a:cxn>
              <a:cxn ang="0">
                <a:pos x="55" y="131"/>
              </a:cxn>
              <a:cxn ang="0">
                <a:pos x="0" y="65"/>
              </a:cxn>
              <a:cxn ang="0">
                <a:pos x="0" y="65"/>
              </a:cxn>
              <a:cxn ang="0">
                <a:pos x="55" y="0"/>
              </a:cxn>
              <a:cxn ang="0">
                <a:pos x="271" y="0"/>
              </a:cxn>
              <a:cxn ang="0">
                <a:pos x="326" y="65"/>
              </a:cxn>
            </a:cxnLst>
            <a:rect l="0" t="0" r="r" b="b"/>
            <a:pathLst>
              <a:path w="326" h="131">
                <a:moveTo>
                  <a:pt x="326" y="65"/>
                </a:moveTo>
                <a:cubicBezTo>
                  <a:pt x="326" y="102"/>
                  <a:pt x="301" y="131"/>
                  <a:pt x="271" y="131"/>
                </a:cubicBezTo>
                <a:cubicBezTo>
                  <a:pt x="55" y="131"/>
                  <a:pt x="55" y="131"/>
                  <a:pt x="55" y="131"/>
                </a:cubicBezTo>
                <a:cubicBezTo>
                  <a:pt x="25" y="131"/>
                  <a:pt x="0" y="102"/>
                  <a:pt x="0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9"/>
                  <a:pt x="25" y="0"/>
                  <a:pt x="55" y="0"/>
                </a:cubicBezTo>
                <a:cubicBezTo>
                  <a:pt x="271" y="0"/>
                  <a:pt x="271" y="0"/>
                  <a:pt x="271" y="0"/>
                </a:cubicBezTo>
                <a:cubicBezTo>
                  <a:pt x="301" y="0"/>
                  <a:pt x="326" y="29"/>
                  <a:pt x="326" y="6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+mn-lt"/>
            </a:endParaRPr>
          </a:p>
        </p:txBody>
      </p:sp>
      <p:sp>
        <p:nvSpPr>
          <p:cNvPr id="66" name="Freeform 36"/>
          <p:cNvSpPr>
            <a:spLocks/>
          </p:cNvSpPr>
          <p:nvPr/>
        </p:nvSpPr>
        <p:spPr bwMode="auto">
          <a:xfrm>
            <a:off x="3701423" y="4552508"/>
            <a:ext cx="1671638" cy="777989"/>
          </a:xfrm>
          <a:custGeom>
            <a:avLst/>
            <a:gdLst/>
            <a:ahLst/>
            <a:cxnLst>
              <a:cxn ang="0">
                <a:pos x="326" y="65"/>
              </a:cxn>
              <a:cxn ang="0">
                <a:pos x="271" y="131"/>
              </a:cxn>
              <a:cxn ang="0">
                <a:pos x="55" y="131"/>
              </a:cxn>
              <a:cxn ang="0">
                <a:pos x="0" y="65"/>
              </a:cxn>
              <a:cxn ang="0">
                <a:pos x="0" y="65"/>
              </a:cxn>
              <a:cxn ang="0">
                <a:pos x="55" y="0"/>
              </a:cxn>
              <a:cxn ang="0">
                <a:pos x="271" y="0"/>
              </a:cxn>
              <a:cxn ang="0">
                <a:pos x="326" y="65"/>
              </a:cxn>
            </a:cxnLst>
            <a:rect l="0" t="0" r="r" b="b"/>
            <a:pathLst>
              <a:path w="326" h="131">
                <a:moveTo>
                  <a:pt x="326" y="65"/>
                </a:moveTo>
                <a:cubicBezTo>
                  <a:pt x="326" y="102"/>
                  <a:pt x="301" y="131"/>
                  <a:pt x="271" y="131"/>
                </a:cubicBezTo>
                <a:cubicBezTo>
                  <a:pt x="55" y="131"/>
                  <a:pt x="55" y="131"/>
                  <a:pt x="55" y="131"/>
                </a:cubicBezTo>
                <a:cubicBezTo>
                  <a:pt x="25" y="131"/>
                  <a:pt x="0" y="102"/>
                  <a:pt x="0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9"/>
                  <a:pt x="25" y="0"/>
                  <a:pt x="55" y="0"/>
                </a:cubicBezTo>
                <a:cubicBezTo>
                  <a:pt x="271" y="0"/>
                  <a:pt x="271" y="0"/>
                  <a:pt x="271" y="0"/>
                </a:cubicBezTo>
                <a:cubicBezTo>
                  <a:pt x="301" y="0"/>
                  <a:pt x="326" y="29"/>
                  <a:pt x="326" y="6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+mn-lt"/>
            </a:endParaRPr>
          </a:p>
        </p:txBody>
      </p:sp>
      <p:sp>
        <p:nvSpPr>
          <p:cNvPr id="68" name="Freeform 36"/>
          <p:cNvSpPr>
            <a:spLocks/>
          </p:cNvSpPr>
          <p:nvPr/>
        </p:nvSpPr>
        <p:spPr bwMode="auto">
          <a:xfrm>
            <a:off x="1676400" y="4552508"/>
            <a:ext cx="1671638" cy="777989"/>
          </a:xfrm>
          <a:custGeom>
            <a:avLst/>
            <a:gdLst/>
            <a:ahLst/>
            <a:cxnLst>
              <a:cxn ang="0">
                <a:pos x="326" y="65"/>
              </a:cxn>
              <a:cxn ang="0">
                <a:pos x="271" y="131"/>
              </a:cxn>
              <a:cxn ang="0">
                <a:pos x="55" y="131"/>
              </a:cxn>
              <a:cxn ang="0">
                <a:pos x="0" y="65"/>
              </a:cxn>
              <a:cxn ang="0">
                <a:pos x="0" y="65"/>
              </a:cxn>
              <a:cxn ang="0">
                <a:pos x="55" y="0"/>
              </a:cxn>
              <a:cxn ang="0">
                <a:pos x="271" y="0"/>
              </a:cxn>
              <a:cxn ang="0">
                <a:pos x="326" y="65"/>
              </a:cxn>
            </a:cxnLst>
            <a:rect l="0" t="0" r="r" b="b"/>
            <a:pathLst>
              <a:path w="326" h="131">
                <a:moveTo>
                  <a:pt x="326" y="65"/>
                </a:moveTo>
                <a:cubicBezTo>
                  <a:pt x="326" y="102"/>
                  <a:pt x="301" y="131"/>
                  <a:pt x="271" y="131"/>
                </a:cubicBezTo>
                <a:cubicBezTo>
                  <a:pt x="55" y="131"/>
                  <a:pt x="55" y="131"/>
                  <a:pt x="55" y="131"/>
                </a:cubicBezTo>
                <a:cubicBezTo>
                  <a:pt x="25" y="131"/>
                  <a:pt x="0" y="102"/>
                  <a:pt x="0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9"/>
                  <a:pt x="25" y="0"/>
                  <a:pt x="55" y="0"/>
                </a:cubicBezTo>
                <a:cubicBezTo>
                  <a:pt x="271" y="0"/>
                  <a:pt x="271" y="0"/>
                  <a:pt x="271" y="0"/>
                </a:cubicBezTo>
                <a:cubicBezTo>
                  <a:pt x="301" y="0"/>
                  <a:pt x="326" y="29"/>
                  <a:pt x="326" y="65"/>
                </a:cubicBezTo>
                <a:close/>
              </a:path>
            </a:pathLst>
          </a:custGeom>
          <a:gradFill>
            <a:gsLst>
              <a:gs pos="17000">
                <a:srgbClr val="4D4D4D">
                  <a:shade val="30000"/>
                  <a:satMod val="115000"/>
                </a:srgbClr>
              </a:gs>
              <a:gs pos="100000">
                <a:schemeClr val="bg1">
                  <a:lumMod val="50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+mn-lt"/>
            </a:endParaRPr>
          </a:p>
        </p:txBody>
      </p:sp>
      <p:sp>
        <p:nvSpPr>
          <p:cNvPr id="69" name="Freeform 36"/>
          <p:cNvSpPr>
            <a:spLocks/>
          </p:cNvSpPr>
          <p:nvPr/>
        </p:nvSpPr>
        <p:spPr bwMode="auto">
          <a:xfrm>
            <a:off x="5719762" y="4552508"/>
            <a:ext cx="1671638" cy="777989"/>
          </a:xfrm>
          <a:custGeom>
            <a:avLst/>
            <a:gdLst/>
            <a:ahLst/>
            <a:cxnLst>
              <a:cxn ang="0">
                <a:pos x="326" y="65"/>
              </a:cxn>
              <a:cxn ang="0">
                <a:pos x="271" y="131"/>
              </a:cxn>
              <a:cxn ang="0">
                <a:pos x="55" y="131"/>
              </a:cxn>
              <a:cxn ang="0">
                <a:pos x="0" y="65"/>
              </a:cxn>
              <a:cxn ang="0">
                <a:pos x="0" y="65"/>
              </a:cxn>
              <a:cxn ang="0">
                <a:pos x="55" y="0"/>
              </a:cxn>
              <a:cxn ang="0">
                <a:pos x="271" y="0"/>
              </a:cxn>
              <a:cxn ang="0">
                <a:pos x="326" y="65"/>
              </a:cxn>
            </a:cxnLst>
            <a:rect l="0" t="0" r="r" b="b"/>
            <a:pathLst>
              <a:path w="326" h="131">
                <a:moveTo>
                  <a:pt x="326" y="65"/>
                </a:moveTo>
                <a:cubicBezTo>
                  <a:pt x="326" y="102"/>
                  <a:pt x="301" y="131"/>
                  <a:pt x="271" y="131"/>
                </a:cubicBezTo>
                <a:cubicBezTo>
                  <a:pt x="55" y="131"/>
                  <a:pt x="55" y="131"/>
                  <a:pt x="55" y="131"/>
                </a:cubicBezTo>
                <a:cubicBezTo>
                  <a:pt x="25" y="131"/>
                  <a:pt x="0" y="102"/>
                  <a:pt x="0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9"/>
                  <a:pt x="25" y="0"/>
                  <a:pt x="55" y="0"/>
                </a:cubicBezTo>
                <a:cubicBezTo>
                  <a:pt x="271" y="0"/>
                  <a:pt x="271" y="0"/>
                  <a:pt x="271" y="0"/>
                </a:cubicBezTo>
                <a:cubicBezTo>
                  <a:pt x="301" y="0"/>
                  <a:pt x="326" y="29"/>
                  <a:pt x="326" y="65"/>
                </a:cubicBezTo>
                <a:close/>
              </a:path>
            </a:pathLst>
          </a:custGeom>
          <a:gradFill>
            <a:gsLst>
              <a:gs pos="17000">
                <a:srgbClr val="4D4D4D">
                  <a:shade val="30000"/>
                  <a:satMod val="115000"/>
                </a:srgbClr>
              </a:gs>
              <a:gs pos="100000">
                <a:schemeClr val="bg1">
                  <a:lumMod val="50000"/>
                </a:schemeClr>
              </a:gs>
            </a:gsLst>
            <a:lin ang="108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+mn-lt"/>
            </a:endParaRPr>
          </a:p>
        </p:txBody>
      </p:sp>
      <p:sp>
        <p:nvSpPr>
          <p:cNvPr id="20" name="Freeform 36"/>
          <p:cNvSpPr>
            <a:spLocks/>
          </p:cNvSpPr>
          <p:nvPr/>
        </p:nvSpPr>
        <p:spPr bwMode="auto">
          <a:xfrm flipH="1">
            <a:off x="4576762" y="3581401"/>
            <a:ext cx="1671638" cy="777989"/>
          </a:xfrm>
          <a:custGeom>
            <a:avLst/>
            <a:gdLst/>
            <a:ahLst/>
            <a:cxnLst>
              <a:cxn ang="0">
                <a:pos x="326" y="65"/>
              </a:cxn>
              <a:cxn ang="0">
                <a:pos x="271" y="131"/>
              </a:cxn>
              <a:cxn ang="0">
                <a:pos x="55" y="131"/>
              </a:cxn>
              <a:cxn ang="0">
                <a:pos x="0" y="65"/>
              </a:cxn>
              <a:cxn ang="0">
                <a:pos x="0" y="65"/>
              </a:cxn>
              <a:cxn ang="0">
                <a:pos x="55" y="0"/>
              </a:cxn>
              <a:cxn ang="0">
                <a:pos x="271" y="0"/>
              </a:cxn>
              <a:cxn ang="0">
                <a:pos x="326" y="65"/>
              </a:cxn>
            </a:cxnLst>
            <a:rect l="0" t="0" r="r" b="b"/>
            <a:pathLst>
              <a:path w="326" h="131">
                <a:moveTo>
                  <a:pt x="326" y="65"/>
                </a:moveTo>
                <a:cubicBezTo>
                  <a:pt x="326" y="102"/>
                  <a:pt x="301" y="131"/>
                  <a:pt x="271" y="131"/>
                </a:cubicBezTo>
                <a:cubicBezTo>
                  <a:pt x="55" y="131"/>
                  <a:pt x="55" y="131"/>
                  <a:pt x="55" y="131"/>
                </a:cubicBezTo>
                <a:cubicBezTo>
                  <a:pt x="25" y="131"/>
                  <a:pt x="0" y="102"/>
                  <a:pt x="0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9"/>
                  <a:pt x="25" y="0"/>
                  <a:pt x="55" y="0"/>
                </a:cubicBezTo>
                <a:cubicBezTo>
                  <a:pt x="271" y="0"/>
                  <a:pt x="271" y="0"/>
                  <a:pt x="271" y="0"/>
                </a:cubicBezTo>
                <a:cubicBezTo>
                  <a:pt x="301" y="0"/>
                  <a:pt x="326" y="29"/>
                  <a:pt x="326" y="6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+mn-lt"/>
            </a:endParaRPr>
          </a:p>
        </p:txBody>
      </p:sp>
      <p:sp>
        <p:nvSpPr>
          <p:cNvPr id="72" name="Freeform 36"/>
          <p:cNvSpPr>
            <a:spLocks/>
          </p:cNvSpPr>
          <p:nvPr/>
        </p:nvSpPr>
        <p:spPr bwMode="auto">
          <a:xfrm>
            <a:off x="1676400" y="5546612"/>
            <a:ext cx="1671638" cy="777989"/>
          </a:xfrm>
          <a:custGeom>
            <a:avLst/>
            <a:gdLst/>
            <a:ahLst/>
            <a:cxnLst>
              <a:cxn ang="0">
                <a:pos x="326" y="65"/>
              </a:cxn>
              <a:cxn ang="0">
                <a:pos x="271" y="131"/>
              </a:cxn>
              <a:cxn ang="0">
                <a:pos x="55" y="131"/>
              </a:cxn>
              <a:cxn ang="0">
                <a:pos x="0" y="65"/>
              </a:cxn>
              <a:cxn ang="0">
                <a:pos x="0" y="65"/>
              </a:cxn>
              <a:cxn ang="0">
                <a:pos x="55" y="0"/>
              </a:cxn>
              <a:cxn ang="0">
                <a:pos x="271" y="0"/>
              </a:cxn>
              <a:cxn ang="0">
                <a:pos x="326" y="65"/>
              </a:cxn>
            </a:cxnLst>
            <a:rect l="0" t="0" r="r" b="b"/>
            <a:pathLst>
              <a:path w="326" h="131">
                <a:moveTo>
                  <a:pt x="326" y="65"/>
                </a:moveTo>
                <a:cubicBezTo>
                  <a:pt x="326" y="102"/>
                  <a:pt x="301" y="131"/>
                  <a:pt x="271" y="131"/>
                </a:cubicBezTo>
                <a:cubicBezTo>
                  <a:pt x="55" y="131"/>
                  <a:pt x="55" y="131"/>
                  <a:pt x="55" y="131"/>
                </a:cubicBezTo>
                <a:cubicBezTo>
                  <a:pt x="25" y="131"/>
                  <a:pt x="0" y="102"/>
                  <a:pt x="0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9"/>
                  <a:pt x="25" y="0"/>
                  <a:pt x="55" y="0"/>
                </a:cubicBezTo>
                <a:cubicBezTo>
                  <a:pt x="271" y="0"/>
                  <a:pt x="271" y="0"/>
                  <a:pt x="271" y="0"/>
                </a:cubicBezTo>
                <a:cubicBezTo>
                  <a:pt x="301" y="0"/>
                  <a:pt x="326" y="29"/>
                  <a:pt x="326" y="65"/>
                </a:cubicBezTo>
                <a:close/>
              </a:path>
            </a:pathLst>
          </a:custGeom>
          <a:gradFill>
            <a:gsLst>
              <a:gs pos="17000">
                <a:srgbClr val="4D4D4D">
                  <a:shade val="30000"/>
                  <a:satMod val="115000"/>
                </a:srgbClr>
              </a:gs>
              <a:gs pos="100000">
                <a:schemeClr val="bg1">
                  <a:lumMod val="50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+mn-lt"/>
            </a:endParaRPr>
          </a:p>
        </p:txBody>
      </p:sp>
      <p:sp>
        <p:nvSpPr>
          <p:cNvPr id="73" name="Freeform 36"/>
          <p:cNvSpPr>
            <a:spLocks/>
          </p:cNvSpPr>
          <p:nvPr/>
        </p:nvSpPr>
        <p:spPr bwMode="auto">
          <a:xfrm>
            <a:off x="5715000" y="5546612"/>
            <a:ext cx="1671638" cy="777989"/>
          </a:xfrm>
          <a:custGeom>
            <a:avLst/>
            <a:gdLst/>
            <a:ahLst/>
            <a:cxnLst>
              <a:cxn ang="0">
                <a:pos x="326" y="65"/>
              </a:cxn>
              <a:cxn ang="0">
                <a:pos x="271" y="131"/>
              </a:cxn>
              <a:cxn ang="0">
                <a:pos x="55" y="131"/>
              </a:cxn>
              <a:cxn ang="0">
                <a:pos x="0" y="65"/>
              </a:cxn>
              <a:cxn ang="0">
                <a:pos x="0" y="65"/>
              </a:cxn>
              <a:cxn ang="0">
                <a:pos x="55" y="0"/>
              </a:cxn>
              <a:cxn ang="0">
                <a:pos x="271" y="0"/>
              </a:cxn>
              <a:cxn ang="0">
                <a:pos x="326" y="65"/>
              </a:cxn>
            </a:cxnLst>
            <a:rect l="0" t="0" r="r" b="b"/>
            <a:pathLst>
              <a:path w="326" h="131">
                <a:moveTo>
                  <a:pt x="326" y="65"/>
                </a:moveTo>
                <a:cubicBezTo>
                  <a:pt x="326" y="102"/>
                  <a:pt x="301" y="131"/>
                  <a:pt x="271" y="131"/>
                </a:cubicBezTo>
                <a:cubicBezTo>
                  <a:pt x="55" y="131"/>
                  <a:pt x="55" y="131"/>
                  <a:pt x="55" y="131"/>
                </a:cubicBezTo>
                <a:cubicBezTo>
                  <a:pt x="25" y="131"/>
                  <a:pt x="0" y="102"/>
                  <a:pt x="0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9"/>
                  <a:pt x="25" y="0"/>
                  <a:pt x="55" y="0"/>
                </a:cubicBezTo>
                <a:cubicBezTo>
                  <a:pt x="271" y="0"/>
                  <a:pt x="271" y="0"/>
                  <a:pt x="271" y="0"/>
                </a:cubicBezTo>
                <a:cubicBezTo>
                  <a:pt x="301" y="0"/>
                  <a:pt x="326" y="29"/>
                  <a:pt x="326" y="65"/>
                </a:cubicBezTo>
                <a:close/>
              </a:path>
            </a:pathLst>
          </a:custGeom>
          <a:gradFill>
            <a:gsLst>
              <a:gs pos="17000">
                <a:srgbClr val="4D4D4D">
                  <a:shade val="30000"/>
                  <a:satMod val="115000"/>
                </a:srgbClr>
              </a:gs>
              <a:gs pos="100000">
                <a:schemeClr val="bg1">
                  <a:lumMod val="50000"/>
                </a:schemeClr>
              </a:gs>
            </a:gsLst>
            <a:lin ang="10800000" scaled="0"/>
          </a:gra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+mn-lt"/>
            </a:endParaRPr>
          </a:p>
        </p:txBody>
      </p:sp>
      <p:sp>
        <p:nvSpPr>
          <p:cNvPr id="70" name="Freeform 30"/>
          <p:cNvSpPr>
            <a:spLocks/>
          </p:cNvSpPr>
          <p:nvPr/>
        </p:nvSpPr>
        <p:spPr bwMode="auto">
          <a:xfrm rot="16200000">
            <a:off x="3337878" y="-594677"/>
            <a:ext cx="2239644" cy="5715000"/>
          </a:xfrm>
          <a:custGeom>
            <a:avLst/>
            <a:gdLst/>
            <a:ahLst/>
            <a:cxnLst>
              <a:cxn ang="0">
                <a:pos x="205" y="473"/>
              </a:cxn>
              <a:cxn ang="0">
                <a:pos x="186" y="492"/>
              </a:cxn>
              <a:cxn ang="0">
                <a:pos x="19" y="492"/>
              </a:cxn>
              <a:cxn ang="0">
                <a:pos x="0" y="473"/>
              </a:cxn>
              <a:cxn ang="0">
                <a:pos x="0" y="19"/>
              </a:cxn>
              <a:cxn ang="0">
                <a:pos x="19" y="0"/>
              </a:cxn>
              <a:cxn ang="0">
                <a:pos x="186" y="0"/>
              </a:cxn>
              <a:cxn ang="0">
                <a:pos x="205" y="19"/>
              </a:cxn>
              <a:cxn ang="0">
                <a:pos x="205" y="473"/>
              </a:cxn>
            </a:cxnLst>
            <a:rect l="0" t="0" r="r" b="b"/>
            <a:pathLst>
              <a:path w="205" h="492">
                <a:moveTo>
                  <a:pt x="205" y="473"/>
                </a:moveTo>
                <a:cubicBezTo>
                  <a:pt x="205" y="483"/>
                  <a:pt x="196" y="492"/>
                  <a:pt x="186" y="492"/>
                </a:cubicBezTo>
                <a:cubicBezTo>
                  <a:pt x="19" y="492"/>
                  <a:pt x="19" y="492"/>
                  <a:pt x="19" y="492"/>
                </a:cubicBezTo>
                <a:cubicBezTo>
                  <a:pt x="8" y="492"/>
                  <a:pt x="0" y="483"/>
                  <a:pt x="0" y="473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8"/>
                  <a:pt x="8" y="0"/>
                  <a:pt x="19" y="0"/>
                </a:cubicBezTo>
                <a:cubicBezTo>
                  <a:pt x="186" y="0"/>
                  <a:pt x="186" y="0"/>
                  <a:pt x="186" y="0"/>
                </a:cubicBezTo>
                <a:cubicBezTo>
                  <a:pt x="196" y="0"/>
                  <a:pt x="205" y="8"/>
                  <a:pt x="205" y="19"/>
                </a:cubicBezTo>
                <a:lnTo>
                  <a:pt x="205" y="473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0"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3" name="Freeform 36"/>
          <p:cNvSpPr>
            <a:spLocks/>
          </p:cNvSpPr>
          <p:nvPr/>
        </p:nvSpPr>
        <p:spPr bwMode="auto">
          <a:xfrm>
            <a:off x="3701423" y="5549511"/>
            <a:ext cx="1671638" cy="777989"/>
          </a:xfrm>
          <a:custGeom>
            <a:avLst/>
            <a:gdLst/>
            <a:ahLst/>
            <a:cxnLst>
              <a:cxn ang="0">
                <a:pos x="326" y="65"/>
              </a:cxn>
              <a:cxn ang="0">
                <a:pos x="271" y="131"/>
              </a:cxn>
              <a:cxn ang="0">
                <a:pos x="55" y="131"/>
              </a:cxn>
              <a:cxn ang="0">
                <a:pos x="0" y="65"/>
              </a:cxn>
              <a:cxn ang="0">
                <a:pos x="0" y="65"/>
              </a:cxn>
              <a:cxn ang="0">
                <a:pos x="55" y="0"/>
              </a:cxn>
              <a:cxn ang="0">
                <a:pos x="271" y="0"/>
              </a:cxn>
              <a:cxn ang="0">
                <a:pos x="326" y="65"/>
              </a:cxn>
            </a:cxnLst>
            <a:rect l="0" t="0" r="r" b="b"/>
            <a:pathLst>
              <a:path w="326" h="131">
                <a:moveTo>
                  <a:pt x="326" y="65"/>
                </a:moveTo>
                <a:cubicBezTo>
                  <a:pt x="326" y="102"/>
                  <a:pt x="301" y="131"/>
                  <a:pt x="271" y="131"/>
                </a:cubicBezTo>
                <a:cubicBezTo>
                  <a:pt x="55" y="131"/>
                  <a:pt x="55" y="131"/>
                  <a:pt x="55" y="131"/>
                </a:cubicBezTo>
                <a:cubicBezTo>
                  <a:pt x="25" y="131"/>
                  <a:pt x="0" y="102"/>
                  <a:pt x="0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9"/>
                  <a:pt x="25" y="0"/>
                  <a:pt x="55" y="0"/>
                </a:cubicBezTo>
                <a:cubicBezTo>
                  <a:pt x="271" y="0"/>
                  <a:pt x="271" y="0"/>
                  <a:pt x="271" y="0"/>
                </a:cubicBezTo>
                <a:cubicBezTo>
                  <a:pt x="301" y="0"/>
                  <a:pt x="326" y="29"/>
                  <a:pt x="326" y="6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+mn-lt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962400" y="4719935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</a:t>
            </a:r>
            <a:endParaRPr lang="ru-RU" altLang="ko-KR" sz="1100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굴림" charset="-127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581400" y="1292423"/>
            <a:ext cx="1828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 Here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438400" y="1752600"/>
            <a:ext cx="4267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 Your text here. Example text. </a:t>
            </a:r>
            <a:endParaRPr lang="ru-RU" altLang="ko-KR" sz="11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it.</a:t>
            </a:r>
          </a:p>
        </p:txBody>
      </p:sp>
      <p:sp>
        <p:nvSpPr>
          <p:cNvPr id="95" name="Rectangle 94"/>
          <p:cNvSpPr/>
          <p:nvPr/>
        </p:nvSpPr>
        <p:spPr>
          <a:xfrm flipH="1">
            <a:off x="2590800" y="2514600"/>
            <a:ext cx="3886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of then and scrambled it </a:t>
            </a:r>
          </a:p>
        </p:txBody>
      </p:sp>
      <p:sp>
        <p:nvSpPr>
          <p:cNvPr id="96" name="Rectangle 95"/>
          <p:cNvSpPr/>
          <p:nvPr/>
        </p:nvSpPr>
        <p:spPr>
          <a:xfrm flipH="1">
            <a:off x="2590800" y="2819400"/>
            <a:ext cx="2971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</p:txBody>
      </p:sp>
      <p:sp>
        <p:nvSpPr>
          <p:cNvPr id="97" name="Rectangle 96"/>
          <p:cNvSpPr/>
          <p:nvPr/>
        </p:nvSpPr>
        <p:spPr>
          <a:xfrm>
            <a:off x="2912249" y="3733817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</a:t>
            </a:r>
            <a:endParaRPr lang="ru-RU" altLang="ko-KR" sz="1100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굴림" charset="-127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98" name="Rectangle 97"/>
          <p:cNvSpPr/>
          <p:nvPr/>
        </p:nvSpPr>
        <p:spPr>
          <a:xfrm>
            <a:off x="1736592" y="3733817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</a:t>
            </a:r>
            <a:endParaRPr lang="ru-RU" altLang="ko-KR" sz="1100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굴림" charset="-127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024718" y="3733817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</a:t>
            </a:r>
            <a:endParaRPr lang="ru-RU" altLang="ko-KR" sz="1100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굴림" charset="-127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6195893" y="3733817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</a:t>
            </a:r>
            <a:endParaRPr lang="ru-RU" altLang="ko-KR" sz="1100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굴림" charset="-127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2080452" y="4719935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</a:t>
            </a:r>
            <a:endParaRPr lang="ru-RU" altLang="ko-KR" sz="1100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굴림" charset="-127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5870602" y="4719935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</a:t>
            </a:r>
            <a:endParaRPr lang="ru-RU" altLang="ko-KR" sz="1100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굴림" charset="-127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096000" y="5710535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</a:t>
            </a:r>
            <a:endParaRPr lang="ru-RU" altLang="ko-KR" sz="1100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굴림" charset="-127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4017469" y="5710535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</a:t>
            </a:r>
            <a:endParaRPr lang="ru-RU" altLang="ko-KR" sz="1100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굴림" charset="-127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1837765" y="5710535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</a:t>
            </a:r>
            <a:endParaRPr lang="ru-RU" altLang="ko-KR" sz="1100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굴림" charset="-127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Text</a:t>
            </a:r>
          </a:p>
        </p:txBody>
      </p:sp>
      <p:grpSp>
        <p:nvGrpSpPr>
          <p:cNvPr id="111" name="Group 110"/>
          <p:cNvGrpSpPr/>
          <p:nvPr/>
        </p:nvGrpSpPr>
        <p:grpSpPr>
          <a:xfrm>
            <a:off x="1752601" y="2934488"/>
            <a:ext cx="362602" cy="362604"/>
            <a:chOff x="1752601" y="2934488"/>
            <a:chExt cx="362602" cy="362604"/>
          </a:xfrm>
        </p:grpSpPr>
        <p:sp>
          <p:nvSpPr>
            <p:cNvPr id="49" name="Oval 51"/>
            <p:cNvSpPr>
              <a:spLocks noChangeArrowheads="1"/>
            </p:cNvSpPr>
            <p:nvPr/>
          </p:nvSpPr>
          <p:spPr bwMode="auto">
            <a:xfrm rot="5400000">
              <a:off x="1752600" y="2934489"/>
              <a:ext cx="362604" cy="362602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1801400" y="2937177"/>
              <a:ext cx="271368" cy="210542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Freeform 6"/>
            <p:cNvSpPr>
              <a:spLocks/>
            </p:cNvSpPr>
            <p:nvPr/>
          </p:nvSpPr>
          <p:spPr bwMode="auto">
            <a:xfrm rot="5400000">
              <a:off x="1859390" y="3016614"/>
              <a:ext cx="156724" cy="24882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893219" y="2934488"/>
            <a:ext cx="362602" cy="362604"/>
            <a:chOff x="1752601" y="2934488"/>
            <a:chExt cx="362602" cy="362604"/>
          </a:xfrm>
        </p:grpSpPr>
        <p:sp>
          <p:nvSpPr>
            <p:cNvPr id="113" name="Oval 51"/>
            <p:cNvSpPr>
              <a:spLocks noChangeArrowheads="1"/>
            </p:cNvSpPr>
            <p:nvPr/>
          </p:nvSpPr>
          <p:spPr bwMode="auto">
            <a:xfrm rot="5400000">
              <a:off x="1752600" y="2934489"/>
              <a:ext cx="362604" cy="362602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113"/>
            <p:cNvSpPr>
              <a:spLocks noChangeArrowheads="1"/>
            </p:cNvSpPr>
            <p:nvPr/>
          </p:nvSpPr>
          <p:spPr bwMode="auto">
            <a:xfrm>
              <a:off x="1801400" y="2937177"/>
              <a:ext cx="271368" cy="210542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 rot="5400000">
              <a:off x="1859390" y="3016614"/>
              <a:ext cx="156724" cy="24882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4044364" y="3782933"/>
            <a:ext cx="362602" cy="362604"/>
            <a:chOff x="1752601" y="2934488"/>
            <a:chExt cx="362602" cy="362604"/>
          </a:xfrm>
        </p:grpSpPr>
        <p:sp>
          <p:nvSpPr>
            <p:cNvPr id="117" name="Oval 51"/>
            <p:cNvSpPr>
              <a:spLocks noChangeArrowheads="1"/>
            </p:cNvSpPr>
            <p:nvPr/>
          </p:nvSpPr>
          <p:spPr bwMode="auto">
            <a:xfrm rot="5400000">
              <a:off x="1752600" y="2934489"/>
              <a:ext cx="362604" cy="362602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117"/>
            <p:cNvSpPr>
              <a:spLocks noChangeArrowheads="1"/>
            </p:cNvSpPr>
            <p:nvPr/>
          </p:nvSpPr>
          <p:spPr bwMode="auto">
            <a:xfrm>
              <a:off x="1801400" y="2937177"/>
              <a:ext cx="271368" cy="210542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Freeform 6"/>
            <p:cNvSpPr>
              <a:spLocks/>
            </p:cNvSpPr>
            <p:nvPr/>
          </p:nvSpPr>
          <p:spPr bwMode="auto">
            <a:xfrm rot="5400000">
              <a:off x="1859390" y="3016614"/>
              <a:ext cx="156724" cy="24882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4651402" y="3782933"/>
            <a:ext cx="362602" cy="362604"/>
            <a:chOff x="1752601" y="2934488"/>
            <a:chExt cx="362602" cy="362604"/>
          </a:xfrm>
        </p:grpSpPr>
        <p:sp>
          <p:nvSpPr>
            <p:cNvPr id="121" name="Oval 51"/>
            <p:cNvSpPr>
              <a:spLocks noChangeArrowheads="1"/>
            </p:cNvSpPr>
            <p:nvPr/>
          </p:nvSpPr>
          <p:spPr bwMode="auto">
            <a:xfrm rot="5400000">
              <a:off x="1752600" y="2934489"/>
              <a:ext cx="362604" cy="362602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121"/>
            <p:cNvSpPr>
              <a:spLocks noChangeArrowheads="1"/>
            </p:cNvSpPr>
            <p:nvPr/>
          </p:nvSpPr>
          <p:spPr bwMode="auto">
            <a:xfrm>
              <a:off x="1801400" y="2937177"/>
              <a:ext cx="271368" cy="210542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Freeform 6"/>
            <p:cNvSpPr>
              <a:spLocks/>
            </p:cNvSpPr>
            <p:nvPr/>
          </p:nvSpPr>
          <p:spPr bwMode="auto">
            <a:xfrm rot="5400000">
              <a:off x="1859390" y="3016614"/>
              <a:ext cx="156724" cy="24882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728268" y="4739595"/>
            <a:ext cx="362602" cy="362604"/>
            <a:chOff x="1752601" y="2934488"/>
            <a:chExt cx="362602" cy="362604"/>
          </a:xfrm>
        </p:grpSpPr>
        <p:sp>
          <p:nvSpPr>
            <p:cNvPr id="125" name="Oval 51"/>
            <p:cNvSpPr>
              <a:spLocks noChangeArrowheads="1"/>
            </p:cNvSpPr>
            <p:nvPr/>
          </p:nvSpPr>
          <p:spPr bwMode="auto">
            <a:xfrm rot="5400000">
              <a:off x="1752600" y="2934489"/>
              <a:ext cx="362604" cy="362602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125"/>
            <p:cNvSpPr>
              <a:spLocks noChangeArrowheads="1"/>
            </p:cNvSpPr>
            <p:nvPr/>
          </p:nvSpPr>
          <p:spPr bwMode="auto">
            <a:xfrm>
              <a:off x="1801400" y="2937177"/>
              <a:ext cx="271368" cy="210542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Freeform 6"/>
            <p:cNvSpPr>
              <a:spLocks/>
            </p:cNvSpPr>
            <p:nvPr/>
          </p:nvSpPr>
          <p:spPr bwMode="auto">
            <a:xfrm rot="5400000">
              <a:off x="1859390" y="3016614"/>
              <a:ext cx="156724" cy="24882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6977103" y="4739595"/>
            <a:ext cx="362602" cy="362604"/>
            <a:chOff x="1752601" y="2934488"/>
            <a:chExt cx="362602" cy="362604"/>
          </a:xfrm>
        </p:grpSpPr>
        <p:sp>
          <p:nvSpPr>
            <p:cNvPr id="129" name="Oval 51"/>
            <p:cNvSpPr>
              <a:spLocks noChangeArrowheads="1"/>
            </p:cNvSpPr>
            <p:nvPr/>
          </p:nvSpPr>
          <p:spPr bwMode="auto">
            <a:xfrm rot="5400000">
              <a:off x="1752600" y="2934489"/>
              <a:ext cx="362604" cy="362602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129"/>
            <p:cNvSpPr>
              <a:spLocks noChangeArrowheads="1"/>
            </p:cNvSpPr>
            <p:nvPr/>
          </p:nvSpPr>
          <p:spPr bwMode="auto">
            <a:xfrm>
              <a:off x="1801400" y="2937177"/>
              <a:ext cx="271368" cy="210542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Freeform 6"/>
            <p:cNvSpPr>
              <a:spLocks/>
            </p:cNvSpPr>
            <p:nvPr/>
          </p:nvSpPr>
          <p:spPr bwMode="auto">
            <a:xfrm rot="5400000">
              <a:off x="1859390" y="3016614"/>
              <a:ext cx="156724" cy="24882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3748715" y="4742799"/>
            <a:ext cx="362604" cy="362602"/>
            <a:chOff x="3748715" y="4742799"/>
            <a:chExt cx="362604" cy="362602"/>
          </a:xfrm>
        </p:grpSpPr>
        <p:sp>
          <p:nvSpPr>
            <p:cNvPr id="41" name="Oval 51"/>
            <p:cNvSpPr>
              <a:spLocks noChangeArrowheads="1"/>
            </p:cNvSpPr>
            <p:nvPr/>
          </p:nvSpPr>
          <p:spPr bwMode="auto">
            <a:xfrm flipH="1">
              <a:off x="3748715" y="4742799"/>
              <a:ext cx="362604" cy="36260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134" name="Freeform 6"/>
            <p:cNvSpPr>
              <a:spLocks/>
            </p:cNvSpPr>
            <p:nvPr/>
          </p:nvSpPr>
          <p:spPr bwMode="auto">
            <a:xfrm rot="10800000">
              <a:off x="3823872" y="4811037"/>
              <a:ext cx="144878" cy="23001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Oval 53"/>
            <p:cNvSpPr>
              <a:spLocks noChangeArrowheads="1"/>
            </p:cNvSpPr>
            <p:nvPr/>
          </p:nvSpPr>
          <p:spPr bwMode="auto">
            <a:xfrm flipH="1">
              <a:off x="3795503" y="4759174"/>
              <a:ext cx="271368" cy="210543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 flipH="1">
            <a:off x="4967915" y="4742799"/>
            <a:ext cx="362604" cy="362602"/>
            <a:chOff x="3748715" y="4742799"/>
            <a:chExt cx="362604" cy="362602"/>
          </a:xfrm>
        </p:grpSpPr>
        <p:sp>
          <p:nvSpPr>
            <p:cNvPr id="138" name="Oval 51"/>
            <p:cNvSpPr>
              <a:spLocks noChangeArrowheads="1"/>
            </p:cNvSpPr>
            <p:nvPr/>
          </p:nvSpPr>
          <p:spPr bwMode="auto">
            <a:xfrm flipH="1">
              <a:off x="3748715" y="4742799"/>
              <a:ext cx="362604" cy="36260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139" name="Freeform 6"/>
            <p:cNvSpPr>
              <a:spLocks/>
            </p:cNvSpPr>
            <p:nvPr/>
          </p:nvSpPr>
          <p:spPr bwMode="auto">
            <a:xfrm rot="10800000">
              <a:off x="3823872" y="4811037"/>
              <a:ext cx="144878" cy="23001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0" name="Oval 53"/>
            <p:cNvSpPr>
              <a:spLocks noChangeArrowheads="1"/>
            </p:cNvSpPr>
            <p:nvPr/>
          </p:nvSpPr>
          <p:spPr bwMode="auto">
            <a:xfrm flipH="1">
              <a:off x="3795503" y="4759174"/>
              <a:ext cx="271368" cy="210543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 flipH="1">
            <a:off x="2935915" y="5752449"/>
            <a:ext cx="362604" cy="362602"/>
            <a:chOff x="3748715" y="4742799"/>
            <a:chExt cx="362604" cy="362602"/>
          </a:xfrm>
        </p:grpSpPr>
        <p:sp>
          <p:nvSpPr>
            <p:cNvPr id="142" name="Oval 51"/>
            <p:cNvSpPr>
              <a:spLocks noChangeArrowheads="1"/>
            </p:cNvSpPr>
            <p:nvPr/>
          </p:nvSpPr>
          <p:spPr bwMode="auto">
            <a:xfrm flipH="1">
              <a:off x="3748715" y="4742799"/>
              <a:ext cx="362604" cy="36260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143" name="Freeform 6"/>
            <p:cNvSpPr>
              <a:spLocks/>
            </p:cNvSpPr>
            <p:nvPr/>
          </p:nvSpPr>
          <p:spPr bwMode="auto">
            <a:xfrm rot="10800000">
              <a:off x="3823872" y="4811037"/>
              <a:ext cx="144878" cy="23001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Oval 53"/>
            <p:cNvSpPr>
              <a:spLocks noChangeArrowheads="1"/>
            </p:cNvSpPr>
            <p:nvPr/>
          </p:nvSpPr>
          <p:spPr bwMode="auto">
            <a:xfrm flipH="1">
              <a:off x="3795503" y="4759174"/>
              <a:ext cx="271368" cy="210543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5774365" y="5733399"/>
            <a:ext cx="362604" cy="362602"/>
            <a:chOff x="3748715" y="4742799"/>
            <a:chExt cx="362604" cy="362602"/>
          </a:xfrm>
        </p:grpSpPr>
        <p:sp>
          <p:nvSpPr>
            <p:cNvPr id="146" name="Oval 51"/>
            <p:cNvSpPr>
              <a:spLocks noChangeArrowheads="1"/>
            </p:cNvSpPr>
            <p:nvPr/>
          </p:nvSpPr>
          <p:spPr bwMode="auto">
            <a:xfrm flipH="1">
              <a:off x="3748715" y="4742799"/>
              <a:ext cx="362604" cy="36260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147" name="Freeform 6"/>
            <p:cNvSpPr>
              <a:spLocks/>
            </p:cNvSpPr>
            <p:nvPr/>
          </p:nvSpPr>
          <p:spPr bwMode="auto">
            <a:xfrm rot="10800000">
              <a:off x="3823872" y="4811037"/>
              <a:ext cx="144878" cy="23001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8" name="Oval 53"/>
            <p:cNvSpPr>
              <a:spLocks noChangeArrowheads="1"/>
            </p:cNvSpPr>
            <p:nvPr/>
          </p:nvSpPr>
          <p:spPr bwMode="auto">
            <a:xfrm flipH="1">
              <a:off x="3795503" y="4759174"/>
              <a:ext cx="271368" cy="210543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sp>
        <p:nvSpPr>
          <p:cNvPr id="71" name="AutoShape 64"/>
          <p:cNvSpPr>
            <a:spLocks noChangeArrowheads="1"/>
          </p:cNvSpPr>
          <p:nvPr/>
        </p:nvSpPr>
        <p:spPr bwMode="gray">
          <a:xfrm>
            <a:off x="609600" y="228600"/>
            <a:ext cx="5181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Blocks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40142158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4554185</TotalTime>
  <Words>81</Words>
  <Application>Microsoft Office PowerPoint</Application>
  <PresentationFormat>全屏显示(4:3)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754</cp:revision>
  <dcterms:created xsi:type="dcterms:W3CDTF">2010-07-23T09:33:49Z</dcterms:created>
  <dcterms:modified xsi:type="dcterms:W3CDTF">2014-04-26T02:37:56Z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