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2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457200" y="228600"/>
            <a:ext cx="4876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BRANDING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40" name="Group 29"/>
          <p:cNvGrpSpPr/>
          <p:nvPr/>
        </p:nvGrpSpPr>
        <p:grpSpPr>
          <a:xfrm>
            <a:off x="3612557" y="2782883"/>
            <a:ext cx="2246011" cy="2246008"/>
            <a:chOff x="3721100" y="1498600"/>
            <a:chExt cx="1687513" cy="1687513"/>
          </a:xfrm>
        </p:grpSpPr>
        <p:sp>
          <p:nvSpPr>
            <p:cNvPr id="41" name="Freeform 8"/>
            <p:cNvSpPr>
              <a:spLocks/>
            </p:cNvSpPr>
            <p:nvPr/>
          </p:nvSpPr>
          <p:spPr bwMode="auto">
            <a:xfrm>
              <a:off x="3721100" y="1498600"/>
              <a:ext cx="1687513" cy="1687513"/>
            </a:xfrm>
            <a:custGeom>
              <a:avLst/>
              <a:gdLst/>
              <a:ahLst/>
              <a:cxnLst>
                <a:cxn ang="0">
                  <a:pos x="328" y="425"/>
                </a:cxn>
                <a:cxn ang="0">
                  <a:pos x="450" y="225"/>
                </a:cxn>
                <a:cxn ang="0">
                  <a:pos x="225" y="0"/>
                </a:cxn>
                <a:cxn ang="0">
                  <a:pos x="0" y="225"/>
                </a:cxn>
                <a:cxn ang="0">
                  <a:pos x="121" y="424"/>
                </a:cxn>
                <a:cxn ang="0">
                  <a:pos x="225" y="450"/>
                </a:cxn>
                <a:cxn ang="0">
                  <a:pos x="328" y="425"/>
                </a:cxn>
              </a:cxnLst>
              <a:rect l="0" t="0" r="r" b="b"/>
              <a:pathLst>
                <a:path w="450" h="450">
                  <a:moveTo>
                    <a:pt x="328" y="425"/>
                  </a:moveTo>
                  <a:cubicBezTo>
                    <a:pt x="401" y="387"/>
                    <a:pt x="450" y="312"/>
                    <a:pt x="450" y="225"/>
                  </a:cubicBezTo>
                  <a:cubicBezTo>
                    <a:pt x="450" y="101"/>
                    <a:pt x="349" y="0"/>
                    <a:pt x="225" y="0"/>
                  </a:cubicBezTo>
                  <a:cubicBezTo>
                    <a:pt x="101" y="0"/>
                    <a:pt x="0" y="101"/>
                    <a:pt x="0" y="225"/>
                  </a:cubicBezTo>
                  <a:cubicBezTo>
                    <a:pt x="0" y="312"/>
                    <a:pt x="49" y="387"/>
                    <a:pt x="121" y="424"/>
                  </a:cubicBezTo>
                  <a:cubicBezTo>
                    <a:pt x="152" y="441"/>
                    <a:pt x="188" y="450"/>
                    <a:pt x="225" y="450"/>
                  </a:cubicBezTo>
                  <a:cubicBezTo>
                    <a:pt x="262" y="450"/>
                    <a:pt x="297" y="441"/>
                    <a:pt x="328" y="425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42" name="Oval 33"/>
            <p:cNvSpPr>
              <a:spLocks noChangeArrowheads="1"/>
            </p:cNvSpPr>
            <p:nvPr/>
          </p:nvSpPr>
          <p:spPr bwMode="auto">
            <a:xfrm>
              <a:off x="3905249" y="1514475"/>
              <a:ext cx="1323975" cy="100882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chemeClr val="bg1">
                    <a:alpha val="49000"/>
                  </a:schemeClr>
                </a:gs>
                <a:gs pos="100000">
                  <a:schemeClr val="bg1">
                    <a:shade val="100000"/>
                    <a:satMod val="115000"/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  <p:sp>
        <p:nvSpPr>
          <p:cNvPr id="4" name="Rectangle 3"/>
          <p:cNvSpPr/>
          <p:nvPr/>
        </p:nvSpPr>
        <p:spPr>
          <a:xfrm>
            <a:off x="3507984" y="3514897"/>
            <a:ext cx="25097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cs typeface="Arial" pitchFamily="34" charset="0"/>
              </a:rPr>
              <a:t>Brand</a:t>
            </a:r>
            <a:endParaRPr lang="en-US" sz="4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 rot="16498697">
            <a:off x="4316608" y="1615797"/>
            <a:ext cx="12548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Websites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7131190">
            <a:off x="4572473" y="1493519"/>
            <a:ext cx="16170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Newsletters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7786151">
            <a:off x="4781837" y="1355166"/>
            <a:ext cx="21960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Business forms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18631079">
            <a:off x="5228946" y="1703803"/>
            <a:ext cx="21960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Signage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20050437">
            <a:off x="5686360" y="2205531"/>
            <a:ext cx="21960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Packaging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 rot="20674414">
            <a:off x="5994939" y="2604460"/>
            <a:ext cx="21960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Exhibits 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 rot="21237379">
            <a:off x="6117539" y="3062422"/>
            <a:ext cx="21960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Proposals  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16437" y="3525355"/>
            <a:ext cx="21960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Emails   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 rot="649455">
            <a:off x="6191002" y="3983185"/>
            <a:ext cx="21960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Voice mails    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 rot="1557830">
            <a:off x="6051349" y="4531164"/>
            <a:ext cx="21960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Publications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 rot="2440960">
            <a:off x="5831715" y="5027349"/>
            <a:ext cx="21960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Web banners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rot="3207788">
            <a:off x="5556819" y="5437121"/>
            <a:ext cx="21960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Letterheads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 rot="3950296">
            <a:off x="5133098" y="5781509"/>
            <a:ext cx="21960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Business cards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 rot="4463835">
            <a:off x="4717822" y="6029179"/>
            <a:ext cx="21960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Billboards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5068156">
            <a:off x="4220505" y="6243951"/>
            <a:ext cx="21960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Ephemera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 rot="5400000">
            <a:off x="3771459" y="6295188"/>
            <a:ext cx="21960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Vehicles 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 rot="16573313">
            <a:off x="3344306" y="6311668"/>
            <a:ext cx="2175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err="1" smtClean="0">
                <a:solidFill>
                  <a:srgbClr val="000000"/>
                </a:solidFill>
                <a:cs typeface="Arial" pitchFamily="34" charset="0"/>
              </a:rPr>
              <a:t>Servises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 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 rot="17171467">
            <a:off x="2960082" y="6195908"/>
            <a:ext cx="2175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Products  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 rot="17842207">
            <a:off x="2501777" y="6024624"/>
            <a:ext cx="2175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Employees   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rot="18269702">
            <a:off x="2148528" y="5883021"/>
            <a:ext cx="2175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Speeches    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 rot="18765540">
            <a:off x="1881260" y="5633096"/>
            <a:ext cx="2175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Presentations     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9141222">
            <a:off x="1970373" y="5243860"/>
            <a:ext cx="178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Networking     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 rot="19601613">
            <a:off x="1395524" y="5050904"/>
            <a:ext cx="2175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Telephone      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 rot="20194752">
            <a:off x="1219243" y="4675664"/>
            <a:ext cx="2175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Word of mouth      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 rot="20853659">
            <a:off x="1107512" y="4196490"/>
            <a:ext cx="2175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Trade shows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21080" y="3739284"/>
            <a:ext cx="2175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Direct mail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 rot="458879">
            <a:off x="1111034" y="3250600"/>
            <a:ext cx="2175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Public relations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 rot="887431">
            <a:off x="1225246" y="2750939"/>
            <a:ext cx="2175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Public affairs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 rot="1550685">
            <a:off x="1454143" y="2305839"/>
            <a:ext cx="2175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Civic marketing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 rot="2126772">
            <a:off x="1755716" y="1921567"/>
            <a:ext cx="2175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Sales promotion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 rot="3003166">
            <a:off x="2234895" y="1565300"/>
            <a:ext cx="2175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Advertising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 rot="3869617">
            <a:off x="2727523" y="1286142"/>
            <a:ext cx="2175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Environments 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 rot="5028714">
            <a:off x="3382672" y="1131337"/>
            <a:ext cx="2175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Experiences  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5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4559857</TotalTime>
  <Words>51</Words>
  <Application>Microsoft Office PowerPoint</Application>
  <PresentationFormat>全屏显示(4:3)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1747</cp:revision>
  <dcterms:created xsi:type="dcterms:W3CDTF">2010-07-23T09:33:49Z</dcterms:created>
  <dcterms:modified xsi:type="dcterms:W3CDTF">2014-04-26T02:36:23Z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