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DE9F9-1D8C-4DE6-AFD8-E01911FA6F8E}" type="datetimeFigureOut">
              <a:rPr lang="zh-CN" altLang="en-US" smtClean="0"/>
              <a:t>2014/4/14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0B526-A518-44F5-85BB-E8985A57EE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4266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410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>
              <a:spcBef>
                <a:spcPct val="0"/>
              </a:spcBef>
            </a:pPr>
            <a:fld id="{7DC3BA1A-A72F-457C-88F3-BE8CB1C7F7B5}" type="slidenum">
              <a:rPr lang="ko-KR" altLang="en-US"/>
              <a:pPr>
                <a:spcBef>
                  <a:spcPct val="0"/>
                </a:spcBef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5279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B1295-9DEB-4E81-8459-BDAE1F944A96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BA8C8-32E0-4113-8BD6-2E040986A7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8798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670EC51-6F76-470D-A808-8F6ECF30B0BE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1E5517A8-C9DB-48C4-94A5-A368B11BB5A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554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그룹 72"/>
          <p:cNvGrpSpPr>
            <a:grpSpLocks/>
          </p:cNvGrpSpPr>
          <p:nvPr/>
        </p:nvGrpSpPr>
        <p:grpSpPr bwMode="auto">
          <a:xfrm>
            <a:off x="785813" y="2805113"/>
            <a:ext cx="666750" cy="666750"/>
            <a:chOff x="4595751" y="2900358"/>
            <a:chExt cx="1285884" cy="1285884"/>
          </a:xfrm>
        </p:grpSpPr>
        <p:sp>
          <p:nvSpPr>
            <p:cNvPr id="74" name="직사각형 73"/>
            <p:cNvSpPr/>
            <p:nvPr/>
          </p:nvSpPr>
          <p:spPr>
            <a:xfrm>
              <a:off x="4611058" y="2952405"/>
              <a:ext cx="1212405" cy="1215468"/>
            </a:xfrm>
            <a:prstGeom prst="rect">
              <a:avLst/>
            </a:prstGeom>
            <a:gradFill rotWithShape="1"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75" name="액자 74"/>
            <p:cNvSpPr/>
            <p:nvPr/>
          </p:nvSpPr>
          <p:spPr>
            <a:xfrm>
              <a:off x="4595751" y="2900358"/>
              <a:ext cx="1285884" cy="1285884"/>
            </a:xfrm>
            <a:prstGeom prst="fram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3075" name="그룹 75"/>
          <p:cNvGrpSpPr>
            <a:grpSpLocks/>
          </p:cNvGrpSpPr>
          <p:nvPr/>
        </p:nvGrpSpPr>
        <p:grpSpPr bwMode="auto">
          <a:xfrm>
            <a:off x="785813" y="3600450"/>
            <a:ext cx="666750" cy="666750"/>
            <a:chOff x="4595751" y="2900358"/>
            <a:chExt cx="1285884" cy="1285884"/>
          </a:xfrm>
        </p:grpSpPr>
        <p:sp>
          <p:nvSpPr>
            <p:cNvPr id="77" name="직사각형 76"/>
            <p:cNvSpPr/>
            <p:nvPr/>
          </p:nvSpPr>
          <p:spPr>
            <a:xfrm>
              <a:off x="4611058" y="2952407"/>
              <a:ext cx="1212405" cy="1215466"/>
            </a:xfrm>
            <a:prstGeom prst="rect">
              <a:avLst/>
            </a:prstGeom>
            <a:gradFill rotWithShape="1"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40000"/>
                    <a:lumOff val="60000"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78" name="액자 77"/>
            <p:cNvSpPr/>
            <p:nvPr/>
          </p:nvSpPr>
          <p:spPr>
            <a:xfrm>
              <a:off x="4595751" y="2900358"/>
              <a:ext cx="1285884" cy="1285884"/>
            </a:xfrm>
            <a:prstGeom prst="fram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3076" name="그룹 78"/>
          <p:cNvGrpSpPr>
            <a:grpSpLocks/>
          </p:cNvGrpSpPr>
          <p:nvPr/>
        </p:nvGrpSpPr>
        <p:grpSpPr bwMode="auto">
          <a:xfrm>
            <a:off x="785813" y="4395788"/>
            <a:ext cx="666750" cy="666750"/>
            <a:chOff x="4595751" y="2900358"/>
            <a:chExt cx="1285884" cy="1285884"/>
          </a:xfrm>
        </p:grpSpPr>
        <p:sp>
          <p:nvSpPr>
            <p:cNvPr id="80" name="직사각형 79"/>
            <p:cNvSpPr/>
            <p:nvPr/>
          </p:nvSpPr>
          <p:spPr>
            <a:xfrm>
              <a:off x="4611058" y="2952405"/>
              <a:ext cx="1212405" cy="1215468"/>
            </a:xfrm>
            <a:prstGeom prst="rect">
              <a:avLst/>
            </a:prstGeom>
            <a:gradFill rotWithShape="1"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81" name="액자 80"/>
            <p:cNvSpPr/>
            <p:nvPr/>
          </p:nvSpPr>
          <p:spPr>
            <a:xfrm>
              <a:off x="4595751" y="2900358"/>
              <a:ext cx="1285884" cy="1285884"/>
            </a:xfrm>
            <a:prstGeom prst="fram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3077" name="그룹 81"/>
          <p:cNvGrpSpPr>
            <a:grpSpLocks/>
          </p:cNvGrpSpPr>
          <p:nvPr/>
        </p:nvGrpSpPr>
        <p:grpSpPr bwMode="auto">
          <a:xfrm>
            <a:off x="785813" y="5191125"/>
            <a:ext cx="666750" cy="666750"/>
            <a:chOff x="4595751" y="2900358"/>
            <a:chExt cx="1285884" cy="1285884"/>
          </a:xfrm>
        </p:grpSpPr>
        <p:sp>
          <p:nvSpPr>
            <p:cNvPr id="84" name="직사각형 83"/>
            <p:cNvSpPr/>
            <p:nvPr/>
          </p:nvSpPr>
          <p:spPr>
            <a:xfrm>
              <a:off x="4611058" y="2952407"/>
              <a:ext cx="1212405" cy="1215466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85" name="액자 84"/>
            <p:cNvSpPr/>
            <p:nvPr/>
          </p:nvSpPr>
          <p:spPr>
            <a:xfrm>
              <a:off x="4595751" y="2900358"/>
              <a:ext cx="1285884" cy="1285884"/>
            </a:xfrm>
            <a:prstGeom prst="fram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3078" name="그룹 71"/>
          <p:cNvGrpSpPr>
            <a:grpSpLocks/>
          </p:cNvGrpSpPr>
          <p:nvPr/>
        </p:nvGrpSpPr>
        <p:grpSpPr bwMode="auto">
          <a:xfrm>
            <a:off x="785813" y="2009775"/>
            <a:ext cx="666750" cy="666750"/>
            <a:chOff x="4595751" y="2900358"/>
            <a:chExt cx="1285884" cy="1285884"/>
          </a:xfrm>
        </p:grpSpPr>
        <p:sp>
          <p:nvSpPr>
            <p:cNvPr id="70" name="직사각형 69"/>
            <p:cNvSpPr/>
            <p:nvPr/>
          </p:nvSpPr>
          <p:spPr>
            <a:xfrm>
              <a:off x="4611058" y="2952407"/>
              <a:ext cx="1212405" cy="1215466"/>
            </a:xfrm>
            <a:prstGeom prst="rect">
              <a:avLst/>
            </a:prstGeom>
            <a:gradFill rotWithShape="1">
              <a:gsLst>
                <a:gs pos="0">
                  <a:srgbClr val="FF6400"/>
                </a:gs>
                <a:gs pos="100000">
                  <a:srgbClr val="FFC800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71" name="액자 70"/>
            <p:cNvSpPr/>
            <p:nvPr/>
          </p:nvSpPr>
          <p:spPr>
            <a:xfrm>
              <a:off x="4595751" y="2900358"/>
              <a:ext cx="1285884" cy="1285884"/>
            </a:xfrm>
            <a:prstGeom prst="fram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sp>
        <p:nvSpPr>
          <p:cNvPr id="91" name="직사각형 9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6" name="AutoShape 10"/>
          <p:cNvSpPr>
            <a:spLocks noChangeArrowheads="1"/>
          </p:cNvSpPr>
          <p:nvPr/>
        </p:nvSpPr>
        <p:spPr bwMode="auto">
          <a:xfrm>
            <a:off x="1555750" y="1998663"/>
            <a:ext cx="6911975" cy="684212"/>
          </a:xfrm>
          <a:prstGeom prst="rect">
            <a:avLst/>
          </a:prstGeom>
          <a:gradFill rotWithShape="1">
            <a:gsLst>
              <a:gs pos="0">
                <a:srgbClr val="FF6400"/>
              </a:gs>
              <a:gs pos="100000">
                <a:srgbClr val="FFC800"/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38" name="AutoShape 12"/>
          <p:cNvSpPr>
            <a:spLocks noChangeArrowheads="1"/>
          </p:cNvSpPr>
          <p:nvPr/>
        </p:nvSpPr>
        <p:spPr bwMode="auto">
          <a:xfrm>
            <a:off x="1555750" y="2790825"/>
            <a:ext cx="6911975" cy="684213"/>
          </a:xfrm>
          <a:prstGeom prst="rect">
            <a:avLst/>
          </a:prstGeom>
          <a:gradFill rotWithShape="1"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40" name="AutoShape 14"/>
          <p:cNvSpPr>
            <a:spLocks noChangeArrowheads="1"/>
          </p:cNvSpPr>
          <p:nvPr/>
        </p:nvSpPr>
        <p:spPr bwMode="auto">
          <a:xfrm>
            <a:off x="1555750" y="3582988"/>
            <a:ext cx="6911975" cy="684212"/>
          </a:xfrm>
          <a:prstGeom prst="rect">
            <a:avLst/>
          </a:prstGeom>
          <a:gradFill rotWithShape="1">
            <a:gsLst>
              <a:gs pos="0">
                <a:schemeClr val="accent4">
                  <a:lumMod val="75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42" name="AutoShape 16"/>
          <p:cNvSpPr>
            <a:spLocks noChangeArrowheads="1"/>
          </p:cNvSpPr>
          <p:nvPr/>
        </p:nvSpPr>
        <p:spPr bwMode="auto">
          <a:xfrm>
            <a:off x="1555750" y="4375150"/>
            <a:ext cx="6911975" cy="684213"/>
          </a:xfrm>
          <a:prstGeom prst="rect">
            <a:avLst/>
          </a:prstGeom>
          <a:gradFill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44" name="AutoShape 18"/>
          <p:cNvSpPr>
            <a:spLocks noChangeArrowheads="1"/>
          </p:cNvSpPr>
          <p:nvPr/>
        </p:nvSpPr>
        <p:spPr bwMode="auto">
          <a:xfrm>
            <a:off x="1555750" y="5167313"/>
            <a:ext cx="6911975" cy="684212"/>
          </a:xfrm>
          <a:prstGeom prst="rect">
            <a:avLst/>
          </a:prstGeom>
          <a:gradFill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3085" name="WordArt 24"/>
          <p:cNvSpPr>
            <a:spLocks noChangeArrowheads="1" noChangeShapeType="1" noTextEdit="1"/>
          </p:cNvSpPr>
          <p:nvPr/>
        </p:nvSpPr>
        <p:spPr bwMode="auto">
          <a:xfrm>
            <a:off x="979488" y="2178050"/>
            <a:ext cx="214312" cy="323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1400" kern="10" spc="-70">
                <a:solidFill>
                  <a:srgbClr val="0D0D0D"/>
                </a:solidFill>
                <a:latin typeface="Arial Black" panose="020B0A04020102020204" pitchFamily="34" charset="0"/>
              </a:rPr>
              <a:t>1</a:t>
            </a:r>
            <a:endParaRPr lang="zh-CN" altLang="en-US" sz="1400" kern="10" spc="-70">
              <a:solidFill>
                <a:srgbClr val="0D0D0D"/>
              </a:solidFill>
              <a:latin typeface="Arial Black" panose="020B0A04020102020204" pitchFamily="34" charset="0"/>
            </a:endParaRPr>
          </a:p>
        </p:txBody>
      </p:sp>
      <p:sp>
        <p:nvSpPr>
          <p:cNvPr id="3086" name="WordArt 25"/>
          <p:cNvSpPr>
            <a:spLocks noChangeArrowheads="1" noChangeShapeType="1" noTextEdit="1"/>
          </p:cNvSpPr>
          <p:nvPr/>
        </p:nvSpPr>
        <p:spPr bwMode="auto">
          <a:xfrm>
            <a:off x="979488" y="2970213"/>
            <a:ext cx="250825" cy="323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1400" kern="10" spc="-70">
                <a:solidFill>
                  <a:srgbClr val="0D0D0D"/>
                </a:solidFill>
                <a:latin typeface="Arial Black" panose="020B0A04020102020204" pitchFamily="34" charset="0"/>
              </a:rPr>
              <a:t>2</a:t>
            </a:r>
            <a:endParaRPr lang="zh-CN" altLang="en-US" sz="1400" kern="10" spc="-70">
              <a:solidFill>
                <a:srgbClr val="0D0D0D"/>
              </a:solidFill>
              <a:latin typeface="Arial Black" panose="020B0A04020102020204" pitchFamily="34" charset="0"/>
            </a:endParaRPr>
          </a:p>
        </p:txBody>
      </p:sp>
      <p:sp>
        <p:nvSpPr>
          <p:cNvPr id="3087" name="WordArt 26"/>
          <p:cNvSpPr>
            <a:spLocks noChangeArrowheads="1" noChangeShapeType="1" noTextEdit="1"/>
          </p:cNvSpPr>
          <p:nvPr/>
        </p:nvSpPr>
        <p:spPr bwMode="auto">
          <a:xfrm>
            <a:off x="979488" y="3762375"/>
            <a:ext cx="250825" cy="323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1400" kern="10" spc="-70">
                <a:solidFill>
                  <a:srgbClr val="0D0D0D"/>
                </a:solidFill>
                <a:latin typeface="Arial Black" panose="020B0A04020102020204" pitchFamily="34" charset="0"/>
              </a:rPr>
              <a:t>3</a:t>
            </a:r>
            <a:endParaRPr lang="zh-CN" altLang="en-US" sz="1400" kern="10" spc="-70">
              <a:solidFill>
                <a:srgbClr val="0D0D0D"/>
              </a:solidFill>
              <a:latin typeface="Arial Black" panose="020B0A04020102020204" pitchFamily="34" charset="0"/>
            </a:endParaRPr>
          </a:p>
        </p:txBody>
      </p:sp>
      <p:sp>
        <p:nvSpPr>
          <p:cNvPr id="3088" name="WordArt 27"/>
          <p:cNvSpPr>
            <a:spLocks noChangeArrowheads="1" noChangeShapeType="1" noTextEdit="1"/>
          </p:cNvSpPr>
          <p:nvPr/>
        </p:nvSpPr>
        <p:spPr bwMode="auto">
          <a:xfrm>
            <a:off x="979488" y="4554538"/>
            <a:ext cx="250825" cy="323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1400" kern="10" spc="-70">
                <a:solidFill>
                  <a:srgbClr val="0D0D0D"/>
                </a:solidFill>
                <a:latin typeface="Arial Black" panose="020B0A04020102020204" pitchFamily="34" charset="0"/>
              </a:rPr>
              <a:t>4</a:t>
            </a:r>
            <a:endParaRPr lang="zh-CN" altLang="en-US" sz="1400" kern="10" spc="-70">
              <a:solidFill>
                <a:srgbClr val="0D0D0D"/>
              </a:solidFill>
              <a:latin typeface="Arial Black" panose="020B0A04020102020204" pitchFamily="34" charset="0"/>
            </a:endParaRPr>
          </a:p>
        </p:txBody>
      </p:sp>
      <p:sp>
        <p:nvSpPr>
          <p:cNvPr id="3089" name="WordArt 28"/>
          <p:cNvSpPr>
            <a:spLocks noChangeArrowheads="1" noChangeShapeType="1" noTextEdit="1"/>
          </p:cNvSpPr>
          <p:nvPr/>
        </p:nvSpPr>
        <p:spPr bwMode="auto">
          <a:xfrm>
            <a:off x="979488" y="5346700"/>
            <a:ext cx="250825" cy="323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1400" kern="10" spc="-70">
                <a:solidFill>
                  <a:srgbClr val="0D0D0D"/>
                </a:solidFill>
                <a:latin typeface="Arial Black" panose="020B0A04020102020204" pitchFamily="34" charset="0"/>
              </a:rPr>
              <a:t>5</a:t>
            </a:r>
            <a:endParaRPr lang="zh-CN" altLang="en-US" sz="1400" kern="10" spc="-70">
              <a:solidFill>
                <a:srgbClr val="0D0D0D"/>
              </a:solidFill>
              <a:latin typeface="Arial Black" panose="020B0A04020102020204" pitchFamily="34" charset="0"/>
            </a:endParaRPr>
          </a:p>
        </p:txBody>
      </p:sp>
      <p:sp>
        <p:nvSpPr>
          <p:cNvPr id="59" name="AutoShape 29"/>
          <p:cNvSpPr>
            <a:spLocks noChangeArrowheads="1"/>
          </p:cNvSpPr>
          <p:nvPr/>
        </p:nvSpPr>
        <p:spPr bwMode="auto">
          <a:xfrm>
            <a:off x="1590675" y="2035175"/>
            <a:ext cx="6840538" cy="32385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60" name="AutoShape 30"/>
          <p:cNvSpPr>
            <a:spLocks noChangeArrowheads="1"/>
          </p:cNvSpPr>
          <p:nvPr/>
        </p:nvSpPr>
        <p:spPr bwMode="auto">
          <a:xfrm>
            <a:off x="1590675" y="2827338"/>
            <a:ext cx="6840538" cy="32385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62" name="AutoShape 31"/>
          <p:cNvSpPr>
            <a:spLocks noChangeArrowheads="1"/>
          </p:cNvSpPr>
          <p:nvPr/>
        </p:nvSpPr>
        <p:spPr bwMode="auto">
          <a:xfrm>
            <a:off x="1590675" y="3619500"/>
            <a:ext cx="6840538" cy="32385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63" name="AutoShape 32"/>
          <p:cNvSpPr>
            <a:spLocks noChangeArrowheads="1"/>
          </p:cNvSpPr>
          <p:nvPr/>
        </p:nvSpPr>
        <p:spPr bwMode="auto">
          <a:xfrm>
            <a:off x="1590675" y="4411663"/>
            <a:ext cx="6840538" cy="32385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64" name="AutoShape 33"/>
          <p:cNvSpPr>
            <a:spLocks noChangeArrowheads="1"/>
          </p:cNvSpPr>
          <p:nvPr/>
        </p:nvSpPr>
        <p:spPr bwMode="auto">
          <a:xfrm>
            <a:off x="1590675" y="5203825"/>
            <a:ext cx="6840538" cy="32385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3095" name="Text Box 34"/>
          <p:cNvSpPr txBox="1">
            <a:spLocks noChangeArrowheads="1"/>
          </p:cNvSpPr>
          <p:nvPr/>
        </p:nvSpPr>
        <p:spPr bwMode="auto">
          <a:xfrm>
            <a:off x="1770063" y="3006725"/>
            <a:ext cx="52530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POWERPOINT !  CONTENTS IN HERE  CONTENTS IN HERE</a:t>
            </a:r>
          </a:p>
        </p:txBody>
      </p:sp>
      <p:sp>
        <p:nvSpPr>
          <p:cNvPr id="3096" name="Text Box 35"/>
          <p:cNvSpPr txBox="1">
            <a:spLocks noChangeArrowheads="1"/>
          </p:cNvSpPr>
          <p:nvPr/>
        </p:nvSpPr>
        <p:spPr bwMode="auto">
          <a:xfrm>
            <a:off x="1770063" y="3798888"/>
            <a:ext cx="52530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POWERPOINT !  CONTENTS IN HERE  CONTENTS IN HERE</a:t>
            </a:r>
          </a:p>
        </p:txBody>
      </p:sp>
      <p:sp>
        <p:nvSpPr>
          <p:cNvPr id="3097" name="Text Box 36"/>
          <p:cNvSpPr txBox="1">
            <a:spLocks noChangeArrowheads="1"/>
          </p:cNvSpPr>
          <p:nvPr/>
        </p:nvSpPr>
        <p:spPr bwMode="auto">
          <a:xfrm>
            <a:off x="1770063" y="4591050"/>
            <a:ext cx="52530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POWERPOINT !  CONTENTS IN HERE  CONTENTS IN HERE</a:t>
            </a:r>
          </a:p>
        </p:txBody>
      </p:sp>
      <p:sp>
        <p:nvSpPr>
          <p:cNvPr id="3098" name="Text Box 37"/>
          <p:cNvSpPr txBox="1">
            <a:spLocks noChangeArrowheads="1"/>
          </p:cNvSpPr>
          <p:nvPr/>
        </p:nvSpPr>
        <p:spPr bwMode="auto">
          <a:xfrm>
            <a:off x="1770063" y="5383213"/>
            <a:ext cx="52530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POWERPOINT !  CONTENTS IN HERE  CONTENTS IN HERE</a:t>
            </a:r>
          </a:p>
        </p:txBody>
      </p:sp>
      <p:sp>
        <p:nvSpPr>
          <p:cNvPr id="3099" name="Text Box 38"/>
          <p:cNvSpPr txBox="1">
            <a:spLocks noChangeArrowheads="1"/>
          </p:cNvSpPr>
          <p:nvPr/>
        </p:nvSpPr>
        <p:spPr bwMode="auto">
          <a:xfrm>
            <a:off x="1770063" y="2214563"/>
            <a:ext cx="52530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POWERPOINT !  CONTENTS IN HERE  CONTENTS IN HERE</a:t>
            </a:r>
          </a:p>
        </p:txBody>
      </p:sp>
    </p:spTree>
    <p:extLst>
      <p:ext uri="{BB962C8B-B14F-4D97-AF65-F5344CB8AC3E}">
        <p14:creationId xmlns:p14="http://schemas.microsoft.com/office/powerpoint/2010/main" val="236734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46</Words>
  <Application>Microsoft Office PowerPoint</Application>
  <PresentationFormat>全屏显示(4:3)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HY헤드라인M</vt:lpstr>
      <vt:lpstr>맑은 고딕</vt:lpstr>
      <vt:lpstr>宋体</vt:lpstr>
      <vt:lpstr>Arial</vt:lpstr>
      <vt:lpstr>Arial Black</vt:lpstr>
      <vt:lpstr>Calibri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49</cp:revision>
  <dcterms:created xsi:type="dcterms:W3CDTF">2010-08-14T06:45:49Z</dcterms:created>
  <dcterms:modified xsi:type="dcterms:W3CDTF">2014-04-14T14:10:48Z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