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50A7B-FEB6-46CF-B293-799E509BCD40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2AF5-5A2E-44FD-9F3B-7154F80A1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550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D2FB4ED-0E52-4EE0-AB67-A058CFCB6AEA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EFC8448D-9BDC-422B-B4F1-819D61151C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52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928688" y="4043363"/>
            <a:ext cx="7286625" cy="642937"/>
          </a:xfrm>
          <a:prstGeom prst="rect">
            <a:avLst/>
          </a:prstGeom>
          <a:gradFill flip="none" rotWithShape="1">
            <a:gsLst>
              <a:gs pos="0">
                <a:srgbClr val="4D4D4D"/>
              </a:gs>
              <a:gs pos="48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5" name="직사각형 44"/>
          <p:cNvSpPr/>
          <p:nvPr/>
        </p:nvSpPr>
        <p:spPr>
          <a:xfrm>
            <a:off x="928688" y="3371850"/>
            <a:ext cx="7286625" cy="642938"/>
          </a:xfrm>
          <a:prstGeom prst="rect">
            <a:avLst/>
          </a:prstGeom>
          <a:gradFill flip="none" rotWithShape="1">
            <a:gsLst>
              <a:gs pos="0">
                <a:srgbClr val="4D4D4D"/>
              </a:gs>
              <a:gs pos="48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6" name="직사각형 45"/>
          <p:cNvSpPr/>
          <p:nvPr/>
        </p:nvSpPr>
        <p:spPr>
          <a:xfrm>
            <a:off x="928688" y="2700338"/>
            <a:ext cx="7286625" cy="642937"/>
          </a:xfrm>
          <a:prstGeom prst="rect">
            <a:avLst/>
          </a:prstGeom>
          <a:gradFill flip="none" rotWithShape="1">
            <a:gsLst>
              <a:gs pos="0">
                <a:srgbClr val="4D4D4D"/>
              </a:gs>
              <a:gs pos="48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7" name="직사각형 46"/>
          <p:cNvSpPr/>
          <p:nvPr/>
        </p:nvSpPr>
        <p:spPr>
          <a:xfrm>
            <a:off x="928688" y="2028825"/>
            <a:ext cx="7286625" cy="642938"/>
          </a:xfrm>
          <a:prstGeom prst="rect">
            <a:avLst/>
          </a:prstGeom>
          <a:gradFill flip="none" rotWithShape="1">
            <a:gsLst>
              <a:gs pos="0">
                <a:srgbClr val="4D4D4D"/>
              </a:gs>
              <a:gs pos="48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8" name="직사각형 47"/>
          <p:cNvSpPr/>
          <p:nvPr/>
        </p:nvSpPr>
        <p:spPr>
          <a:xfrm>
            <a:off x="928688" y="1357313"/>
            <a:ext cx="7286625" cy="642937"/>
          </a:xfrm>
          <a:prstGeom prst="rect">
            <a:avLst/>
          </a:prstGeom>
          <a:gradFill flip="none" rotWithShape="1">
            <a:gsLst>
              <a:gs pos="0">
                <a:srgbClr val="4D4D4D"/>
              </a:gs>
              <a:gs pos="48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928688" y="4714875"/>
            <a:ext cx="7286625" cy="642938"/>
          </a:xfrm>
          <a:prstGeom prst="rect">
            <a:avLst/>
          </a:prstGeom>
          <a:gradFill flip="none" rotWithShape="1">
            <a:gsLst>
              <a:gs pos="0">
                <a:srgbClr val="4D4D4D"/>
              </a:gs>
              <a:gs pos="48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7234254" y="1852605"/>
            <a:ext cx="571504" cy="3071834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3071802" y="3067051"/>
            <a:ext cx="571504" cy="1643074"/>
          </a:xfrm>
          <a:prstGeom prst="roundRect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2" name="모서리가 둥근 직사각형 51"/>
          <p:cNvSpPr/>
          <p:nvPr/>
        </p:nvSpPr>
        <p:spPr>
          <a:xfrm>
            <a:off x="4443411" y="2638423"/>
            <a:ext cx="571504" cy="2357454"/>
          </a:xfrm>
          <a:prstGeom prst="round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5872170" y="2305046"/>
            <a:ext cx="571504" cy="2571768"/>
          </a:xfrm>
          <a:prstGeom prst="roundRect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1700193" y="3390903"/>
            <a:ext cx="571504" cy="1643074"/>
          </a:xfrm>
          <a:prstGeom prst="round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5" name="직사각형 54"/>
          <p:cNvSpPr/>
          <p:nvPr/>
        </p:nvSpPr>
        <p:spPr>
          <a:xfrm>
            <a:off x="657198" y="4495811"/>
            <a:ext cx="7858180" cy="21866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perspectiveRelaxedModerately">
              <a:rot lat="16790630" lon="0" rev="0"/>
            </a:camera>
            <a:lightRig rig="threePt" dir="t"/>
          </a:scene3d>
          <a:sp3d extrusionH="127000">
            <a:bevelT w="0" h="0" prst="divot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3097" name="차트 55"/>
          <p:cNvGraphicFramePr>
            <a:graphicFrameLocks/>
          </p:cNvGraphicFramePr>
          <p:nvPr/>
        </p:nvGraphicFramePr>
        <p:xfrm>
          <a:off x="1106488" y="4316413"/>
          <a:ext cx="1744662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1743607" imgH="1505843" progId="Excel.Chart.8">
                  <p:embed/>
                </p:oleObj>
              </mc:Choice>
              <mc:Fallback>
                <p:oleObj r:id="rId3" imgW="1743607" imgH="150584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4316413"/>
                        <a:ext cx="1744662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타원 56"/>
          <p:cNvSpPr/>
          <p:nvPr/>
        </p:nvSpPr>
        <p:spPr>
          <a:xfrm>
            <a:off x="1481138" y="4467225"/>
            <a:ext cx="1003300" cy="896938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3099" name="차트 57"/>
          <p:cNvGraphicFramePr>
            <a:graphicFrameLocks/>
          </p:cNvGraphicFramePr>
          <p:nvPr/>
        </p:nvGraphicFramePr>
        <p:xfrm>
          <a:off x="2478088" y="4316413"/>
          <a:ext cx="1743075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5" imgW="1743607" imgH="1505843" progId="Excel.Chart.8">
                  <p:embed/>
                </p:oleObj>
              </mc:Choice>
              <mc:Fallback>
                <p:oleObj r:id="rId5" imgW="1743607" imgH="150584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4316413"/>
                        <a:ext cx="1743075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타원 58"/>
          <p:cNvSpPr/>
          <p:nvPr/>
        </p:nvSpPr>
        <p:spPr>
          <a:xfrm>
            <a:off x="2855913" y="4483100"/>
            <a:ext cx="1003300" cy="896938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3101" name="차트 66"/>
          <p:cNvGraphicFramePr>
            <a:graphicFrameLocks/>
          </p:cNvGraphicFramePr>
          <p:nvPr/>
        </p:nvGraphicFramePr>
        <p:xfrm>
          <a:off x="3857625" y="4281488"/>
          <a:ext cx="1743075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7" imgW="1743607" imgH="1505843" progId="Excel.Chart.8">
                  <p:embed/>
                </p:oleObj>
              </mc:Choice>
              <mc:Fallback>
                <p:oleObj r:id="rId7" imgW="1743607" imgH="150584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281488"/>
                        <a:ext cx="1743075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타원 67"/>
          <p:cNvSpPr/>
          <p:nvPr/>
        </p:nvSpPr>
        <p:spPr>
          <a:xfrm>
            <a:off x="4235450" y="4449763"/>
            <a:ext cx="1003300" cy="895350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3103" name="차트 72"/>
          <p:cNvGraphicFramePr>
            <a:graphicFrameLocks/>
          </p:cNvGraphicFramePr>
          <p:nvPr/>
        </p:nvGraphicFramePr>
        <p:xfrm>
          <a:off x="5276850" y="4329113"/>
          <a:ext cx="1743075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9" imgW="1743607" imgH="1505843" progId="Excel.Chart.8">
                  <p:embed/>
                </p:oleObj>
              </mc:Choice>
              <mc:Fallback>
                <p:oleObj r:id="rId9" imgW="1743607" imgH="150584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4329113"/>
                        <a:ext cx="1743075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타원 73"/>
          <p:cNvSpPr/>
          <p:nvPr/>
        </p:nvSpPr>
        <p:spPr>
          <a:xfrm>
            <a:off x="5653088" y="4483100"/>
            <a:ext cx="1003300" cy="896938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3105" name="차트 78"/>
          <p:cNvGraphicFramePr>
            <a:graphicFrameLocks/>
          </p:cNvGraphicFramePr>
          <p:nvPr/>
        </p:nvGraphicFramePr>
        <p:xfrm>
          <a:off x="6643688" y="4281488"/>
          <a:ext cx="1743075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11" imgW="1743607" imgH="1505843" progId="Excel.Chart.8">
                  <p:embed/>
                </p:oleObj>
              </mc:Choice>
              <mc:Fallback>
                <p:oleObj r:id="rId11" imgW="1743607" imgH="150584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4281488"/>
                        <a:ext cx="1743075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타원 79"/>
          <p:cNvSpPr/>
          <p:nvPr/>
        </p:nvSpPr>
        <p:spPr>
          <a:xfrm>
            <a:off x="7024688" y="4448175"/>
            <a:ext cx="1003300" cy="895350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3107" name="그룹 84"/>
          <p:cNvGrpSpPr>
            <a:grpSpLocks/>
          </p:cNvGrpSpPr>
          <p:nvPr/>
        </p:nvGrpSpPr>
        <p:grpSpPr bwMode="auto">
          <a:xfrm>
            <a:off x="1366838" y="6048375"/>
            <a:ext cx="1223962" cy="428625"/>
            <a:chOff x="1366815" y="5929330"/>
            <a:chExt cx="1223971" cy="428628"/>
          </a:xfrm>
        </p:grpSpPr>
        <p:sp>
          <p:nvSpPr>
            <p:cNvPr id="86" name="모서리가 둥근 직사각형 85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36" name="TextBox 98"/>
            <p:cNvSpPr txBox="1">
              <a:spLocks noChangeArrowheads="1"/>
            </p:cNvSpPr>
            <p:nvPr/>
          </p:nvSpPr>
          <p:spPr bwMode="auto">
            <a:xfrm>
              <a:off x="1366815" y="5957905"/>
              <a:ext cx="12144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108" name="그룹 99"/>
          <p:cNvGrpSpPr>
            <a:grpSpLocks/>
          </p:cNvGrpSpPr>
          <p:nvPr/>
        </p:nvGrpSpPr>
        <p:grpSpPr bwMode="auto">
          <a:xfrm>
            <a:off x="2738438" y="6048375"/>
            <a:ext cx="1223962" cy="428625"/>
            <a:chOff x="1366815" y="5929330"/>
            <a:chExt cx="1223971" cy="428628"/>
          </a:xfrm>
        </p:grpSpPr>
        <p:sp>
          <p:nvSpPr>
            <p:cNvPr id="101" name="모서리가 둥근 직사각형 100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32" name="TextBox 101"/>
            <p:cNvSpPr txBox="1">
              <a:spLocks noChangeArrowheads="1"/>
            </p:cNvSpPr>
            <p:nvPr/>
          </p:nvSpPr>
          <p:spPr bwMode="auto">
            <a:xfrm>
              <a:off x="1366815" y="5957905"/>
              <a:ext cx="12144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109" name="그룹 102"/>
          <p:cNvGrpSpPr>
            <a:grpSpLocks/>
          </p:cNvGrpSpPr>
          <p:nvPr/>
        </p:nvGrpSpPr>
        <p:grpSpPr bwMode="auto">
          <a:xfrm>
            <a:off x="4119563" y="6048375"/>
            <a:ext cx="1223962" cy="428625"/>
            <a:chOff x="1366815" y="5929330"/>
            <a:chExt cx="1223971" cy="428628"/>
          </a:xfrm>
        </p:grpSpPr>
        <p:sp>
          <p:nvSpPr>
            <p:cNvPr id="104" name="모서리가 둥근 직사각형 103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28" name="TextBox 104"/>
            <p:cNvSpPr txBox="1">
              <a:spLocks noChangeArrowheads="1"/>
            </p:cNvSpPr>
            <p:nvPr/>
          </p:nvSpPr>
          <p:spPr bwMode="auto">
            <a:xfrm>
              <a:off x="1366815" y="5957905"/>
              <a:ext cx="12144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110" name="그룹 105"/>
          <p:cNvGrpSpPr>
            <a:grpSpLocks/>
          </p:cNvGrpSpPr>
          <p:nvPr/>
        </p:nvGrpSpPr>
        <p:grpSpPr bwMode="auto">
          <a:xfrm>
            <a:off x="5538788" y="6048375"/>
            <a:ext cx="1223962" cy="428625"/>
            <a:chOff x="1366815" y="5929330"/>
            <a:chExt cx="1223971" cy="428628"/>
          </a:xfrm>
        </p:grpSpPr>
        <p:sp>
          <p:nvSpPr>
            <p:cNvPr id="107" name="모서리가 둥근 직사각형 106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24" name="TextBox 107"/>
            <p:cNvSpPr txBox="1">
              <a:spLocks noChangeArrowheads="1"/>
            </p:cNvSpPr>
            <p:nvPr/>
          </p:nvSpPr>
          <p:spPr bwMode="auto">
            <a:xfrm>
              <a:off x="1366815" y="5957905"/>
              <a:ext cx="12144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111" name="그룹 108"/>
          <p:cNvGrpSpPr>
            <a:grpSpLocks/>
          </p:cNvGrpSpPr>
          <p:nvPr/>
        </p:nvGrpSpPr>
        <p:grpSpPr bwMode="auto">
          <a:xfrm>
            <a:off x="6948488" y="6048375"/>
            <a:ext cx="1223962" cy="428625"/>
            <a:chOff x="1366815" y="5929330"/>
            <a:chExt cx="1223971" cy="428628"/>
          </a:xfrm>
        </p:grpSpPr>
        <p:sp>
          <p:nvSpPr>
            <p:cNvPr id="110" name="모서리가 둥근 직사각형 109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120" name="TextBox 110"/>
            <p:cNvSpPr txBox="1">
              <a:spLocks noChangeArrowheads="1"/>
            </p:cNvSpPr>
            <p:nvPr/>
          </p:nvSpPr>
          <p:spPr bwMode="auto">
            <a:xfrm>
              <a:off x="1366815" y="5957905"/>
              <a:ext cx="12144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sp>
        <p:nvSpPr>
          <p:cNvPr id="3112" name="TextBox 111"/>
          <p:cNvSpPr txBox="1">
            <a:spLocks noChangeArrowheads="1"/>
          </p:cNvSpPr>
          <p:nvPr/>
        </p:nvSpPr>
        <p:spPr bwMode="auto">
          <a:xfrm>
            <a:off x="1385888" y="2876550"/>
            <a:ext cx="1214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10%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3" name="TextBox 112"/>
          <p:cNvSpPr txBox="1">
            <a:spLocks noChangeArrowheads="1"/>
          </p:cNvSpPr>
          <p:nvPr/>
        </p:nvSpPr>
        <p:spPr bwMode="auto">
          <a:xfrm>
            <a:off x="2728913" y="2605088"/>
            <a:ext cx="1214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15%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4" name="TextBox 113"/>
          <p:cNvSpPr txBox="1">
            <a:spLocks noChangeArrowheads="1"/>
          </p:cNvSpPr>
          <p:nvPr/>
        </p:nvSpPr>
        <p:spPr bwMode="auto">
          <a:xfrm>
            <a:off x="4119563" y="2171700"/>
            <a:ext cx="1214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20%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5" name="TextBox 114"/>
          <p:cNvSpPr txBox="1">
            <a:spLocks noChangeArrowheads="1"/>
          </p:cNvSpPr>
          <p:nvPr/>
        </p:nvSpPr>
        <p:spPr bwMode="auto">
          <a:xfrm>
            <a:off x="5567363" y="1843088"/>
            <a:ext cx="1214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25%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16" name="TextBox 115"/>
          <p:cNvSpPr txBox="1">
            <a:spLocks noChangeArrowheads="1"/>
          </p:cNvSpPr>
          <p:nvPr/>
        </p:nvSpPr>
        <p:spPr bwMode="auto">
          <a:xfrm>
            <a:off x="6929438" y="1400175"/>
            <a:ext cx="1214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30%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5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HY헤드라인M</vt:lpstr>
      <vt:lpstr>맑은 고딕</vt:lpstr>
      <vt:lpstr>Arial</vt:lpstr>
      <vt:lpstr>Office 테마</vt:lpstr>
      <vt:lpstr>Microsoft Office Excel Chart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31</cp:revision>
  <dcterms:created xsi:type="dcterms:W3CDTF">2010-08-14T06:45:49Z</dcterms:created>
  <dcterms:modified xsi:type="dcterms:W3CDTF">2014-04-14T14:10:51Z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