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50A7B-FEB6-46CF-B293-799E509BCD40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E2AF5-5A2E-44FD-9F3B-7154F80A12D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348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D2FB4ED-0E52-4EE0-AB67-A058CFCB6AEA}" type="datetimeFigureOut">
              <a:rPr lang="ko-KR" altLang="en-US"/>
              <a:pPr>
                <a:defRPr/>
              </a:pPr>
              <a:t>2014-04-14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latinLnBrk="1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200" smtClean="0">
                <a:solidFill>
                  <a:srgbClr val="898989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</a:lstStyle>
          <a:p>
            <a:pPr>
              <a:defRPr/>
            </a:pPr>
            <a:fld id="{EFC8448D-9BDC-422B-B4F1-819D61151C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46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직사각형 137"/>
          <p:cNvSpPr/>
          <p:nvPr/>
        </p:nvSpPr>
        <p:spPr>
          <a:xfrm>
            <a:off x="928688" y="4119563"/>
            <a:ext cx="7286625" cy="6429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928688" y="3448050"/>
            <a:ext cx="7286625" cy="6429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4" name="직사각형 143"/>
          <p:cNvSpPr/>
          <p:nvPr/>
        </p:nvSpPr>
        <p:spPr>
          <a:xfrm>
            <a:off x="928688" y="2776538"/>
            <a:ext cx="7286625" cy="6429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5" name="직사각형 144"/>
          <p:cNvSpPr/>
          <p:nvPr/>
        </p:nvSpPr>
        <p:spPr>
          <a:xfrm>
            <a:off x="928688" y="2105025"/>
            <a:ext cx="7286625" cy="6429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47" name="직사각형 146"/>
          <p:cNvSpPr/>
          <p:nvPr/>
        </p:nvSpPr>
        <p:spPr>
          <a:xfrm>
            <a:off x="928688" y="1433513"/>
            <a:ext cx="7286625" cy="64293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33" name="직사각형 132"/>
          <p:cNvSpPr/>
          <p:nvPr/>
        </p:nvSpPr>
        <p:spPr>
          <a:xfrm>
            <a:off x="928688" y="4791075"/>
            <a:ext cx="7286625" cy="6429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48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7234254" y="1928802"/>
            <a:ext cx="571504" cy="3071834"/>
          </a:xfrm>
          <a:prstGeom prst="roundRect">
            <a:avLst/>
          </a:prstGeom>
          <a:solidFill>
            <a:schemeClr val="accent6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3" name="모서리가 둥근 직사각형 92"/>
          <p:cNvSpPr/>
          <p:nvPr/>
        </p:nvSpPr>
        <p:spPr>
          <a:xfrm>
            <a:off x="3071802" y="3143248"/>
            <a:ext cx="571504" cy="1643074"/>
          </a:xfrm>
          <a:prstGeom prst="roundRect">
            <a:avLst/>
          </a:prstGeom>
          <a:solidFill>
            <a:schemeClr val="accent3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0" name="모서리가 둥근 직사각형 99"/>
          <p:cNvSpPr/>
          <p:nvPr/>
        </p:nvSpPr>
        <p:spPr>
          <a:xfrm>
            <a:off x="4443411" y="2714620"/>
            <a:ext cx="571504" cy="2357454"/>
          </a:xfrm>
          <a:prstGeom prst="roundRect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5872170" y="2381243"/>
            <a:ext cx="571504" cy="2571768"/>
          </a:xfrm>
          <a:prstGeom prst="roundRect">
            <a:avLst/>
          </a:prstGeom>
          <a:solidFill>
            <a:schemeClr val="accent5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2" name="모서리가 둥근 직사각형 91"/>
          <p:cNvSpPr/>
          <p:nvPr/>
        </p:nvSpPr>
        <p:spPr>
          <a:xfrm>
            <a:off x="1700193" y="3467100"/>
            <a:ext cx="571504" cy="1643074"/>
          </a:xfrm>
          <a:prstGeom prst="roundRect">
            <a:avLst/>
          </a:prstGeom>
          <a:solidFill>
            <a:schemeClr val="accent1"/>
          </a:solidFill>
          <a:ln>
            <a:noFill/>
          </a:ln>
          <a:scene3d>
            <a:camera prst="orthographicFront"/>
            <a:lightRig rig="threePt" dir="t"/>
          </a:scene3d>
          <a:sp3d>
            <a:bevelT w="508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0" name="직사각형 89"/>
          <p:cNvSpPr/>
          <p:nvPr/>
        </p:nvSpPr>
        <p:spPr>
          <a:xfrm>
            <a:off x="657198" y="4572008"/>
            <a:ext cx="7858180" cy="21866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perspectiveRelaxedModerately">
              <a:rot lat="16790630" lon="0" rev="0"/>
            </a:camera>
            <a:lightRig rig="threePt" dir="t"/>
          </a:scene3d>
          <a:sp3d extrusionH="127000">
            <a:bevelT w="0" h="0" prst="divot"/>
            <a:extrusionClr>
              <a:schemeClr val="bg1">
                <a:lumMod val="8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91" name="직사각형 90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2073" name="차트 66"/>
          <p:cNvGraphicFramePr>
            <a:graphicFrameLocks/>
          </p:cNvGraphicFramePr>
          <p:nvPr/>
        </p:nvGraphicFramePr>
        <p:xfrm>
          <a:off x="1106488" y="4392613"/>
          <a:ext cx="1744662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1743607" imgH="1511939" progId="Excel.Chart.8">
                  <p:embed/>
                </p:oleObj>
              </mc:Choice>
              <mc:Fallback>
                <p:oleObj r:id="rId3" imgW="1743607" imgH="15119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4392613"/>
                        <a:ext cx="1744662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타원 67"/>
          <p:cNvSpPr/>
          <p:nvPr/>
        </p:nvSpPr>
        <p:spPr>
          <a:xfrm>
            <a:off x="1481138" y="4543425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2075" name="차트 68"/>
          <p:cNvGraphicFramePr>
            <a:graphicFrameLocks/>
          </p:cNvGraphicFramePr>
          <p:nvPr/>
        </p:nvGraphicFramePr>
        <p:xfrm>
          <a:off x="2478088" y="4392613"/>
          <a:ext cx="1743075" cy="150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r:id="rId5" imgW="1743607" imgH="1511939" progId="Excel.Chart.8">
                  <p:embed/>
                </p:oleObj>
              </mc:Choice>
              <mc:Fallback>
                <p:oleObj r:id="rId5" imgW="1743607" imgH="151193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4392613"/>
                        <a:ext cx="1743075" cy="1504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타원 69"/>
          <p:cNvSpPr/>
          <p:nvPr/>
        </p:nvSpPr>
        <p:spPr>
          <a:xfrm>
            <a:off x="2855913" y="4559300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2077" name="차트 70"/>
          <p:cNvGraphicFramePr>
            <a:graphicFrameLocks/>
          </p:cNvGraphicFramePr>
          <p:nvPr/>
        </p:nvGraphicFramePr>
        <p:xfrm>
          <a:off x="3857625" y="4357688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r:id="rId7" imgW="1743607" imgH="1505843" progId="Excel.Chart.8">
                  <p:embed/>
                </p:oleObj>
              </mc:Choice>
              <mc:Fallback>
                <p:oleObj r:id="rId7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625" y="4357688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타원 71"/>
          <p:cNvSpPr/>
          <p:nvPr/>
        </p:nvSpPr>
        <p:spPr>
          <a:xfrm>
            <a:off x="4235450" y="4525963"/>
            <a:ext cx="1003300" cy="895350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2079" name="차트 72"/>
          <p:cNvGraphicFramePr>
            <a:graphicFrameLocks/>
          </p:cNvGraphicFramePr>
          <p:nvPr/>
        </p:nvGraphicFramePr>
        <p:xfrm>
          <a:off x="5276850" y="4405313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9" imgW="1743607" imgH="1505843" progId="Excel.Chart.8">
                  <p:embed/>
                </p:oleObj>
              </mc:Choice>
              <mc:Fallback>
                <p:oleObj r:id="rId9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4405313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타원 73"/>
          <p:cNvSpPr/>
          <p:nvPr/>
        </p:nvSpPr>
        <p:spPr>
          <a:xfrm>
            <a:off x="5653088" y="4559300"/>
            <a:ext cx="1003300" cy="896938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aphicFrame>
        <p:nvGraphicFramePr>
          <p:cNvPr id="2081" name="차트 74"/>
          <p:cNvGraphicFramePr>
            <a:graphicFrameLocks/>
          </p:cNvGraphicFramePr>
          <p:nvPr/>
        </p:nvGraphicFramePr>
        <p:xfrm>
          <a:off x="6643688" y="4357688"/>
          <a:ext cx="1743075" cy="1506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11" imgW="1743607" imgH="1505843" progId="Excel.Chart.8">
                  <p:embed/>
                </p:oleObj>
              </mc:Choice>
              <mc:Fallback>
                <p:oleObj r:id="rId11" imgW="1743607" imgH="1505843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3688" y="4357688"/>
                        <a:ext cx="1743075" cy="1506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타원 75"/>
          <p:cNvSpPr/>
          <p:nvPr/>
        </p:nvSpPr>
        <p:spPr>
          <a:xfrm>
            <a:off x="7024688" y="4524375"/>
            <a:ext cx="1003300" cy="895350"/>
          </a:xfrm>
          <a:prstGeom prst="ellipse">
            <a:avLst/>
          </a:prstGeom>
          <a:gradFill flip="none" rotWithShape="1">
            <a:gsLst>
              <a:gs pos="0">
                <a:schemeClr val="bg1">
                  <a:alpha val="85000"/>
                </a:schemeClr>
              </a:gs>
              <a:gs pos="100000">
                <a:srgbClr val="630209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grpSp>
        <p:nvGrpSpPr>
          <p:cNvPr id="2083" name="그룹 106"/>
          <p:cNvGrpSpPr>
            <a:grpSpLocks/>
          </p:cNvGrpSpPr>
          <p:nvPr/>
        </p:nvGrpSpPr>
        <p:grpSpPr bwMode="auto">
          <a:xfrm>
            <a:off x="1366838" y="5929313"/>
            <a:ext cx="1223962" cy="428625"/>
            <a:chOff x="1366815" y="5929330"/>
            <a:chExt cx="1223971" cy="428628"/>
          </a:xfrm>
        </p:grpSpPr>
        <p:sp>
          <p:nvSpPr>
            <p:cNvPr id="105" name="모서리가 둥근 직사각형 104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1366815" y="5957905"/>
              <a:ext cx="1214446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2084" name="그룹 107"/>
          <p:cNvGrpSpPr>
            <a:grpSpLocks/>
          </p:cNvGrpSpPr>
          <p:nvPr/>
        </p:nvGrpSpPr>
        <p:grpSpPr bwMode="auto">
          <a:xfrm>
            <a:off x="2738438" y="5929313"/>
            <a:ext cx="1223962" cy="428625"/>
            <a:chOff x="1366815" y="5929330"/>
            <a:chExt cx="1223971" cy="428628"/>
          </a:xfrm>
        </p:grpSpPr>
        <p:sp>
          <p:nvSpPr>
            <p:cNvPr id="109" name="모서리가 둥근 직사각형 108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366815" y="5957905"/>
              <a:ext cx="1214446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2085" name="그룹 110"/>
          <p:cNvGrpSpPr>
            <a:grpSpLocks/>
          </p:cNvGrpSpPr>
          <p:nvPr/>
        </p:nvGrpSpPr>
        <p:grpSpPr bwMode="auto">
          <a:xfrm>
            <a:off x="4119563" y="5929313"/>
            <a:ext cx="1223962" cy="428625"/>
            <a:chOff x="1366815" y="5929330"/>
            <a:chExt cx="1223971" cy="428628"/>
          </a:xfrm>
        </p:grpSpPr>
        <p:sp>
          <p:nvSpPr>
            <p:cNvPr id="112" name="모서리가 둥근 직사각형 111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1366815" y="5957905"/>
              <a:ext cx="1214446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2086" name="그룹 113"/>
          <p:cNvGrpSpPr>
            <a:grpSpLocks/>
          </p:cNvGrpSpPr>
          <p:nvPr/>
        </p:nvGrpSpPr>
        <p:grpSpPr bwMode="auto">
          <a:xfrm>
            <a:off x="5538788" y="5929313"/>
            <a:ext cx="1223962" cy="428625"/>
            <a:chOff x="1366815" y="5929330"/>
            <a:chExt cx="1223971" cy="428628"/>
          </a:xfrm>
        </p:grpSpPr>
        <p:sp>
          <p:nvSpPr>
            <p:cNvPr id="115" name="모서리가 둥근 직사각형 114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366815" y="5957905"/>
              <a:ext cx="1214446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grpSp>
        <p:nvGrpSpPr>
          <p:cNvPr id="2087" name="그룹 120"/>
          <p:cNvGrpSpPr>
            <a:grpSpLocks/>
          </p:cNvGrpSpPr>
          <p:nvPr/>
        </p:nvGrpSpPr>
        <p:grpSpPr bwMode="auto">
          <a:xfrm>
            <a:off x="6948488" y="5929313"/>
            <a:ext cx="1223962" cy="428625"/>
            <a:chOff x="1366815" y="5929330"/>
            <a:chExt cx="1223971" cy="428628"/>
          </a:xfrm>
        </p:grpSpPr>
        <p:sp>
          <p:nvSpPr>
            <p:cNvPr id="122" name="모서리가 둥근 직사각형 121"/>
            <p:cNvSpPr/>
            <p:nvPr/>
          </p:nvSpPr>
          <p:spPr>
            <a:xfrm>
              <a:off x="1376340" y="5929330"/>
              <a:ext cx="1214446" cy="42862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07950" h="1905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latinLnBrk="1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366815" y="5957905"/>
              <a:ext cx="1214446" cy="36989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latinLnBrk="1" hangingPunct="1">
                <a:defRPr/>
              </a:pPr>
              <a:r>
                <a:rPr lang="en-US" altLang="ko-KR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ea typeface="HY헤드라인M" pitchFamily="18" charset="-127"/>
                  <a:cs typeface="Arial" pitchFamily="34" charset="0"/>
                </a:rPr>
                <a:t>TEXT</a:t>
              </a:r>
              <a:endParaRPr lang="ko-KR" altLang="ko-K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endParaRP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385888" y="2952750"/>
            <a:ext cx="12144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10%</a:t>
            </a:r>
            <a:endParaRPr lang="ko-KR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728913" y="2681288"/>
            <a:ext cx="12144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15%</a:t>
            </a:r>
            <a:endParaRPr lang="ko-KR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4119563" y="2247900"/>
            <a:ext cx="12144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20%</a:t>
            </a:r>
            <a:endParaRPr lang="ko-KR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567363" y="1919288"/>
            <a:ext cx="12144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25%</a:t>
            </a:r>
            <a:endParaRPr lang="ko-KR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6929438" y="1476375"/>
            <a:ext cx="12144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30%</a:t>
            </a:r>
            <a:endParaRPr lang="ko-KR" altLang="ko-KR" sz="24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ea typeface="HY헤드라인M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9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15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HY헤드라인M</vt:lpstr>
      <vt:lpstr>맑은 고딕</vt:lpstr>
      <vt:lpstr>Arial</vt:lpstr>
      <vt:lpstr>Office 테마</vt:lpstr>
      <vt:lpstr>Microsoft Office Excel Chart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31</cp:revision>
  <dcterms:created xsi:type="dcterms:W3CDTF">2010-08-14T06:45:49Z</dcterms:created>
  <dcterms:modified xsi:type="dcterms:W3CDTF">2014-04-14T14:10:51Z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