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553E-5603-47BE-BE77-631A3DEACBCB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2E9D-F95B-4C6A-8FEC-8CB6575DD5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98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DC1365-AD12-48A6-93FF-6DD32984156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2EA84A33-9127-4639-9E44-B53DCAC758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91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77"/>
          <p:cNvSpPr>
            <a:spLocks noChangeArrowheads="1"/>
          </p:cNvSpPr>
          <p:nvPr/>
        </p:nvSpPr>
        <p:spPr bwMode="auto">
          <a:xfrm>
            <a:off x="2133600" y="1471613"/>
            <a:ext cx="4838700" cy="4838700"/>
          </a:xfrm>
          <a:prstGeom prst="ellipse">
            <a:avLst/>
          </a:prstGeom>
          <a:solidFill>
            <a:schemeClr val="bg1"/>
          </a:solidFill>
          <a:ln w="1238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2" name="Rectangle 100"/>
          <p:cNvSpPr>
            <a:spLocks noChangeArrowheads="1"/>
          </p:cNvSpPr>
          <p:nvPr/>
        </p:nvSpPr>
        <p:spPr bwMode="auto">
          <a:xfrm>
            <a:off x="2844800" y="2211388"/>
            <a:ext cx="3406775" cy="3406775"/>
          </a:xfrm>
          <a:prstGeom prst="rect">
            <a:avLst/>
          </a:prstGeom>
          <a:solidFill>
            <a:schemeClr val="tx1">
              <a:lumMod val="50000"/>
              <a:lumOff val="50000"/>
              <a:alpha val="37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2" name="AutoShape 67"/>
          <p:cNvSpPr>
            <a:spLocks noChangeArrowheads="1"/>
          </p:cNvSpPr>
          <p:nvPr/>
        </p:nvSpPr>
        <p:spPr bwMode="auto">
          <a:xfrm rot="2700000">
            <a:off x="1316038" y="3100387"/>
            <a:ext cx="6457950" cy="166687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3" name="AutoShape 67"/>
          <p:cNvSpPr>
            <a:spLocks noChangeArrowheads="1"/>
          </p:cNvSpPr>
          <p:nvPr/>
        </p:nvSpPr>
        <p:spPr bwMode="auto">
          <a:xfrm rot="18900569">
            <a:off x="1295400" y="3089275"/>
            <a:ext cx="6457950" cy="166687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1" name="Oval 64"/>
          <p:cNvSpPr>
            <a:spLocks noChangeArrowheads="1"/>
          </p:cNvSpPr>
          <p:nvPr/>
        </p:nvSpPr>
        <p:spPr bwMode="auto">
          <a:xfrm>
            <a:off x="3208338" y="2601913"/>
            <a:ext cx="2682875" cy="268287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3" name="Line 78"/>
          <p:cNvSpPr>
            <a:spLocks noChangeShapeType="1"/>
          </p:cNvSpPr>
          <p:nvPr/>
        </p:nvSpPr>
        <p:spPr bwMode="auto">
          <a:xfrm flipV="1">
            <a:off x="3343275" y="2833688"/>
            <a:ext cx="2352675" cy="2266950"/>
          </a:xfrm>
          <a:prstGeom prst="line">
            <a:avLst/>
          </a:prstGeom>
          <a:noFill/>
          <a:ln w="38100">
            <a:solidFill>
              <a:schemeClr val="bg1">
                <a:lumMod val="9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4" name="Line 79"/>
          <p:cNvSpPr>
            <a:spLocks noChangeShapeType="1"/>
          </p:cNvSpPr>
          <p:nvPr/>
        </p:nvSpPr>
        <p:spPr bwMode="auto">
          <a:xfrm>
            <a:off x="3371850" y="2843213"/>
            <a:ext cx="2343150" cy="2247900"/>
          </a:xfrm>
          <a:prstGeom prst="line">
            <a:avLst/>
          </a:prstGeom>
          <a:noFill/>
          <a:ln w="38100">
            <a:solidFill>
              <a:schemeClr val="bg1">
                <a:lumMod val="9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082" name="Line 80"/>
          <p:cNvSpPr>
            <a:spLocks noChangeShapeType="1"/>
          </p:cNvSpPr>
          <p:nvPr/>
        </p:nvSpPr>
        <p:spPr bwMode="auto">
          <a:xfrm>
            <a:off x="1895475" y="3929063"/>
            <a:ext cx="5324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3" name="Line 81"/>
          <p:cNvSpPr>
            <a:spLocks noChangeShapeType="1"/>
          </p:cNvSpPr>
          <p:nvPr/>
        </p:nvSpPr>
        <p:spPr bwMode="auto">
          <a:xfrm>
            <a:off x="4562475" y="1357313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4" name="그룹 66"/>
          <p:cNvGrpSpPr>
            <a:grpSpLocks/>
          </p:cNvGrpSpPr>
          <p:nvPr/>
        </p:nvGrpSpPr>
        <p:grpSpPr bwMode="auto">
          <a:xfrm>
            <a:off x="2062163" y="1462088"/>
            <a:ext cx="1643062" cy="1509712"/>
            <a:chOff x="2062145" y="1462074"/>
            <a:chExt cx="1643074" cy="1509724"/>
          </a:xfrm>
        </p:grpSpPr>
        <p:grpSp>
          <p:nvGrpSpPr>
            <p:cNvPr id="3124" name="그룹 119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70" name="타원 69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1" name="타원 70"/>
              <p:cNvSpPr/>
              <p:nvPr/>
            </p:nvSpPr>
            <p:spPr>
              <a:xfrm>
                <a:off x="2257408" y="1619237"/>
                <a:ext cx="1214447" cy="121444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61000">
                    <a:schemeClr val="tx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2" name="도넛 71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3125" name="TextBox 68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85" name="그룹 72"/>
          <p:cNvGrpSpPr>
            <a:grpSpLocks/>
          </p:cNvGrpSpPr>
          <p:nvPr/>
        </p:nvGrpSpPr>
        <p:grpSpPr bwMode="auto">
          <a:xfrm>
            <a:off x="5424488" y="1457325"/>
            <a:ext cx="1643062" cy="1509713"/>
            <a:chOff x="2062145" y="1462074"/>
            <a:chExt cx="1643074" cy="1509724"/>
          </a:xfrm>
        </p:grpSpPr>
        <p:grpSp>
          <p:nvGrpSpPr>
            <p:cNvPr id="3115" name="그룹 126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76" name="타원 75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2257409" y="1619237"/>
                <a:ext cx="1214446" cy="1214446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6100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78" name="도넛 77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3116" name="TextBox 74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86" name="그룹 78"/>
          <p:cNvGrpSpPr>
            <a:grpSpLocks/>
          </p:cNvGrpSpPr>
          <p:nvPr/>
        </p:nvGrpSpPr>
        <p:grpSpPr bwMode="auto">
          <a:xfrm>
            <a:off x="5429250" y="4867275"/>
            <a:ext cx="1643063" cy="1509713"/>
            <a:chOff x="2062145" y="1462074"/>
            <a:chExt cx="1643074" cy="1509724"/>
          </a:xfrm>
        </p:grpSpPr>
        <p:grpSp>
          <p:nvGrpSpPr>
            <p:cNvPr id="3108" name="그룹 132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82" name="타원 81"/>
              <p:cNvSpPr/>
              <p:nvPr/>
            </p:nvSpPr>
            <p:spPr>
              <a:xfrm>
                <a:off x="2124058" y="1481124"/>
                <a:ext cx="1509722" cy="15097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2257409" y="1619238"/>
                <a:ext cx="1214445" cy="1214446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61000">
                    <a:schemeClr val="tx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4" name="도넛 83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3109" name="TextBox 80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87" name="그룹 84"/>
          <p:cNvGrpSpPr>
            <a:grpSpLocks/>
          </p:cNvGrpSpPr>
          <p:nvPr/>
        </p:nvGrpSpPr>
        <p:grpSpPr bwMode="auto">
          <a:xfrm>
            <a:off x="2024063" y="4876800"/>
            <a:ext cx="1643062" cy="1509713"/>
            <a:chOff x="2062145" y="1462074"/>
            <a:chExt cx="1643074" cy="1509724"/>
          </a:xfrm>
        </p:grpSpPr>
        <p:grpSp>
          <p:nvGrpSpPr>
            <p:cNvPr id="3099" name="그룹 138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88" name="타원 87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89" name="타원 88"/>
              <p:cNvSpPr/>
              <p:nvPr/>
            </p:nvSpPr>
            <p:spPr>
              <a:xfrm>
                <a:off x="2257409" y="1619237"/>
                <a:ext cx="1214446" cy="1214446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6100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90" name="도넛 89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3100" name="TextBox 86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sp>
        <p:nvSpPr>
          <p:cNvPr id="92" name="타원 91"/>
          <p:cNvSpPr/>
          <p:nvPr/>
        </p:nvSpPr>
        <p:spPr>
          <a:xfrm>
            <a:off x="3580979" y="2985668"/>
            <a:ext cx="1900872" cy="1900871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3" name="도넛 92"/>
          <p:cNvSpPr/>
          <p:nvPr/>
        </p:nvSpPr>
        <p:spPr>
          <a:xfrm>
            <a:off x="3551113" y="2963306"/>
            <a:ext cx="2012688" cy="2012687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94" name="TextBox 93"/>
          <p:cNvSpPr txBox="1">
            <a:spLocks noChangeArrowheads="1"/>
          </p:cNvSpPr>
          <p:nvPr/>
        </p:nvSpPr>
        <p:spPr bwMode="auto">
          <a:xfrm>
            <a:off x="3276600" y="3708400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5" name="TextBox 94"/>
          <p:cNvSpPr txBox="1">
            <a:spLocks noChangeArrowheads="1"/>
          </p:cNvSpPr>
          <p:nvPr/>
        </p:nvSpPr>
        <p:spPr bwMode="auto">
          <a:xfrm>
            <a:off x="7000875" y="2455863"/>
            <a:ext cx="1928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</p:txBody>
      </p:sp>
      <p:sp>
        <p:nvSpPr>
          <p:cNvPr id="3096" name="TextBox 95"/>
          <p:cNvSpPr txBox="1">
            <a:spLocks noChangeArrowheads="1"/>
          </p:cNvSpPr>
          <p:nvPr/>
        </p:nvSpPr>
        <p:spPr bwMode="auto">
          <a:xfrm>
            <a:off x="7000875" y="4670425"/>
            <a:ext cx="1928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</p:txBody>
      </p:sp>
      <p:sp>
        <p:nvSpPr>
          <p:cNvPr id="3097" name="TextBox 96"/>
          <p:cNvSpPr txBox="1">
            <a:spLocks noChangeArrowheads="1"/>
          </p:cNvSpPr>
          <p:nvPr/>
        </p:nvSpPr>
        <p:spPr bwMode="auto">
          <a:xfrm>
            <a:off x="142875" y="2357438"/>
            <a:ext cx="1928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</p:txBody>
      </p:sp>
      <p:sp>
        <p:nvSpPr>
          <p:cNvPr id="3098" name="TextBox 97"/>
          <p:cNvSpPr txBox="1">
            <a:spLocks noChangeArrowheads="1"/>
          </p:cNvSpPr>
          <p:nvPr/>
        </p:nvSpPr>
        <p:spPr bwMode="auto">
          <a:xfrm>
            <a:off x="142875" y="4572000"/>
            <a:ext cx="1928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  <a:endParaRPr lang="ko-KR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 !!</a:t>
            </a:r>
          </a:p>
        </p:txBody>
      </p:sp>
    </p:spTree>
    <p:extLst>
      <p:ext uri="{BB962C8B-B14F-4D97-AF65-F5344CB8AC3E}">
        <p14:creationId xmlns:p14="http://schemas.microsoft.com/office/powerpoint/2010/main" val="33729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57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宋体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26</cp:revision>
  <dcterms:created xsi:type="dcterms:W3CDTF">2010-08-14T06:45:49Z</dcterms:created>
  <dcterms:modified xsi:type="dcterms:W3CDTF">2014-04-14T14:10:32Z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