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553E-5603-47BE-BE77-631A3DEACBCB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52E9D-F95B-4C6A-8FEC-8CB6575DD5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1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7DC1365-AD12-48A6-93FF-6DD32984156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2EA84A33-9127-4639-9E44-B53DCAC758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18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val 77"/>
          <p:cNvSpPr>
            <a:spLocks noChangeArrowheads="1"/>
          </p:cNvSpPr>
          <p:nvPr/>
        </p:nvSpPr>
        <p:spPr bwMode="auto">
          <a:xfrm>
            <a:off x="2133600" y="1471613"/>
            <a:ext cx="4838700" cy="48387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38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3" name="Rectangle 100"/>
          <p:cNvSpPr>
            <a:spLocks noChangeArrowheads="1"/>
          </p:cNvSpPr>
          <p:nvPr/>
        </p:nvSpPr>
        <p:spPr bwMode="auto">
          <a:xfrm>
            <a:off x="2844800" y="2211388"/>
            <a:ext cx="3406775" cy="34067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3" name="AutoShape 67"/>
          <p:cNvSpPr>
            <a:spLocks noChangeArrowheads="1"/>
          </p:cNvSpPr>
          <p:nvPr/>
        </p:nvSpPr>
        <p:spPr bwMode="auto">
          <a:xfrm rot="2700000">
            <a:off x="1316038" y="3100387"/>
            <a:ext cx="6457950" cy="166687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2" name="AutoShape 67"/>
          <p:cNvSpPr>
            <a:spLocks noChangeArrowheads="1"/>
          </p:cNvSpPr>
          <p:nvPr/>
        </p:nvSpPr>
        <p:spPr bwMode="auto">
          <a:xfrm rot="18900569">
            <a:off x="1295400" y="3089275"/>
            <a:ext cx="6457950" cy="1666875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5" name="Oval 64"/>
          <p:cNvSpPr>
            <a:spLocks noChangeArrowheads="1"/>
          </p:cNvSpPr>
          <p:nvPr/>
        </p:nvSpPr>
        <p:spPr bwMode="auto">
          <a:xfrm>
            <a:off x="3208338" y="2601913"/>
            <a:ext cx="2682875" cy="268287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6" name="Line 78"/>
          <p:cNvSpPr>
            <a:spLocks noChangeShapeType="1"/>
          </p:cNvSpPr>
          <p:nvPr/>
        </p:nvSpPr>
        <p:spPr bwMode="auto">
          <a:xfrm flipV="1">
            <a:off x="3343275" y="2833688"/>
            <a:ext cx="2352675" cy="226695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97" name="Line 79"/>
          <p:cNvSpPr>
            <a:spLocks noChangeShapeType="1"/>
          </p:cNvSpPr>
          <p:nvPr/>
        </p:nvSpPr>
        <p:spPr bwMode="auto">
          <a:xfrm>
            <a:off x="3371850" y="2843213"/>
            <a:ext cx="2343150" cy="224790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98" name="Line 80"/>
          <p:cNvSpPr>
            <a:spLocks noChangeShapeType="1"/>
          </p:cNvSpPr>
          <p:nvPr/>
        </p:nvSpPr>
        <p:spPr bwMode="auto">
          <a:xfrm>
            <a:off x="1895475" y="3929063"/>
            <a:ext cx="53244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99" name="Line 81"/>
          <p:cNvSpPr>
            <a:spLocks noChangeShapeType="1"/>
          </p:cNvSpPr>
          <p:nvPr/>
        </p:nvSpPr>
        <p:spPr bwMode="auto">
          <a:xfrm>
            <a:off x="4562475" y="1357313"/>
            <a:ext cx="0" cy="514350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grpSp>
        <p:nvGrpSpPr>
          <p:cNvPr id="2060" name="그룹 124"/>
          <p:cNvGrpSpPr>
            <a:grpSpLocks/>
          </p:cNvGrpSpPr>
          <p:nvPr/>
        </p:nvGrpSpPr>
        <p:grpSpPr bwMode="auto">
          <a:xfrm>
            <a:off x="2062163" y="1462088"/>
            <a:ext cx="1643062" cy="1509712"/>
            <a:chOff x="2062145" y="1462074"/>
            <a:chExt cx="1643074" cy="1509724"/>
          </a:xfrm>
        </p:grpSpPr>
        <p:grpSp>
          <p:nvGrpSpPr>
            <p:cNvPr id="2100" name="그룹 119"/>
            <p:cNvGrpSpPr>
              <a:grpSpLocks/>
            </p:cNvGrpSpPr>
            <p:nvPr/>
          </p:nvGrpSpPr>
          <p:grpSpPr bwMode="auto">
            <a:xfrm>
              <a:off x="2104977" y="1462074"/>
              <a:ext cx="1509724" cy="1509724"/>
              <a:chOff x="2124027" y="1481124"/>
              <a:chExt cx="1509724" cy="1509724"/>
            </a:xfrm>
          </p:grpSpPr>
          <p:sp>
            <p:nvSpPr>
              <p:cNvPr id="116" name="타원 115"/>
              <p:cNvSpPr/>
              <p:nvPr/>
            </p:nvSpPr>
            <p:spPr>
              <a:xfrm>
                <a:off x="2124057" y="1481124"/>
                <a:ext cx="1509724" cy="150972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9" name="타원 118"/>
              <p:cNvSpPr/>
              <p:nvPr/>
            </p:nvSpPr>
            <p:spPr>
              <a:xfrm>
                <a:off x="2257408" y="1619237"/>
                <a:ext cx="1214447" cy="1214448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61000">
                    <a:schemeClr val="tx2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17" name="도넛 116"/>
              <p:cNvSpPr/>
              <p:nvPr/>
            </p:nvSpPr>
            <p:spPr>
              <a:xfrm>
                <a:off x="2238328" y="1604950"/>
                <a:ext cx="1285884" cy="1285884"/>
              </a:xfrm>
              <a:prstGeom prst="donut">
                <a:avLst>
                  <a:gd name="adj" fmla="val 1240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335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2101" name="TextBox 117"/>
            <p:cNvSpPr txBox="1">
              <a:spLocks noChangeArrowheads="1"/>
            </p:cNvSpPr>
            <p:nvPr/>
          </p:nvSpPr>
          <p:spPr bwMode="auto">
            <a:xfrm>
              <a:off x="2062145" y="2050012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2061" name="그룹 125"/>
          <p:cNvGrpSpPr>
            <a:grpSpLocks/>
          </p:cNvGrpSpPr>
          <p:nvPr/>
        </p:nvGrpSpPr>
        <p:grpSpPr bwMode="auto">
          <a:xfrm>
            <a:off x="5424488" y="1457325"/>
            <a:ext cx="1643062" cy="1509713"/>
            <a:chOff x="2062145" y="1462074"/>
            <a:chExt cx="1643074" cy="1509724"/>
          </a:xfrm>
        </p:grpSpPr>
        <p:grpSp>
          <p:nvGrpSpPr>
            <p:cNvPr id="2091" name="그룹 126"/>
            <p:cNvGrpSpPr>
              <a:grpSpLocks/>
            </p:cNvGrpSpPr>
            <p:nvPr/>
          </p:nvGrpSpPr>
          <p:grpSpPr bwMode="auto">
            <a:xfrm>
              <a:off x="2104977" y="1462074"/>
              <a:ext cx="1509724" cy="1509724"/>
              <a:chOff x="2124027" y="1481124"/>
              <a:chExt cx="1509724" cy="1509724"/>
            </a:xfrm>
          </p:grpSpPr>
          <p:sp>
            <p:nvSpPr>
              <p:cNvPr id="129" name="타원 128"/>
              <p:cNvSpPr/>
              <p:nvPr/>
            </p:nvSpPr>
            <p:spPr>
              <a:xfrm>
                <a:off x="2124057" y="1481124"/>
                <a:ext cx="1509724" cy="150972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0" name="타원 129"/>
              <p:cNvSpPr/>
              <p:nvPr/>
            </p:nvSpPr>
            <p:spPr>
              <a:xfrm>
                <a:off x="2257409" y="1619237"/>
                <a:ext cx="1214446" cy="1214446"/>
              </a:xfrm>
              <a:prstGeom prst="ellipse">
                <a:avLst/>
              </a:prstGeom>
              <a:gradFill>
                <a:gsLst>
                  <a:gs pos="0">
                    <a:schemeClr val="accent3"/>
                  </a:gs>
                  <a:gs pos="6100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1" name="도넛 130"/>
              <p:cNvSpPr/>
              <p:nvPr/>
            </p:nvSpPr>
            <p:spPr>
              <a:xfrm>
                <a:off x="2238328" y="1604950"/>
                <a:ext cx="1285884" cy="1285884"/>
              </a:xfrm>
              <a:prstGeom prst="donut">
                <a:avLst>
                  <a:gd name="adj" fmla="val 1240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335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2092" name="TextBox 127"/>
            <p:cNvSpPr txBox="1">
              <a:spLocks noChangeArrowheads="1"/>
            </p:cNvSpPr>
            <p:nvPr/>
          </p:nvSpPr>
          <p:spPr bwMode="auto">
            <a:xfrm>
              <a:off x="2062145" y="2050012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2062" name="그룹 131"/>
          <p:cNvGrpSpPr>
            <a:grpSpLocks/>
          </p:cNvGrpSpPr>
          <p:nvPr/>
        </p:nvGrpSpPr>
        <p:grpSpPr bwMode="auto">
          <a:xfrm>
            <a:off x="5429250" y="4867275"/>
            <a:ext cx="1643063" cy="1509713"/>
            <a:chOff x="2062145" y="1462074"/>
            <a:chExt cx="1643074" cy="1509724"/>
          </a:xfrm>
        </p:grpSpPr>
        <p:grpSp>
          <p:nvGrpSpPr>
            <p:cNvPr id="2084" name="그룹 132"/>
            <p:cNvGrpSpPr>
              <a:grpSpLocks/>
            </p:cNvGrpSpPr>
            <p:nvPr/>
          </p:nvGrpSpPr>
          <p:grpSpPr bwMode="auto">
            <a:xfrm>
              <a:off x="2104977" y="1462074"/>
              <a:ext cx="1509724" cy="1509724"/>
              <a:chOff x="2124027" y="1481124"/>
              <a:chExt cx="1509724" cy="1509724"/>
            </a:xfrm>
          </p:grpSpPr>
          <p:sp>
            <p:nvSpPr>
              <p:cNvPr id="135" name="타원 134"/>
              <p:cNvSpPr/>
              <p:nvPr/>
            </p:nvSpPr>
            <p:spPr>
              <a:xfrm>
                <a:off x="2124058" y="1481124"/>
                <a:ext cx="1509722" cy="150972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6" name="타원 135"/>
              <p:cNvSpPr/>
              <p:nvPr/>
            </p:nvSpPr>
            <p:spPr>
              <a:xfrm>
                <a:off x="2257409" y="1619238"/>
                <a:ext cx="1214445" cy="1214446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61000">
                    <a:schemeClr val="tx2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37" name="도넛 136"/>
              <p:cNvSpPr/>
              <p:nvPr/>
            </p:nvSpPr>
            <p:spPr>
              <a:xfrm>
                <a:off x="2238328" y="1604950"/>
                <a:ext cx="1285884" cy="1285884"/>
              </a:xfrm>
              <a:prstGeom prst="donut">
                <a:avLst>
                  <a:gd name="adj" fmla="val 1240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335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2085" name="TextBox 133"/>
            <p:cNvSpPr txBox="1">
              <a:spLocks noChangeArrowheads="1"/>
            </p:cNvSpPr>
            <p:nvPr/>
          </p:nvSpPr>
          <p:spPr bwMode="auto">
            <a:xfrm>
              <a:off x="2062145" y="2050012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2063" name="그룹 137"/>
          <p:cNvGrpSpPr>
            <a:grpSpLocks/>
          </p:cNvGrpSpPr>
          <p:nvPr/>
        </p:nvGrpSpPr>
        <p:grpSpPr bwMode="auto">
          <a:xfrm>
            <a:off x="2024063" y="4876800"/>
            <a:ext cx="1643062" cy="1509713"/>
            <a:chOff x="2062145" y="1462074"/>
            <a:chExt cx="1643074" cy="1509724"/>
          </a:xfrm>
        </p:grpSpPr>
        <p:grpSp>
          <p:nvGrpSpPr>
            <p:cNvPr id="2075" name="그룹 138"/>
            <p:cNvGrpSpPr>
              <a:grpSpLocks/>
            </p:cNvGrpSpPr>
            <p:nvPr/>
          </p:nvGrpSpPr>
          <p:grpSpPr bwMode="auto">
            <a:xfrm>
              <a:off x="2104977" y="1462074"/>
              <a:ext cx="1509724" cy="1509724"/>
              <a:chOff x="2124027" y="1481124"/>
              <a:chExt cx="1509724" cy="1509724"/>
            </a:xfrm>
          </p:grpSpPr>
          <p:sp>
            <p:nvSpPr>
              <p:cNvPr id="141" name="타원 140"/>
              <p:cNvSpPr/>
              <p:nvPr/>
            </p:nvSpPr>
            <p:spPr>
              <a:xfrm>
                <a:off x="2124057" y="1481124"/>
                <a:ext cx="1509724" cy="150972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2" name="타원 141"/>
              <p:cNvSpPr/>
              <p:nvPr/>
            </p:nvSpPr>
            <p:spPr>
              <a:xfrm>
                <a:off x="2257409" y="1619237"/>
                <a:ext cx="1214446" cy="1214446"/>
              </a:xfrm>
              <a:prstGeom prst="ellipse">
                <a:avLst/>
              </a:prstGeom>
              <a:gradFill>
                <a:gsLst>
                  <a:gs pos="0">
                    <a:schemeClr val="accent3"/>
                  </a:gs>
                  <a:gs pos="6100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</a:gsLst>
                <a:lin ang="5400000" scaled="0"/>
              </a:gra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sp>
            <p:nvSpPr>
              <p:cNvPr id="143" name="도넛 142"/>
              <p:cNvSpPr/>
              <p:nvPr/>
            </p:nvSpPr>
            <p:spPr>
              <a:xfrm>
                <a:off x="2238328" y="1604950"/>
                <a:ext cx="1285884" cy="1285884"/>
              </a:xfrm>
              <a:prstGeom prst="donut">
                <a:avLst>
                  <a:gd name="adj" fmla="val 1240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127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335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latinLnBrk="1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</p:grpSp>
        <p:sp>
          <p:nvSpPr>
            <p:cNvPr id="2076" name="TextBox 139"/>
            <p:cNvSpPr txBox="1">
              <a:spLocks noChangeArrowheads="1"/>
            </p:cNvSpPr>
            <p:nvPr/>
          </p:nvSpPr>
          <p:spPr bwMode="auto">
            <a:xfrm>
              <a:off x="2062145" y="2050012"/>
              <a:ext cx="16430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8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sp>
        <p:nvSpPr>
          <p:cNvPr id="148" name="타원 147"/>
          <p:cNvSpPr/>
          <p:nvPr/>
        </p:nvSpPr>
        <p:spPr>
          <a:xfrm>
            <a:off x="3580979" y="2985668"/>
            <a:ext cx="1900872" cy="1900871"/>
          </a:xfrm>
          <a:prstGeom prst="ellipse">
            <a:avLst/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9" name="도넛 148"/>
          <p:cNvSpPr/>
          <p:nvPr/>
        </p:nvSpPr>
        <p:spPr>
          <a:xfrm>
            <a:off x="3551113" y="2963306"/>
            <a:ext cx="2012688" cy="2012687"/>
          </a:xfrm>
          <a:prstGeom prst="donut">
            <a:avLst>
              <a:gd name="adj" fmla="val 1240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70" name="TextBox 145"/>
          <p:cNvSpPr txBox="1">
            <a:spLocks noChangeArrowheads="1"/>
          </p:cNvSpPr>
          <p:nvPr/>
        </p:nvSpPr>
        <p:spPr bwMode="auto">
          <a:xfrm>
            <a:off x="3276600" y="3708400"/>
            <a:ext cx="257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000875" y="2455863"/>
            <a:ext cx="1928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000875" y="4670425"/>
            <a:ext cx="1928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142875" y="2357438"/>
            <a:ext cx="192881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42875" y="4572000"/>
            <a:ext cx="192881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  <a:endParaRPr lang="ko-KR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  <a:p>
            <a:pPr algn="r" eaLnBrk="1" latinLnBrk="1" hangingPunct="1">
              <a:defRPr/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</a:t>
            </a:r>
          </a:p>
        </p:txBody>
      </p:sp>
    </p:spTree>
    <p:extLst>
      <p:ext uri="{BB962C8B-B14F-4D97-AF65-F5344CB8AC3E}">
        <p14:creationId xmlns:p14="http://schemas.microsoft.com/office/powerpoint/2010/main" val="12570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57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26</cp:revision>
  <dcterms:created xsi:type="dcterms:W3CDTF">2010-08-14T06:45:49Z</dcterms:created>
  <dcterms:modified xsi:type="dcterms:W3CDTF">2014-04-14T14:10:37Z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