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10137-C519-4A7C-81A4-EF50A1E3EF4C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BE74-209B-4429-979E-BC04DBEC1A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8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929619-D279-4723-AF7B-4D085D495D12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23030267-3EB7-4689-A1D6-97B098C2D8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96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66000"/>
          </a:blip>
          <a:srcRect l="28809" r="31856"/>
          <a:stretch>
            <a:fillRect/>
          </a:stretch>
        </p:blipFill>
        <p:spPr bwMode="auto">
          <a:xfrm>
            <a:off x="-428660" y="3786190"/>
            <a:ext cx="101441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9" name="자유형 68"/>
          <p:cNvSpPr/>
          <p:nvPr/>
        </p:nvSpPr>
        <p:spPr>
          <a:xfrm rot="16600098" flipH="1" flipV="1">
            <a:off x="4646613" y="2112963"/>
            <a:ext cx="1073150" cy="762000"/>
          </a:xfrm>
          <a:custGeom>
            <a:avLst/>
            <a:gdLst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56539 w 4208930"/>
              <a:gd name="connsiteY3" fmla="*/ 1339640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039035 w 4208930"/>
              <a:gd name="connsiteY9" fmla="*/ 389965 h 2001663"/>
              <a:gd name="connsiteX10" fmla="*/ 2635624 w 4208930"/>
              <a:gd name="connsiteY10" fmla="*/ 363071 h 2001663"/>
              <a:gd name="connsiteX11" fmla="*/ 3991087 w 4208930"/>
              <a:gd name="connsiteY11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2635624 w 4208930"/>
              <a:gd name="connsiteY9" fmla="*/ 363071 h 2001663"/>
              <a:gd name="connsiteX10" fmla="*/ 3991087 w 4208930"/>
              <a:gd name="connsiteY10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991087 w 4208930"/>
              <a:gd name="connsiteY9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0" fmla="*/ 4208930 w 4208930"/>
              <a:gd name="connsiteY0" fmla="*/ 1223683 h 1976718"/>
              <a:gd name="connsiteX1" fmla="*/ 2058207 w 4208930"/>
              <a:gd name="connsiteY1" fmla="*/ 1976718 h 1976718"/>
              <a:gd name="connsiteX2" fmla="*/ 349624 w 4208930"/>
              <a:gd name="connsiteY2" fmla="*/ 833718 h 1976718"/>
              <a:gd name="connsiteX3" fmla="*/ 0 w 4208930"/>
              <a:gd name="connsiteY3" fmla="*/ 1304365 h 1976718"/>
              <a:gd name="connsiteX4" fmla="*/ 295835 w 4208930"/>
              <a:gd name="connsiteY4" fmla="*/ 0 h 1976718"/>
              <a:gd name="connsiteX5" fmla="*/ 1492624 w 4208930"/>
              <a:gd name="connsiteY5" fmla="*/ 376518 h 1976718"/>
              <a:gd name="connsiteX6" fmla="*/ 1116106 w 4208930"/>
              <a:gd name="connsiteY6" fmla="*/ 416859 h 1976718"/>
              <a:gd name="connsiteX7" fmla="*/ 2123748 w 4208930"/>
              <a:gd name="connsiteY7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50381"/>
              <a:gd name="connsiteY0" fmla="*/ 1976718 h 1976718"/>
              <a:gd name="connsiteX1" fmla="*/ 299288 w 2150381"/>
              <a:gd name="connsiteY1" fmla="*/ 909844 h 1976718"/>
              <a:gd name="connsiteX2" fmla="*/ 0 w 2150381"/>
              <a:gd name="connsiteY2" fmla="*/ 1304365 h 1976718"/>
              <a:gd name="connsiteX3" fmla="*/ 295835 w 2150381"/>
              <a:gd name="connsiteY3" fmla="*/ 0 h 1976718"/>
              <a:gd name="connsiteX4" fmla="*/ 1492624 w 2150381"/>
              <a:gd name="connsiteY4" fmla="*/ 376518 h 1976718"/>
              <a:gd name="connsiteX5" fmla="*/ 1054250 w 2150381"/>
              <a:gd name="connsiteY5" fmla="*/ 437118 h 1976718"/>
              <a:gd name="connsiteX6" fmla="*/ 2150381 w 2150381"/>
              <a:gd name="connsiteY6" fmla="*/ 1763865 h 1976718"/>
              <a:gd name="connsiteX0" fmla="*/ 2074392 w 2150381"/>
              <a:gd name="connsiteY0" fmla="*/ 1858356 h 1858356"/>
              <a:gd name="connsiteX1" fmla="*/ 299288 w 2150381"/>
              <a:gd name="connsiteY1" fmla="*/ 909844 h 1858356"/>
              <a:gd name="connsiteX2" fmla="*/ 0 w 2150381"/>
              <a:gd name="connsiteY2" fmla="*/ 1304365 h 1858356"/>
              <a:gd name="connsiteX3" fmla="*/ 295835 w 2150381"/>
              <a:gd name="connsiteY3" fmla="*/ 0 h 1858356"/>
              <a:gd name="connsiteX4" fmla="*/ 1492624 w 2150381"/>
              <a:gd name="connsiteY4" fmla="*/ 376518 h 1858356"/>
              <a:gd name="connsiteX5" fmla="*/ 1054250 w 2150381"/>
              <a:gd name="connsiteY5" fmla="*/ 437118 h 1858356"/>
              <a:gd name="connsiteX6" fmla="*/ 2150381 w 2150381"/>
              <a:gd name="connsiteY6" fmla="*/ 1763865 h 1858356"/>
              <a:gd name="connsiteX0" fmla="*/ 2074392 w 2293225"/>
              <a:gd name="connsiteY0" fmla="*/ 1858356 h 1858356"/>
              <a:gd name="connsiteX1" fmla="*/ 299288 w 2293225"/>
              <a:gd name="connsiteY1" fmla="*/ 909844 h 1858356"/>
              <a:gd name="connsiteX2" fmla="*/ 0 w 2293225"/>
              <a:gd name="connsiteY2" fmla="*/ 1304365 h 1858356"/>
              <a:gd name="connsiteX3" fmla="*/ 295835 w 2293225"/>
              <a:gd name="connsiteY3" fmla="*/ 0 h 1858356"/>
              <a:gd name="connsiteX4" fmla="*/ 1492624 w 2293225"/>
              <a:gd name="connsiteY4" fmla="*/ 376518 h 1858356"/>
              <a:gd name="connsiteX5" fmla="*/ 1054250 w 2293225"/>
              <a:gd name="connsiteY5" fmla="*/ 437118 h 1858356"/>
              <a:gd name="connsiteX6" fmla="*/ 2293225 w 2293225"/>
              <a:gd name="connsiteY6" fmla="*/ 1549527 h 1858356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74820"/>
              <a:gd name="connsiteY0" fmla="*/ 1671330 h 1671330"/>
              <a:gd name="connsiteX1" fmla="*/ 299288 w 2274820"/>
              <a:gd name="connsiteY1" fmla="*/ 909844 h 1671330"/>
              <a:gd name="connsiteX2" fmla="*/ 0 w 2274820"/>
              <a:gd name="connsiteY2" fmla="*/ 1304365 h 1671330"/>
              <a:gd name="connsiteX3" fmla="*/ 295835 w 2274820"/>
              <a:gd name="connsiteY3" fmla="*/ 0 h 1671330"/>
              <a:gd name="connsiteX4" fmla="*/ 1492624 w 2274820"/>
              <a:gd name="connsiteY4" fmla="*/ 376518 h 1671330"/>
              <a:gd name="connsiteX5" fmla="*/ 1054250 w 2274820"/>
              <a:gd name="connsiteY5" fmla="*/ 437118 h 1671330"/>
              <a:gd name="connsiteX6" fmla="*/ 2096313 w 2274820"/>
              <a:gd name="connsiteY6" fmla="*/ 1353475 h 1671330"/>
              <a:gd name="connsiteX0" fmla="*/ 2274821 w 2274820"/>
              <a:gd name="connsiteY0" fmla="*/ 1671330 h 1832003"/>
              <a:gd name="connsiteX1" fmla="*/ 299288 w 2274820"/>
              <a:gd name="connsiteY1" fmla="*/ 909844 h 1832003"/>
              <a:gd name="connsiteX2" fmla="*/ 0 w 2274820"/>
              <a:gd name="connsiteY2" fmla="*/ 1304365 h 1832003"/>
              <a:gd name="connsiteX3" fmla="*/ 295835 w 2274820"/>
              <a:gd name="connsiteY3" fmla="*/ 0 h 1832003"/>
              <a:gd name="connsiteX4" fmla="*/ 1492624 w 2274820"/>
              <a:gd name="connsiteY4" fmla="*/ 376518 h 1832003"/>
              <a:gd name="connsiteX5" fmla="*/ 1054250 w 2274820"/>
              <a:gd name="connsiteY5" fmla="*/ 437118 h 1832003"/>
              <a:gd name="connsiteX6" fmla="*/ 2096313 w 2274820"/>
              <a:gd name="connsiteY6" fmla="*/ 1353475 h 1832003"/>
              <a:gd name="connsiteX0" fmla="*/ 2274821 w 2274820"/>
              <a:gd name="connsiteY0" fmla="*/ 1671330 h 1823753"/>
              <a:gd name="connsiteX1" fmla="*/ 299288 w 2274820"/>
              <a:gd name="connsiteY1" fmla="*/ 909844 h 1823753"/>
              <a:gd name="connsiteX2" fmla="*/ 0 w 2274820"/>
              <a:gd name="connsiteY2" fmla="*/ 1304365 h 1823753"/>
              <a:gd name="connsiteX3" fmla="*/ 295835 w 2274820"/>
              <a:gd name="connsiteY3" fmla="*/ 0 h 1823753"/>
              <a:gd name="connsiteX4" fmla="*/ 1492624 w 2274820"/>
              <a:gd name="connsiteY4" fmla="*/ 376518 h 1823753"/>
              <a:gd name="connsiteX5" fmla="*/ 1054250 w 2274820"/>
              <a:gd name="connsiteY5" fmla="*/ 437118 h 1823753"/>
              <a:gd name="connsiteX6" fmla="*/ 2096313 w 2274820"/>
              <a:gd name="connsiteY6" fmla="*/ 1353475 h 182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4820" h="1823753">
                <a:moveTo>
                  <a:pt x="2274821" y="1671330"/>
                </a:moveTo>
                <a:cubicBezTo>
                  <a:pt x="1155510" y="1823753"/>
                  <a:pt x="781591" y="1421673"/>
                  <a:pt x="299288" y="909844"/>
                </a:cubicBezTo>
                <a:lnTo>
                  <a:pt x="0" y="1304365"/>
                </a:lnTo>
                <a:lnTo>
                  <a:pt x="295835" y="0"/>
                </a:lnTo>
                <a:lnTo>
                  <a:pt x="1492624" y="376518"/>
                </a:lnTo>
                <a:lnTo>
                  <a:pt x="1054250" y="437118"/>
                </a:lnTo>
                <a:cubicBezTo>
                  <a:pt x="1176636" y="887388"/>
                  <a:pt x="1587274" y="1394962"/>
                  <a:pt x="2096313" y="1353475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ysClr val="window" lastClr="FFFFFF"/>
              </a:solidFill>
              <a:latin typeface="맑은 고딕"/>
              <a:ea typeface="맑은 고딕"/>
            </a:endParaRPr>
          </a:p>
        </p:txBody>
      </p:sp>
      <p:sp>
        <p:nvSpPr>
          <p:cNvPr id="68" name="자유형 67"/>
          <p:cNvSpPr/>
          <p:nvPr/>
        </p:nvSpPr>
        <p:spPr>
          <a:xfrm rot="16600098" flipH="1" flipV="1">
            <a:off x="2128837" y="3405188"/>
            <a:ext cx="1071563" cy="763588"/>
          </a:xfrm>
          <a:custGeom>
            <a:avLst/>
            <a:gdLst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299447 w 4208930"/>
              <a:gd name="connsiteY3" fmla="*/ 1196788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272553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30506"/>
              <a:gd name="connsiteX1" fmla="*/ 1492624 w 4208930"/>
              <a:gd name="connsiteY1" fmla="*/ 430306 h 2030506"/>
              <a:gd name="connsiteX2" fmla="*/ 1116106 w 4208930"/>
              <a:gd name="connsiteY2" fmla="*/ 470647 h 2030506"/>
              <a:gd name="connsiteX3" fmla="*/ 2156539 w 4208930"/>
              <a:gd name="connsiteY3" fmla="*/ 1339640 h 2030506"/>
              <a:gd name="connsiteX4" fmla="*/ 3039035 w 4208930"/>
              <a:gd name="connsiteY4" fmla="*/ 443753 h 2030506"/>
              <a:gd name="connsiteX5" fmla="*/ 2635624 w 4208930"/>
              <a:gd name="connsiteY5" fmla="*/ 416859 h 2030506"/>
              <a:gd name="connsiteX6" fmla="*/ 3899647 w 4208930"/>
              <a:gd name="connsiteY6" fmla="*/ 0 h 2030506"/>
              <a:gd name="connsiteX7" fmla="*/ 4208930 w 4208930"/>
              <a:gd name="connsiteY7" fmla="*/ 1277471 h 2030506"/>
              <a:gd name="connsiteX8" fmla="*/ 3872753 w 4208930"/>
              <a:gd name="connsiteY8" fmla="*/ 847165 h 2030506"/>
              <a:gd name="connsiteX9" fmla="*/ 2058207 w 4208930"/>
              <a:gd name="connsiteY9" fmla="*/ 2030506 h 2030506"/>
              <a:gd name="connsiteX10" fmla="*/ 349624 w 4208930"/>
              <a:gd name="connsiteY10" fmla="*/ 887506 h 2030506"/>
              <a:gd name="connsiteX11" fmla="*/ 0 w 4208930"/>
              <a:gd name="connsiteY11" fmla="*/ 1358153 h 2030506"/>
              <a:gd name="connsiteX12" fmla="*/ 295835 w 4208930"/>
              <a:gd name="connsiteY12" fmla="*/ 53788 h 2030506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56539 w 4208930"/>
              <a:gd name="connsiteY3" fmla="*/ 1339640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295835 w 4208930"/>
              <a:gd name="connsiteY0" fmla="*/ 53788 h 2055451"/>
              <a:gd name="connsiteX1" fmla="*/ 1492624 w 4208930"/>
              <a:gd name="connsiteY1" fmla="*/ 430306 h 2055451"/>
              <a:gd name="connsiteX2" fmla="*/ 1116106 w 4208930"/>
              <a:gd name="connsiteY2" fmla="*/ 470647 h 2055451"/>
              <a:gd name="connsiteX3" fmla="*/ 2123748 w 4208930"/>
              <a:gd name="connsiteY3" fmla="*/ 1501013 h 2055451"/>
              <a:gd name="connsiteX4" fmla="*/ 3039035 w 4208930"/>
              <a:gd name="connsiteY4" fmla="*/ 443753 h 2055451"/>
              <a:gd name="connsiteX5" fmla="*/ 2635624 w 4208930"/>
              <a:gd name="connsiteY5" fmla="*/ 416859 h 2055451"/>
              <a:gd name="connsiteX6" fmla="*/ 3899647 w 4208930"/>
              <a:gd name="connsiteY6" fmla="*/ 0 h 2055451"/>
              <a:gd name="connsiteX7" fmla="*/ 4208930 w 4208930"/>
              <a:gd name="connsiteY7" fmla="*/ 1277471 h 2055451"/>
              <a:gd name="connsiteX8" fmla="*/ 3872753 w 4208930"/>
              <a:gd name="connsiteY8" fmla="*/ 847165 h 2055451"/>
              <a:gd name="connsiteX9" fmla="*/ 2058207 w 4208930"/>
              <a:gd name="connsiteY9" fmla="*/ 2030506 h 2055451"/>
              <a:gd name="connsiteX10" fmla="*/ 349624 w 4208930"/>
              <a:gd name="connsiteY10" fmla="*/ 887506 h 2055451"/>
              <a:gd name="connsiteX11" fmla="*/ 0 w 4208930"/>
              <a:gd name="connsiteY11" fmla="*/ 1358153 h 2055451"/>
              <a:gd name="connsiteX12" fmla="*/ 295835 w 4208930"/>
              <a:gd name="connsiteY12" fmla="*/ 53788 h 2055451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039035 w 4208930"/>
              <a:gd name="connsiteY9" fmla="*/ 389965 h 2001663"/>
              <a:gd name="connsiteX10" fmla="*/ 2635624 w 4208930"/>
              <a:gd name="connsiteY10" fmla="*/ 363071 h 2001663"/>
              <a:gd name="connsiteX11" fmla="*/ 3991087 w 4208930"/>
              <a:gd name="connsiteY11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2635624 w 4208930"/>
              <a:gd name="connsiteY9" fmla="*/ 363071 h 2001663"/>
              <a:gd name="connsiteX10" fmla="*/ 3991087 w 4208930"/>
              <a:gd name="connsiteY10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9" fmla="*/ 3991087 w 4208930"/>
              <a:gd name="connsiteY9" fmla="*/ 37652 h 2001663"/>
              <a:gd name="connsiteX0" fmla="*/ 4208930 w 4208930"/>
              <a:gd name="connsiteY0" fmla="*/ 1223683 h 2001663"/>
              <a:gd name="connsiteX1" fmla="*/ 3872753 w 4208930"/>
              <a:gd name="connsiteY1" fmla="*/ 793377 h 2001663"/>
              <a:gd name="connsiteX2" fmla="*/ 2058207 w 4208930"/>
              <a:gd name="connsiteY2" fmla="*/ 1976718 h 2001663"/>
              <a:gd name="connsiteX3" fmla="*/ 349624 w 4208930"/>
              <a:gd name="connsiteY3" fmla="*/ 833718 h 2001663"/>
              <a:gd name="connsiteX4" fmla="*/ 0 w 4208930"/>
              <a:gd name="connsiteY4" fmla="*/ 1304365 h 2001663"/>
              <a:gd name="connsiteX5" fmla="*/ 295835 w 4208930"/>
              <a:gd name="connsiteY5" fmla="*/ 0 h 2001663"/>
              <a:gd name="connsiteX6" fmla="*/ 1492624 w 4208930"/>
              <a:gd name="connsiteY6" fmla="*/ 376518 h 2001663"/>
              <a:gd name="connsiteX7" fmla="*/ 1116106 w 4208930"/>
              <a:gd name="connsiteY7" fmla="*/ 416859 h 2001663"/>
              <a:gd name="connsiteX8" fmla="*/ 2123748 w 4208930"/>
              <a:gd name="connsiteY8" fmla="*/ 1447225 h 2001663"/>
              <a:gd name="connsiteX0" fmla="*/ 4208930 w 4208930"/>
              <a:gd name="connsiteY0" fmla="*/ 1223683 h 1976718"/>
              <a:gd name="connsiteX1" fmla="*/ 2058207 w 4208930"/>
              <a:gd name="connsiteY1" fmla="*/ 1976718 h 1976718"/>
              <a:gd name="connsiteX2" fmla="*/ 349624 w 4208930"/>
              <a:gd name="connsiteY2" fmla="*/ 833718 h 1976718"/>
              <a:gd name="connsiteX3" fmla="*/ 0 w 4208930"/>
              <a:gd name="connsiteY3" fmla="*/ 1304365 h 1976718"/>
              <a:gd name="connsiteX4" fmla="*/ 295835 w 4208930"/>
              <a:gd name="connsiteY4" fmla="*/ 0 h 1976718"/>
              <a:gd name="connsiteX5" fmla="*/ 1492624 w 4208930"/>
              <a:gd name="connsiteY5" fmla="*/ 376518 h 1976718"/>
              <a:gd name="connsiteX6" fmla="*/ 1116106 w 4208930"/>
              <a:gd name="connsiteY6" fmla="*/ 416859 h 1976718"/>
              <a:gd name="connsiteX7" fmla="*/ 2123748 w 4208930"/>
              <a:gd name="connsiteY7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349624 w 2123748"/>
              <a:gd name="connsiteY1" fmla="*/ 833718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116106 w 2123748"/>
              <a:gd name="connsiteY5" fmla="*/ 416859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447225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23748"/>
              <a:gd name="connsiteY0" fmla="*/ 1976718 h 1976718"/>
              <a:gd name="connsiteX1" fmla="*/ 299288 w 2123748"/>
              <a:gd name="connsiteY1" fmla="*/ 909844 h 1976718"/>
              <a:gd name="connsiteX2" fmla="*/ 0 w 2123748"/>
              <a:gd name="connsiteY2" fmla="*/ 1304365 h 1976718"/>
              <a:gd name="connsiteX3" fmla="*/ 295835 w 2123748"/>
              <a:gd name="connsiteY3" fmla="*/ 0 h 1976718"/>
              <a:gd name="connsiteX4" fmla="*/ 1492624 w 2123748"/>
              <a:gd name="connsiteY4" fmla="*/ 376518 h 1976718"/>
              <a:gd name="connsiteX5" fmla="*/ 1054250 w 2123748"/>
              <a:gd name="connsiteY5" fmla="*/ 437118 h 1976718"/>
              <a:gd name="connsiteX6" fmla="*/ 2123748 w 2123748"/>
              <a:gd name="connsiteY6" fmla="*/ 1875829 h 1976718"/>
              <a:gd name="connsiteX0" fmla="*/ 2058207 w 2150381"/>
              <a:gd name="connsiteY0" fmla="*/ 1976718 h 1976718"/>
              <a:gd name="connsiteX1" fmla="*/ 299288 w 2150381"/>
              <a:gd name="connsiteY1" fmla="*/ 909844 h 1976718"/>
              <a:gd name="connsiteX2" fmla="*/ 0 w 2150381"/>
              <a:gd name="connsiteY2" fmla="*/ 1304365 h 1976718"/>
              <a:gd name="connsiteX3" fmla="*/ 295835 w 2150381"/>
              <a:gd name="connsiteY3" fmla="*/ 0 h 1976718"/>
              <a:gd name="connsiteX4" fmla="*/ 1492624 w 2150381"/>
              <a:gd name="connsiteY4" fmla="*/ 376518 h 1976718"/>
              <a:gd name="connsiteX5" fmla="*/ 1054250 w 2150381"/>
              <a:gd name="connsiteY5" fmla="*/ 437118 h 1976718"/>
              <a:gd name="connsiteX6" fmla="*/ 2150381 w 2150381"/>
              <a:gd name="connsiteY6" fmla="*/ 1763865 h 1976718"/>
              <a:gd name="connsiteX0" fmla="*/ 2074392 w 2150381"/>
              <a:gd name="connsiteY0" fmla="*/ 1858356 h 1858356"/>
              <a:gd name="connsiteX1" fmla="*/ 299288 w 2150381"/>
              <a:gd name="connsiteY1" fmla="*/ 909844 h 1858356"/>
              <a:gd name="connsiteX2" fmla="*/ 0 w 2150381"/>
              <a:gd name="connsiteY2" fmla="*/ 1304365 h 1858356"/>
              <a:gd name="connsiteX3" fmla="*/ 295835 w 2150381"/>
              <a:gd name="connsiteY3" fmla="*/ 0 h 1858356"/>
              <a:gd name="connsiteX4" fmla="*/ 1492624 w 2150381"/>
              <a:gd name="connsiteY4" fmla="*/ 376518 h 1858356"/>
              <a:gd name="connsiteX5" fmla="*/ 1054250 w 2150381"/>
              <a:gd name="connsiteY5" fmla="*/ 437118 h 1858356"/>
              <a:gd name="connsiteX6" fmla="*/ 2150381 w 2150381"/>
              <a:gd name="connsiteY6" fmla="*/ 1763865 h 1858356"/>
              <a:gd name="connsiteX0" fmla="*/ 2074392 w 2293225"/>
              <a:gd name="connsiteY0" fmla="*/ 1858356 h 1858356"/>
              <a:gd name="connsiteX1" fmla="*/ 299288 w 2293225"/>
              <a:gd name="connsiteY1" fmla="*/ 909844 h 1858356"/>
              <a:gd name="connsiteX2" fmla="*/ 0 w 2293225"/>
              <a:gd name="connsiteY2" fmla="*/ 1304365 h 1858356"/>
              <a:gd name="connsiteX3" fmla="*/ 295835 w 2293225"/>
              <a:gd name="connsiteY3" fmla="*/ 0 h 1858356"/>
              <a:gd name="connsiteX4" fmla="*/ 1492624 w 2293225"/>
              <a:gd name="connsiteY4" fmla="*/ 376518 h 1858356"/>
              <a:gd name="connsiteX5" fmla="*/ 1054250 w 2293225"/>
              <a:gd name="connsiteY5" fmla="*/ 437118 h 1858356"/>
              <a:gd name="connsiteX6" fmla="*/ 2293225 w 2293225"/>
              <a:gd name="connsiteY6" fmla="*/ 1549527 h 1858356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93225"/>
              <a:gd name="connsiteY0" fmla="*/ 1671330 h 1671330"/>
              <a:gd name="connsiteX1" fmla="*/ 299288 w 2293225"/>
              <a:gd name="connsiteY1" fmla="*/ 909844 h 1671330"/>
              <a:gd name="connsiteX2" fmla="*/ 0 w 2293225"/>
              <a:gd name="connsiteY2" fmla="*/ 1304365 h 1671330"/>
              <a:gd name="connsiteX3" fmla="*/ 295835 w 2293225"/>
              <a:gd name="connsiteY3" fmla="*/ 0 h 1671330"/>
              <a:gd name="connsiteX4" fmla="*/ 1492624 w 2293225"/>
              <a:gd name="connsiteY4" fmla="*/ 376518 h 1671330"/>
              <a:gd name="connsiteX5" fmla="*/ 1054250 w 2293225"/>
              <a:gd name="connsiteY5" fmla="*/ 437118 h 1671330"/>
              <a:gd name="connsiteX6" fmla="*/ 2293225 w 2293225"/>
              <a:gd name="connsiteY6" fmla="*/ 1549527 h 1671330"/>
              <a:gd name="connsiteX0" fmla="*/ 2274821 w 2274820"/>
              <a:gd name="connsiteY0" fmla="*/ 1671330 h 1671330"/>
              <a:gd name="connsiteX1" fmla="*/ 299288 w 2274820"/>
              <a:gd name="connsiteY1" fmla="*/ 909844 h 1671330"/>
              <a:gd name="connsiteX2" fmla="*/ 0 w 2274820"/>
              <a:gd name="connsiteY2" fmla="*/ 1304365 h 1671330"/>
              <a:gd name="connsiteX3" fmla="*/ 295835 w 2274820"/>
              <a:gd name="connsiteY3" fmla="*/ 0 h 1671330"/>
              <a:gd name="connsiteX4" fmla="*/ 1492624 w 2274820"/>
              <a:gd name="connsiteY4" fmla="*/ 376518 h 1671330"/>
              <a:gd name="connsiteX5" fmla="*/ 1054250 w 2274820"/>
              <a:gd name="connsiteY5" fmla="*/ 437118 h 1671330"/>
              <a:gd name="connsiteX6" fmla="*/ 2096313 w 2274820"/>
              <a:gd name="connsiteY6" fmla="*/ 1353475 h 1671330"/>
              <a:gd name="connsiteX0" fmla="*/ 2274821 w 2274820"/>
              <a:gd name="connsiteY0" fmla="*/ 1671330 h 1832003"/>
              <a:gd name="connsiteX1" fmla="*/ 299288 w 2274820"/>
              <a:gd name="connsiteY1" fmla="*/ 909844 h 1832003"/>
              <a:gd name="connsiteX2" fmla="*/ 0 w 2274820"/>
              <a:gd name="connsiteY2" fmla="*/ 1304365 h 1832003"/>
              <a:gd name="connsiteX3" fmla="*/ 295835 w 2274820"/>
              <a:gd name="connsiteY3" fmla="*/ 0 h 1832003"/>
              <a:gd name="connsiteX4" fmla="*/ 1492624 w 2274820"/>
              <a:gd name="connsiteY4" fmla="*/ 376518 h 1832003"/>
              <a:gd name="connsiteX5" fmla="*/ 1054250 w 2274820"/>
              <a:gd name="connsiteY5" fmla="*/ 437118 h 1832003"/>
              <a:gd name="connsiteX6" fmla="*/ 2096313 w 2274820"/>
              <a:gd name="connsiteY6" fmla="*/ 1353475 h 1832003"/>
              <a:gd name="connsiteX0" fmla="*/ 2274821 w 2274820"/>
              <a:gd name="connsiteY0" fmla="*/ 1671330 h 1823753"/>
              <a:gd name="connsiteX1" fmla="*/ 299288 w 2274820"/>
              <a:gd name="connsiteY1" fmla="*/ 909844 h 1823753"/>
              <a:gd name="connsiteX2" fmla="*/ 0 w 2274820"/>
              <a:gd name="connsiteY2" fmla="*/ 1304365 h 1823753"/>
              <a:gd name="connsiteX3" fmla="*/ 295835 w 2274820"/>
              <a:gd name="connsiteY3" fmla="*/ 0 h 1823753"/>
              <a:gd name="connsiteX4" fmla="*/ 1492624 w 2274820"/>
              <a:gd name="connsiteY4" fmla="*/ 376518 h 1823753"/>
              <a:gd name="connsiteX5" fmla="*/ 1054250 w 2274820"/>
              <a:gd name="connsiteY5" fmla="*/ 437118 h 1823753"/>
              <a:gd name="connsiteX6" fmla="*/ 2096313 w 2274820"/>
              <a:gd name="connsiteY6" fmla="*/ 1353475 h 182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4820" h="1823753">
                <a:moveTo>
                  <a:pt x="2274821" y="1671330"/>
                </a:moveTo>
                <a:cubicBezTo>
                  <a:pt x="1155510" y="1823753"/>
                  <a:pt x="781591" y="1421673"/>
                  <a:pt x="299288" y="909844"/>
                </a:cubicBezTo>
                <a:lnTo>
                  <a:pt x="0" y="1304365"/>
                </a:lnTo>
                <a:lnTo>
                  <a:pt x="295835" y="0"/>
                </a:lnTo>
                <a:lnTo>
                  <a:pt x="1492624" y="376518"/>
                </a:lnTo>
                <a:lnTo>
                  <a:pt x="1054250" y="437118"/>
                </a:lnTo>
                <a:cubicBezTo>
                  <a:pt x="1176636" y="887388"/>
                  <a:pt x="1587274" y="1394962"/>
                  <a:pt x="2096313" y="1353475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ysClr val="window" lastClr="FFFFFF"/>
              </a:solidFill>
              <a:latin typeface="맑은 고딕"/>
              <a:ea typeface="맑은 고딕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714375" y="4957763"/>
            <a:ext cx="2133600" cy="61436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990725" y="4062413"/>
            <a:ext cx="1509713" cy="15097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838200" y="5053013"/>
            <a:ext cx="2000250" cy="428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2119313" y="4238625"/>
            <a:ext cx="1214437" cy="1214438"/>
          </a:xfrm>
          <a:prstGeom prst="ellipse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" name="도넛 29"/>
          <p:cNvSpPr/>
          <p:nvPr/>
        </p:nvSpPr>
        <p:spPr>
          <a:xfrm>
            <a:off x="2104977" y="4186242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3205163" y="3671888"/>
            <a:ext cx="2133600" cy="61436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4481513" y="2776538"/>
            <a:ext cx="1509712" cy="15097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3328988" y="3767138"/>
            <a:ext cx="2000250" cy="428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4610039" y="2952746"/>
            <a:ext cx="1214446" cy="1214446"/>
          </a:xfrm>
          <a:prstGeom prst="ellipse">
            <a:avLst/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2" name="도넛 51"/>
          <p:cNvSpPr/>
          <p:nvPr/>
        </p:nvSpPr>
        <p:spPr>
          <a:xfrm>
            <a:off x="4595751" y="2900358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5695950" y="2386013"/>
            <a:ext cx="2133600" cy="61436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6972300" y="1490663"/>
            <a:ext cx="1509713" cy="15097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5819775" y="2481263"/>
            <a:ext cx="2000250" cy="428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7100813" y="1666862"/>
            <a:ext cx="1214446" cy="1214446"/>
          </a:xfrm>
          <a:prstGeom prst="ellipse">
            <a:avLst/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7" name="도넛 56"/>
          <p:cNvSpPr/>
          <p:nvPr/>
        </p:nvSpPr>
        <p:spPr>
          <a:xfrm>
            <a:off x="7086525" y="1614474"/>
            <a:ext cx="1285884" cy="1285884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79" name="TextBox 57"/>
          <p:cNvSpPr txBox="1">
            <a:spLocks noChangeArrowheads="1"/>
          </p:cNvSpPr>
          <p:nvPr/>
        </p:nvSpPr>
        <p:spPr bwMode="auto">
          <a:xfrm>
            <a:off x="771525" y="50911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2080" name="TextBox 58"/>
          <p:cNvSpPr txBox="1">
            <a:spLocks noChangeArrowheads="1"/>
          </p:cNvSpPr>
          <p:nvPr/>
        </p:nvSpPr>
        <p:spPr bwMode="auto">
          <a:xfrm>
            <a:off x="3238500" y="37957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2081" name="TextBox 59"/>
          <p:cNvSpPr txBox="1">
            <a:spLocks noChangeArrowheads="1"/>
          </p:cNvSpPr>
          <p:nvPr/>
        </p:nvSpPr>
        <p:spPr bwMode="auto">
          <a:xfrm>
            <a:off x="5705475" y="25003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43125" y="5599113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4313238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000875" y="3027363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2085" name="TextBox 63"/>
          <p:cNvSpPr txBox="1">
            <a:spLocks noChangeArrowheads="1"/>
          </p:cNvSpPr>
          <p:nvPr/>
        </p:nvSpPr>
        <p:spPr bwMode="auto">
          <a:xfrm>
            <a:off x="1928813" y="46307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2086" name="TextBox 64"/>
          <p:cNvSpPr txBox="1">
            <a:spLocks noChangeArrowheads="1"/>
          </p:cNvSpPr>
          <p:nvPr/>
        </p:nvSpPr>
        <p:spPr bwMode="auto">
          <a:xfrm>
            <a:off x="4419600" y="335438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2087" name="TextBox 65"/>
          <p:cNvSpPr txBox="1">
            <a:spLocks noChangeArrowheads="1"/>
          </p:cNvSpPr>
          <p:nvPr/>
        </p:nvSpPr>
        <p:spPr bwMode="auto">
          <a:xfrm>
            <a:off x="6910388" y="20780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7188" y="4357688"/>
            <a:ext cx="16430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STEP 1</a:t>
            </a:r>
            <a:endParaRPr lang="ko-KR" altLang="ko-K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62263" y="3081338"/>
            <a:ext cx="16430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STEP 2</a:t>
            </a:r>
            <a:endParaRPr lang="ko-KR" altLang="ko-K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91150" y="1762125"/>
            <a:ext cx="16430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STEP 3</a:t>
            </a:r>
            <a:endParaRPr lang="ko-KR" altLang="ko-K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9588" y="1395413"/>
            <a:ext cx="4205287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</p:txBody>
      </p:sp>
    </p:spTree>
    <p:extLst>
      <p:ext uri="{BB962C8B-B14F-4D97-AF65-F5344CB8AC3E}">
        <p14:creationId xmlns:p14="http://schemas.microsoft.com/office/powerpoint/2010/main" val="41044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69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22</cp:revision>
  <dcterms:created xsi:type="dcterms:W3CDTF">2010-08-14T06:45:49Z</dcterms:created>
  <dcterms:modified xsi:type="dcterms:W3CDTF">2014-04-14T14:10:36Z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