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fld id="{3A0FDC81-6671-40AF-8C5F-F4F9D5D0C066}" type="datetimeFigureOut">
              <a:rPr lang="ko-KR" altLang="en-US"/>
              <a:pPr>
                <a:defRPr/>
              </a:pPr>
              <a:t>2014-04-14</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6CE3B035-7202-4AC7-8675-D2AB92DDFF82}" type="slidenum">
              <a:rPr lang="ko-KR" altLang="en-US"/>
              <a:pPr>
                <a:defRPr/>
              </a:pPr>
              <a:t>‹#›</a:t>
            </a:fld>
            <a:endParaRPr lang="ko-KR" altLang="en-US"/>
          </a:p>
        </p:txBody>
      </p:sp>
    </p:spTree>
    <p:extLst>
      <p:ext uri="{BB962C8B-B14F-4D97-AF65-F5344CB8AC3E}">
        <p14:creationId xmlns:p14="http://schemas.microsoft.com/office/powerpoint/2010/main" val="14868164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fld id="{8072FB60-098F-4E71-A46A-FFAB19385777}" type="datetimeFigureOut">
              <a:rPr lang="ko-KR" altLang="en-US"/>
              <a:pPr>
                <a:defRPr/>
              </a:pPr>
              <a:t>2014-04-14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kumimoji="0" sz="1200" smtClean="0">
                <a:solidFill>
                  <a:srgbClr val="898989"/>
                </a:solidFill>
                <a:latin typeface="맑은 고딕" panose="020B0503020000020004" pitchFamily="34" charset="-127"/>
                <a:ea typeface="맑은 고딕" panose="020B0503020000020004" pitchFamily="34" charset="-127"/>
              </a:defRPr>
            </a:lvl1pPr>
          </a:lstStyle>
          <a:p>
            <a:pPr>
              <a:defRPr/>
            </a:pPr>
            <a:fld id="{5D004B5D-2A06-4EAD-8171-DE78C3C0BAFC}" type="slidenum">
              <a:rPr lang="ko-KR" altLang="en-US"/>
              <a:pPr>
                <a:defRPr/>
              </a:pPr>
              <a:t>‹#›</a:t>
            </a:fld>
            <a:endParaRPr lang="ko-KR" altLang="en-US"/>
          </a:p>
        </p:txBody>
      </p:sp>
    </p:spTree>
    <p:extLst>
      <p:ext uri="{BB962C8B-B14F-4D97-AF65-F5344CB8AC3E}">
        <p14:creationId xmlns:p14="http://schemas.microsoft.com/office/powerpoint/2010/main" val="91134660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91" name="직사각형 90"/>
          <p:cNvSpPr/>
          <p:nvPr/>
        </p:nvSpPr>
        <p:spPr>
          <a:xfrm>
            <a:off x="0" y="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4" name="모서리가 둥근 직사각형 83"/>
          <p:cNvSpPr/>
          <p:nvPr/>
        </p:nvSpPr>
        <p:spPr>
          <a:xfrm>
            <a:off x="852461"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6" name="모서리가 둥근 직사각형 85"/>
          <p:cNvSpPr/>
          <p:nvPr/>
        </p:nvSpPr>
        <p:spPr>
          <a:xfrm>
            <a:off x="1104875" y="1643050"/>
            <a:ext cx="1571636" cy="500066"/>
          </a:xfrm>
          <a:prstGeom prst="roundRect">
            <a:avLst/>
          </a:prstGeom>
          <a:gradFill>
            <a:gsLst>
              <a:gs pos="0">
                <a:schemeClr val="accent1"/>
              </a:gs>
              <a:gs pos="61000">
                <a:schemeClr val="tx2"/>
              </a:gs>
              <a:gs pos="100000">
                <a:schemeClr val="accent1"/>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7" name="모서리가 둥근 직사각형 86"/>
          <p:cNvSpPr/>
          <p:nvPr/>
        </p:nvSpPr>
        <p:spPr>
          <a:xfrm>
            <a:off x="3567105"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8" name="모서리가 둥근 직사각형 87"/>
          <p:cNvSpPr/>
          <p:nvPr/>
        </p:nvSpPr>
        <p:spPr>
          <a:xfrm>
            <a:off x="3819519" y="1643050"/>
            <a:ext cx="1571636" cy="500066"/>
          </a:xfrm>
          <a:prstGeom prst="roundRect">
            <a:avLst/>
          </a:prstGeom>
          <a:gradFill>
            <a:gsLst>
              <a:gs pos="0">
                <a:schemeClr val="accent3"/>
              </a:gs>
              <a:gs pos="61000">
                <a:schemeClr val="accent3">
                  <a:lumMod val="75000"/>
                </a:schemeClr>
              </a:gs>
              <a:gs pos="100000">
                <a:schemeClr val="accent3"/>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89" name="모서리가 둥근 직사각형 88"/>
          <p:cNvSpPr/>
          <p:nvPr/>
        </p:nvSpPr>
        <p:spPr>
          <a:xfrm>
            <a:off x="6281749" y="1785926"/>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90" name="모서리가 둥근 직사각형 89"/>
          <p:cNvSpPr/>
          <p:nvPr/>
        </p:nvSpPr>
        <p:spPr>
          <a:xfrm>
            <a:off x="6534163" y="1643050"/>
            <a:ext cx="1571636" cy="500066"/>
          </a:xfrm>
          <a:prstGeom prst="roundRect">
            <a:avLst/>
          </a:prstGeom>
          <a:gradFill>
            <a:gsLst>
              <a:gs pos="0">
                <a:schemeClr val="accent6"/>
              </a:gs>
              <a:gs pos="61000">
                <a:schemeClr val="accent6">
                  <a:lumMod val="75000"/>
                </a:schemeClr>
              </a:gs>
              <a:gs pos="100000">
                <a:schemeClr val="accent6"/>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95" name="갈매기형 수장 94"/>
          <p:cNvSpPr/>
          <p:nvPr/>
        </p:nvSpPr>
        <p:spPr>
          <a:xfrm>
            <a:off x="3071813" y="3286125"/>
            <a:ext cx="214312" cy="428625"/>
          </a:xfrm>
          <a:prstGeom prst="chevron">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7" name="갈매기형 수장 96"/>
          <p:cNvSpPr/>
          <p:nvPr/>
        </p:nvSpPr>
        <p:spPr>
          <a:xfrm>
            <a:off x="3224213" y="3286125"/>
            <a:ext cx="214312" cy="428625"/>
          </a:xfrm>
          <a:prstGeom prst="chevron">
            <a:avLst/>
          </a:prstGeom>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8" name="갈매기형 수장 97"/>
          <p:cNvSpPr/>
          <p:nvPr/>
        </p:nvSpPr>
        <p:spPr>
          <a:xfrm>
            <a:off x="5776913" y="3286125"/>
            <a:ext cx="214312" cy="428625"/>
          </a:xfrm>
          <a:prstGeom prst="chevron">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99" name="갈매기형 수장 98"/>
          <p:cNvSpPr/>
          <p:nvPr/>
        </p:nvSpPr>
        <p:spPr>
          <a:xfrm>
            <a:off x="5929313" y="3286125"/>
            <a:ext cx="214312" cy="428625"/>
          </a:xfrm>
          <a:prstGeom prst="chevron">
            <a:avLst/>
          </a:prstGeom>
          <a:solidFill>
            <a:schemeClr val="accent6"/>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solidFill>
                <a:schemeClr val="tx1"/>
              </a:solidFill>
            </a:endParaRPr>
          </a:p>
        </p:txBody>
      </p:sp>
      <p:sp>
        <p:nvSpPr>
          <p:cNvPr id="111" name="아래쪽 화살표 110"/>
          <p:cNvSpPr/>
          <p:nvPr/>
        </p:nvSpPr>
        <p:spPr>
          <a:xfrm rot="16200000">
            <a:off x="1147763" y="5176838"/>
            <a:ext cx="785812" cy="1357312"/>
          </a:xfrm>
          <a:prstGeom prst="downArrow">
            <a:avLst>
              <a:gd name="adj1" fmla="val 58205"/>
              <a:gd name="adj2" fmla="val 60909"/>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pic>
        <p:nvPicPr>
          <p:cNvPr id="3098" name="Picture 2" descr="G:\2010년-kim's file\BIZDESIGN-MARKETING\다이어그램 배경-완성이미지\아이콘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1714500"/>
            <a:ext cx="25558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3" descr="G:\2010년-kim's file\BIZDESIGN-MARKETING\다이어그램 배경-완성이미지\아이콘0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1300" y="1647825"/>
            <a:ext cx="358775"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4" descr="G:\2010년-kim's file\BIZDESIGN-MARKETING\다이어그램 배경-완성이미지\아이콘0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6675" y="1638300"/>
            <a:ext cx="36195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1" name="TextBox 111"/>
          <p:cNvSpPr txBox="1">
            <a:spLocks noChangeArrowheads="1"/>
          </p:cNvSpPr>
          <p:nvPr/>
        </p:nvSpPr>
        <p:spPr bwMode="auto">
          <a:xfrm>
            <a:off x="1233488" y="1701800"/>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102" name="TextBox 112"/>
          <p:cNvSpPr txBox="1">
            <a:spLocks noChangeArrowheads="1"/>
          </p:cNvSpPr>
          <p:nvPr/>
        </p:nvSpPr>
        <p:spPr bwMode="auto">
          <a:xfrm>
            <a:off x="3986213" y="1714500"/>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103" name="TextBox 113"/>
          <p:cNvSpPr txBox="1">
            <a:spLocks noChangeArrowheads="1"/>
          </p:cNvSpPr>
          <p:nvPr/>
        </p:nvSpPr>
        <p:spPr bwMode="auto">
          <a:xfrm>
            <a:off x="6686550" y="1727200"/>
            <a:ext cx="1643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pic>
        <p:nvPicPr>
          <p:cNvPr id="3104"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25" y="2300288"/>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5" name="TextBox 114"/>
          <p:cNvSpPr txBox="1"/>
          <p:nvPr/>
        </p:nvSpPr>
        <p:spPr>
          <a:xfrm>
            <a:off x="928688" y="3714750"/>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pic>
        <p:nvPicPr>
          <p:cNvPr id="3106"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4275" y="2286000"/>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7" name="TextBox 116"/>
          <p:cNvSpPr txBox="1"/>
          <p:nvPr/>
        </p:nvSpPr>
        <p:spPr>
          <a:xfrm>
            <a:off x="3652838" y="3700463"/>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pic>
        <p:nvPicPr>
          <p:cNvPr id="3108" name="Picture 6" descr="G:\2010년-kim's file\BIZDESIGN-MARKETING\다이어그램 부속이미지\01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8425" y="2271713"/>
            <a:ext cx="1719263" cy="1257300"/>
          </a:xfrm>
          <a:prstGeom prst="rect">
            <a:avLst/>
          </a:prstGeom>
          <a:noFill/>
          <a:ln w="25400">
            <a:solidFill>
              <a:schemeClr val="bg1"/>
            </a:solidFill>
            <a:miter lim="800000"/>
            <a:headEnd/>
            <a:tailEnd/>
          </a:ln>
          <a:effectLst>
            <a:outerShdw dist="38100" dir="2700000" sx="99001" sy="99001" algn="tl" rotWithShape="0">
              <a:srgbClr val="000000">
                <a:alpha val="39999"/>
              </a:srgbClr>
            </a:outerShdw>
          </a:effectLst>
          <a:extLst>
            <a:ext uri="{909E8E84-426E-40DD-AFC4-6F175D3DCCD1}">
              <a14:hiddenFill xmlns:a14="http://schemas.microsoft.com/office/drawing/2010/main">
                <a:solidFill>
                  <a:srgbClr val="FFFFFF"/>
                </a:solidFill>
              </a14:hiddenFill>
            </a:ext>
          </a:extLst>
        </p:spPr>
      </p:pic>
      <p:sp>
        <p:nvSpPr>
          <p:cNvPr id="119" name="TextBox 118"/>
          <p:cNvSpPr txBox="1"/>
          <p:nvPr/>
        </p:nvSpPr>
        <p:spPr>
          <a:xfrm>
            <a:off x="6376988" y="3686175"/>
            <a:ext cx="1928812" cy="1384300"/>
          </a:xfrm>
          <a:prstGeom prst="rect">
            <a:avLst/>
          </a:prstGeom>
          <a:noFill/>
        </p:spPr>
        <p:txBody>
          <a:bodyPr>
            <a:spAutoFit/>
          </a:bodyPr>
          <a:lstStyle/>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MOONKY</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a:p>
            <a:pPr eaLnBrk="1" latinLnBrk="1" hangingPunct="1">
              <a:defRPr/>
            </a:pPr>
            <a:r>
              <a:rPr lang="en-US" altLang="ko-KR" sz="1200" b="1" dirty="0">
                <a:solidFill>
                  <a:schemeClr val="tx1">
                    <a:lumMod val="75000"/>
                    <a:lumOff val="25000"/>
                  </a:schemeClr>
                </a:solidFill>
                <a:latin typeface="Arial" pitchFamily="34" charset="0"/>
                <a:ea typeface="HY헤드라인M" pitchFamily="18" charset="-127"/>
                <a:cs typeface="Arial" pitchFamily="34" charset="0"/>
              </a:rPr>
              <a:t>CONTENTS IN HERE !!</a:t>
            </a:r>
            <a:endParaRPr lang="ko-KR" altLang="ko-KR" sz="1200" b="1" dirty="0">
              <a:solidFill>
                <a:schemeClr val="tx1">
                  <a:lumMod val="75000"/>
                  <a:lumOff val="25000"/>
                </a:schemeClr>
              </a:solidFill>
              <a:latin typeface="Arial" pitchFamily="34" charset="0"/>
              <a:ea typeface="HY헤드라인M" pitchFamily="18" charset="-127"/>
              <a:cs typeface="Arial" pitchFamily="34" charset="0"/>
            </a:endParaRPr>
          </a:p>
        </p:txBody>
      </p:sp>
      <p:sp>
        <p:nvSpPr>
          <p:cNvPr id="120" name="TextBox 119"/>
          <p:cNvSpPr txBox="1"/>
          <p:nvPr/>
        </p:nvSpPr>
        <p:spPr>
          <a:xfrm>
            <a:off x="2500313" y="5407025"/>
            <a:ext cx="5857875" cy="954088"/>
          </a:xfrm>
          <a:prstGeom prst="rect">
            <a:avLst/>
          </a:prstGeom>
          <a:noFill/>
        </p:spPr>
        <p:txBody>
          <a:bodyPr>
            <a:spAutoFit/>
          </a:bodyPr>
          <a:lstStyle/>
          <a:p>
            <a:pPr eaLnBrk="1" latinLnBrk="1" hangingPunct="1">
              <a:defRPr/>
            </a:pPr>
            <a:r>
              <a:rPr lang="en-US" altLang="ko-KR" sz="1400" b="1" dirty="0">
                <a:solidFill>
                  <a:schemeClr val="bg1"/>
                </a:solidFill>
                <a:latin typeface="Arial" pitchFamily="34" charset="0"/>
                <a:ea typeface="HY헤드라인M" pitchFamily="18" charset="-127"/>
                <a:cs typeface="Arial" pitchFamily="34" charset="0"/>
              </a:rPr>
              <a:t>MOONKY</a:t>
            </a:r>
          </a:p>
          <a:p>
            <a:pPr eaLnBrk="1" latinLnBrk="1" hangingPunct="1">
              <a:defRPr/>
            </a:pPr>
            <a:r>
              <a:rPr lang="en-US" altLang="ko-KR" sz="1400" b="1" dirty="0">
                <a:solidFill>
                  <a:schemeClr val="bg1">
                    <a:lumMod val="85000"/>
                  </a:schemeClr>
                </a:solidFill>
                <a:latin typeface="Arial" pitchFamily="34" charset="0"/>
                <a:ea typeface="HY헤드라인M" pitchFamily="18" charset="-127"/>
                <a:cs typeface="Arial" pitchFamily="34" charset="0"/>
              </a:rPr>
              <a:t>CONTENTS IN HERE !! CONTENTS IN HERE !! CONTENTS IN HERE !! CONTENTS IN HERE !! CONTENTS IN HERE !! CONTENTS IN HERE !!  CONTENTS IN HERE !! CONTENTS IN HERE !!</a:t>
            </a:r>
            <a:endParaRPr lang="ko-KR" altLang="ko-KR" sz="1400" b="1" dirty="0">
              <a:solidFill>
                <a:schemeClr val="bg1">
                  <a:lumMod val="85000"/>
                </a:schemeClr>
              </a:solidFill>
              <a:latin typeface="Arial" pitchFamily="34" charset="0"/>
              <a:ea typeface="HY헤드라인M" pitchFamily="18" charset="-127"/>
              <a:cs typeface="Arial" pitchFamily="34" charset="0"/>
            </a:endParaRPr>
          </a:p>
        </p:txBody>
      </p:sp>
      <p:sp>
        <p:nvSpPr>
          <p:cNvPr id="121" name="TextBox 120"/>
          <p:cNvSpPr txBox="1"/>
          <p:nvPr/>
        </p:nvSpPr>
        <p:spPr>
          <a:xfrm>
            <a:off x="642938" y="5672138"/>
            <a:ext cx="1643062" cy="369887"/>
          </a:xfrm>
          <a:prstGeom prst="rect">
            <a:avLst/>
          </a:prstGeom>
          <a:noFill/>
        </p:spPr>
        <p:txBody>
          <a:bodyPr>
            <a:spAutoFit/>
          </a:bodyPr>
          <a:lstStyle/>
          <a:p>
            <a:pPr algn="ctr" eaLnBrk="1" latinLnBrk="1" hangingPunct="1">
              <a:defRPr/>
            </a:pPr>
            <a:r>
              <a:rPr lang="en-US" altLang="ko-KR" b="1" dirty="0">
                <a:solidFill>
                  <a:schemeClr val="tx1">
                    <a:lumMod val="75000"/>
                    <a:lumOff val="25000"/>
                  </a:schemeClr>
                </a:solidFill>
                <a:latin typeface="Arial" pitchFamily="34" charset="0"/>
                <a:ea typeface="HY헤드라인M" pitchFamily="18" charset="-127"/>
                <a:cs typeface="Arial" pitchFamily="34" charset="0"/>
              </a:rPr>
              <a:t>TEXT</a:t>
            </a:r>
            <a:endParaRPr lang="ko-KR" altLang="ko-KR" b="1" dirty="0">
              <a:solidFill>
                <a:schemeClr val="tx1">
                  <a:lumMod val="75000"/>
                  <a:lumOff val="25000"/>
                </a:schemeClr>
              </a:solidFill>
              <a:latin typeface="Arial" pitchFamily="34" charset="0"/>
              <a:ea typeface="HY헤드라인M" pitchFamily="18" charset="-127"/>
              <a:cs typeface="Arial" pitchFamily="34" charset="0"/>
            </a:endParaRPr>
          </a:p>
        </p:txBody>
      </p:sp>
    </p:spTree>
    <p:extLst>
      <p:ext uri="{BB962C8B-B14F-4D97-AF65-F5344CB8AC3E}">
        <p14:creationId xmlns:p14="http://schemas.microsoft.com/office/powerpoint/2010/main" val="288468288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112</Words>
  <Application>Microsoft Office PowerPoint</Application>
  <PresentationFormat>全屏显示(4:3)</PresentationFormat>
  <Paragraphs>27</Paragraphs>
  <Slides>1</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vt:i4>
      </vt:variant>
    </vt:vector>
  </HeadingPairs>
  <TitlesOfParts>
    <vt:vector size="5" baseType="lpstr">
      <vt:lpstr>HY헤드라인M</vt:lpstr>
      <vt:lpstr>맑은 고딕</vt:lpstr>
      <vt:lpstr>Arial</vt:lpstr>
      <vt:lpstr>Office 테마</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
  <dc:creator/>
  <cp:keywords/>
  <dc:description/>
  <cp:lastModifiedBy>林辉强</cp:lastModifiedBy>
  <cp:revision>13</cp:revision>
  <dcterms:created xsi:type="dcterms:W3CDTF">2010-08-14T06:45:49Z</dcterms:created>
  <dcterms:modified xsi:type="dcterms:W3CDTF">2014-04-14T14:10:35Z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슬라이드 1</vt:lpwstr>
  </property>
  <property fmtid="{D5CDD505-2E9C-101B-9397-08002B2CF9AE}" pid="3" name="SlideDescription">
    <vt:lpwstr/>
  </property>
</Properties>
</file>