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pPr>
              <a:defRPr/>
            </a:pPr>
            <a:fld id="{3A0FDC81-6671-40AF-8C5F-F4F9D5D0C066}" type="datetimeFigureOut">
              <a:rPr lang="ko-KR" altLang="en-US"/>
              <a:pPr>
                <a:defRPr/>
              </a:pPr>
              <a:t>2014-04-14</a:t>
            </a:fld>
            <a:endParaRPr lang="ko-KR" altLang="en-US"/>
          </a:p>
        </p:txBody>
      </p:sp>
      <p:sp>
        <p:nvSpPr>
          <p:cNvPr id="5" name="바닥글 개체 틀 4"/>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6CE3B035-7202-4AC7-8675-D2AB92DDFF82}" type="slidenum">
              <a:rPr lang="ko-KR" altLang="en-US"/>
              <a:pPr>
                <a:defRPr/>
              </a:pPr>
              <a:t>‹#›</a:t>
            </a:fld>
            <a:endParaRPr lang="ko-KR" altLang="en-US"/>
          </a:p>
        </p:txBody>
      </p:sp>
    </p:spTree>
    <p:extLst>
      <p:ext uri="{BB962C8B-B14F-4D97-AF65-F5344CB8AC3E}">
        <p14:creationId xmlns:p14="http://schemas.microsoft.com/office/powerpoint/2010/main" val="367739309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제목 개체 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ko-KR" altLang="en-US" smtClean="0"/>
              <a:t>마스터 제목 스타일 편집</a:t>
            </a:r>
          </a:p>
        </p:txBody>
      </p:sp>
      <p:sp>
        <p:nvSpPr>
          <p:cNvPr id="1027" name="텍스트 개체 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latinLnBrk="1" hangingPunct="1">
              <a:spcBef>
                <a:spcPts val="0"/>
              </a:spcBef>
              <a:spcAft>
                <a:spcPts val="0"/>
              </a:spcAft>
              <a:defRPr kumimoji="0" sz="1200">
                <a:solidFill>
                  <a:schemeClr val="tx1">
                    <a:tint val="75000"/>
                  </a:schemeClr>
                </a:solidFill>
                <a:latin typeface="+mn-lt"/>
                <a:ea typeface="+mn-ea"/>
              </a:defRPr>
            </a:lvl1pPr>
          </a:lstStyle>
          <a:p>
            <a:pPr>
              <a:defRPr/>
            </a:pPr>
            <a:fld id="{8072FB60-098F-4E71-A46A-FFAB19385777}" type="datetimeFigureOut">
              <a:rPr lang="ko-KR" altLang="en-US"/>
              <a:pPr>
                <a:defRPr/>
              </a:pPr>
              <a:t>2014-04-14</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latinLnBrk="1" hangingPunct="1">
              <a:spcBef>
                <a:spcPts val="0"/>
              </a:spcBef>
              <a:spcAft>
                <a:spcPts val="0"/>
              </a:spcAft>
              <a:defRPr kumimoji="0" sz="1200">
                <a:solidFill>
                  <a:schemeClr val="tx1">
                    <a:tint val="75000"/>
                  </a:schemeClr>
                </a:solidFill>
                <a:latin typeface="+mn-lt"/>
                <a:ea typeface="+mn-ea"/>
              </a:defRPr>
            </a:lvl1pPr>
          </a:lstStyle>
          <a:p>
            <a:pPr>
              <a:defRPr/>
            </a:pPr>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latinLnBrk="1" hangingPunct="1">
              <a:defRPr kumimoji="0" sz="1200" smtClean="0">
                <a:solidFill>
                  <a:srgbClr val="898989"/>
                </a:solidFill>
                <a:latin typeface="맑은 고딕" panose="020B0503020000020004" pitchFamily="34" charset="-127"/>
                <a:ea typeface="맑은 고딕" panose="020B0503020000020004" pitchFamily="34" charset="-127"/>
              </a:defRPr>
            </a:lvl1pPr>
          </a:lstStyle>
          <a:p>
            <a:pPr>
              <a:defRPr/>
            </a:pPr>
            <a:fld id="{5D004B5D-2A06-4EAD-8171-DE78C3C0BAFC}" type="slidenum">
              <a:rPr lang="ko-KR" altLang="en-US"/>
              <a:pPr>
                <a:defRPr/>
              </a:pPr>
              <a:t>‹#›</a:t>
            </a:fld>
            <a:endParaRPr lang="ko-KR" altLang="en-US"/>
          </a:p>
        </p:txBody>
      </p:sp>
    </p:spTree>
    <p:extLst>
      <p:ext uri="{BB962C8B-B14F-4D97-AF65-F5344CB8AC3E}">
        <p14:creationId xmlns:p14="http://schemas.microsoft.com/office/powerpoint/2010/main" val="4008368926"/>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0" fontAlgn="base" latinLnBrk="1" hangingPunct="0">
        <a:spcBef>
          <a:spcPct val="0"/>
        </a:spcBef>
        <a:spcAft>
          <a:spcPct val="0"/>
        </a:spcAft>
        <a:defRPr sz="4400" kern="1200">
          <a:solidFill>
            <a:schemeClr val="tx1"/>
          </a:solidFill>
          <a:latin typeface="+mj-lt"/>
          <a:ea typeface="+mj-ea"/>
          <a:cs typeface="+mj-cs"/>
        </a:defRPr>
      </a:lvl1pPr>
      <a:lvl2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2pPr>
      <a:lvl3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3pPr>
      <a:lvl4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4pPr>
      <a:lvl5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5pPr>
      <a:lvl6pPr marL="457200" algn="ctr" rtl="0" fontAlgn="base" latinLnBrk="1">
        <a:spcBef>
          <a:spcPct val="0"/>
        </a:spcBef>
        <a:spcAft>
          <a:spcPct val="0"/>
        </a:spcAft>
        <a:defRPr sz="4400">
          <a:solidFill>
            <a:schemeClr val="tx1"/>
          </a:solidFill>
          <a:latin typeface="맑은 고딕" pitchFamily="50" charset="-127"/>
          <a:ea typeface="맑은 고딕" pitchFamily="50" charset="-127"/>
        </a:defRPr>
      </a:lvl6pPr>
      <a:lvl7pPr marL="914400" algn="ctr" rtl="0" fontAlgn="base" latinLnBrk="1">
        <a:spcBef>
          <a:spcPct val="0"/>
        </a:spcBef>
        <a:spcAft>
          <a:spcPct val="0"/>
        </a:spcAft>
        <a:defRPr sz="4400">
          <a:solidFill>
            <a:schemeClr val="tx1"/>
          </a:solidFill>
          <a:latin typeface="맑은 고딕" pitchFamily="50" charset="-127"/>
          <a:ea typeface="맑은 고딕" pitchFamily="50" charset="-127"/>
        </a:defRPr>
      </a:lvl7pPr>
      <a:lvl8pPr marL="1371600" algn="ctr" rtl="0" fontAlgn="base" latinLnBrk="1">
        <a:spcBef>
          <a:spcPct val="0"/>
        </a:spcBef>
        <a:spcAft>
          <a:spcPct val="0"/>
        </a:spcAft>
        <a:defRPr sz="4400">
          <a:solidFill>
            <a:schemeClr val="tx1"/>
          </a:solidFill>
          <a:latin typeface="맑은 고딕" pitchFamily="50" charset="-127"/>
          <a:ea typeface="맑은 고딕" pitchFamily="50" charset="-127"/>
        </a:defRPr>
      </a:lvl8pPr>
      <a:lvl9pPr marL="1828800" algn="ctr" rtl="0" fontAlgn="base" latinLnBrk="1">
        <a:spcBef>
          <a:spcPct val="0"/>
        </a:spcBef>
        <a:spcAft>
          <a:spcPct val="0"/>
        </a:spcAft>
        <a:defRPr sz="4400">
          <a:solidFill>
            <a:schemeClr val="tx1"/>
          </a:solidFill>
          <a:latin typeface="맑은 고딕" pitchFamily="50" charset="-127"/>
          <a:ea typeface="맑은 고딕" pitchFamily="50" charset="-127"/>
        </a:defRPr>
      </a:lvl9pPr>
    </p:titleStyle>
    <p:bodyStyle>
      <a:lvl1pPr marL="342900" indent="-342900" algn="l" rtl="0" eaLnBrk="0" fontAlgn="base" latinLnBrk="1"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latinLnBrk="1"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latinLnBrk="1"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latinLnBrk="1"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latinLnBrk="1"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 name="직사각형 90"/>
          <p:cNvSpPr/>
          <p:nvPr/>
        </p:nvSpPr>
        <p:spPr>
          <a:xfrm>
            <a:off x="0" y="0"/>
            <a:ext cx="9144000" cy="1143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latinLnBrk="1" hangingPunct="1">
              <a:spcBef>
                <a:spcPts val="0"/>
              </a:spcBef>
              <a:spcAft>
                <a:spcPts val="0"/>
              </a:spcAft>
              <a:defRPr/>
            </a:pPr>
            <a:endParaRPr kumimoji="0" lang="ko-KR" altLang="en-US"/>
          </a:p>
        </p:txBody>
      </p:sp>
      <p:sp>
        <p:nvSpPr>
          <p:cNvPr id="84" name="모서리가 둥근 직사각형 83"/>
          <p:cNvSpPr/>
          <p:nvPr/>
        </p:nvSpPr>
        <p:spPr>
          <a:xfrm>
            <a:off x="852461" y="1785926"/>
            <a:ext cx="2071702" cy="3500462"/>
          </a:xfrm>
          <a:prstGeom prst="roundRect">
            <a:avLst>
              <a:gd name="adj" fmla="val 8851"/>
            </a:avLst>
          </a:prstGeom>
          <a:gradFill flip="none" rotWithShape="1">
            <a:gsLst>
              <a:gs pos="0">
                <a:schemeClr val="bg1"/>
              </a:gs>
              <a:gs pos="100000">
                <a:schemeClr val="bg1">
                  <a:lumMod val="85000"/>
                </a:schemeClr>
              </a:gs>
              <a:gs pos="100000">
                <a:schemeClr val="bg1"/>
              </a:gs>
            </a:gsLst>
            <a:lin ang="2700000" scaled="1"/>
            <a:tileRect/>
          </a:gradFill>
          <a:ln w="12700">
            <a:solidFill>
              <a:schemeClr val="bg1">
                <a:lumMod val="75000"/>
              </a:schemeClr>
            </a:solidFill>
          </a:ln>
          <a:scene3d>
            <a:camera prst="orthographicFront"/>
            <a:lightRig rig="threePt" dir="t"/>
          </a:scene3d>
          <a:sp3d>
            <a:bevelT w="190500" h="38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latinLnBrk="1" hangingPunct="1">
              <a:spcBef>
                <a:spcPts val="0"/>
              </a:spcBef>
              <a:spcAft>
                <a:spcPts val="0"/>
              </a:spcAft>
              <a:defRPr/>
            </a:pPr>
            <a:endParaRPr kumimoji="0" lang="ko-KR" altLang="en-US"/>
          </a:p>
        </p:txBody>
      </p:sp>
      <p:sp>
        <p:nvSpPr>
          <p:cNvPr id="86" name="모서리가 둥근 직사각형 85"/>
          <p:cNvSpPr/>
          <p:nvPr/>
        </p:nvSpPr>
        <p:spPr>
          <a:xfrm>
            <a:off x="1104875" y="1643050"/>
            <a:ext cx="1571636" cy="500066"/>
          </a:xfrm>
          <a:prstGeom prst="roundRect">
            <a:avLst/>
          </a:prstGeom>
          <a:gradFill>
            <a:gsLst>
              <a:gs pos="0">
                <a:schemeClr val="accent1"/>
              </a:gs>
              <a:gs pos="61000">
                <a:schemeClr val="tx2"/>
              </a:gs>
              <a:gs pos="100000">
                <a:schemeClr val="accent1"/>
              </a:gs>
            </a:gsLst>
            <a:lin ang="5400000" scaled="0"/>
          </a:gradFill>
          <a:ln>
            <a:solidFill>
              <a:schemeClr val="bg1"/>
            </a:solidFill>
          </a:ln>
          <a:scene3d>
            <a:camera prst="orthographicFront"/>
            <a:lightRig rig="threePt" dir="t"/>
          </a:scene3d>
          <a:sp3d>
            <a:bevelT w="50800" h="254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latinLnBrk="1" hangingPunct="1">
              <a:spcBef>
                <a:spcPts val="0"/>
              </a:spcBef>
              <a:spcAft>
                <a:spcPts val="0"/>
              </a:spcAft>
              <a:defRPr/>
            </a:pPr>
            <a:endParaRPr kumimoji="0" lang="ko-KR" altLang="en-US"/>
          </a:p>
        </p:txBody>
      </p:sp>
      <p:sp>
        <p:nvSpPr>
          <p:cNvPr id="87" name="모서리가 둥근 직사각형 86"/>
          <p:cNvSpPr/>
          <p:nvPr/>
        </p:nvSpPr>
        <p:spPr>
          <a:xfrm>
            <a:off x="3567105" y="1785926"/>
            <a:ext cx="2071702" cy="3500462"/>
          </a:xfrm>
          <a:prstGeom prst="roundRect">
            <a:avLst>
              <a:gd name="adj" fmla="val 8851"/>
            </a:avLst>
          </a:prstGeom>
          <a:gradFill flip="none" rotWithShape="1">
            <a:gsLst>
              <a:gs pos="0">
                <a:schemeClr val="bg1"/>
              </a:gs>
              <a:gs pos="100000">
                <a:schemeClr val="bg1">
                  <a:lumMod val="85000"/>
                </a:schemeClr>
              </a:gs>
              <a:gs pos="100000">
                <a:schemeClr val="bg1"/>
              </a:gs>
            </a:gsLst>
            <a:lin ang="2700000" scaled="1"/>
            <a:tileRect/>
          </a:gradFill>
          <a:ln w="12700">
            <a:solidFill>
              <a:schemeClr val="bg1">
                <a:lumMod val="75000"/>
              </a:schemeClr>
            </a:solidFill>
          </a:ln>
          <a:scene3d>
            <a:camera prst="orthographicFront"/>
            <a:lightRig rig="threePt" dir="t"/>
          </a:scene3d>
          <a:sp3d>
            <a:bevelT w="190500" h="38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latinLnBrk="1" hangingPunct="1">
              <a:spcBef>
                <a:spcPts val="0"/>
              </a:spcBef>
              <a:spcAft>
                <a:spcPts val="0"/>
              </a:spcAft>
              <a:defRPr/>
            </a:pPr>
            <a:endParaRPr kumimoji="0" lang="ko-KR" altLang="en-US"/>
          </a:p>
        </p:txBody>
      </p:sp>
      <p:sp>
        <p:nvSpPr>
          <p:cNvPr id="88" name="모서리가 둥근 직사각형 87"/>
          <p:cNvSpPr/>
          <p:nvPr/>
        </p:nvSpPr>
        <p:spPr>
          <a:xfrm>
            <a:off x="3819519" y="1643050"/>
            <a:ext cx="1571636" cy="500066"/>
          </a:xfrm>
          <a:prstGeom prst="roundRect">
            <a:avLst/>
          </a:prstGeom>
          <a:gradFill>
            <a:gsLst>
              <a:gs pos="0">
                <a:schemeClr val="accent3"/>
              </a:gs>
              <a:gs pos="61000">
                <a:schemeClr val="accent3">
                  <a:lumMod val="75000"/>
                </a:schemeClr>
              </a:gs>
              <a:gs pos="100000">
                <a:schemeClr val="accent3"/>
              </a:gs>
            </a:gsLst>
            <a:lin ang="5400000" scaled="0"/>
          </a:gradFill>
          <a:ln>
            <a:solidFill>
              <a:schemeClr val="bg1"/>
            </a:solidFill>
          </a:ln>
          <a:scene3d>
            <a:camera prst="orthographicFront"/>
            <a:lightRig rig="threePt" dir="t"/>
          </a:scene3d>
          <a:sp3d>
            <a:bevelT w="50800" h="254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latinLnBrk="1" hangingPunct="1">
              <a:spcBef>
                <a:spcPts val="0"/>
              </a:spcBef>
              <a:spcAft>
                <a:spcPts val="0"/>
              </a:spcAft>
              <a:defRPr/>
            </a:pPr>
            <a:endParaRPr kumimoji="0" lang="ko-KR" altLang="en-US"/>
          </a:p>
        </p:txBody>
      </p:sp>
      <p:sp>
        <p:nvSpPr>
          <p:cNvPr id="89" name="모서리가 둥근 직사각형 88"/>
          <p:cNvSpPr/>
          <p:nvPr/>
        </p:nvSpPr>
        <p:spPr>
          <a:xfrm>
            <a:off x="6281749" y="1785926"/>
            <a:ext cx="2071702" cy="3500462"/>
          </a:xfrm>
          <a:prstGeom prst="roundRect">
            <a:avLst>
              <a:gd name="adj" fmla="val 8851"/>
            </a:avLst>
          </a:prstGeom>
          <a:gradFill flip="none" rotWithShape="1">
            <a:gsLst>
              <a:gs pos="0">
                <a:schemeClr val="bg1"/>
              </a:gs>
              <a:gs pos="100000">
                <a:schemeClr val="bg1">
                  <a:lumMod val="85000"/>
                </a:schemeClr>
              </a:gs>
              <a:gs pos="100000">
                <a:schemeClr val="bg1"/>
              </a:gs>
            </a:gsLst>
            <a:lin ang="2700000" scaled="1"/>
            <a:tileRect/>
          </a:gradFill>
          <a:ln w="12700">
            <a:solidFill>
              <a:schemeClr val="bg1">
                <a:lumMod val="75000"/>
              </a:schemeClr>
            </a:solidFill>
          </a:ln>
          <a:scene3d>
            <a:camera prst="orthographicFront"/>
            <a:lightRig rig="threePt" dir="t"/>
          </a:scene3d>
          <a:sp3d>
            <a:bevelT w="190500" h="38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latinLnBrk="1" hangingPunct="1">
              <a:spcBef>
                <a:spcPts val="0"/>
              </a:spcBef>
              <a:spcAft>
                <a:spcPts val="0"/>
              </a:spcAft>
              <a:defRPr/>
            </a:pPr>
            <a:endParaRPr kumimoji="0" lang="ko-KR" altLang="en-US"/>
          </a:p>
        </p:txBody>
      </p:sp>
      <p:sp>
        <p:nvSpPr>
          <p:cNvPr id="90" name="모서리가 둥근 직사각형 89"/>
          <p:cNvSpPr/>
          <p:nvPr/>
        </p:nvSpPr>
        <p:spPr>
          <a:xfrm>
            <a:off x="6534163" y="1643050"/>
            <a:ext cx="1571636" cy="500066"/>
          </a:xfrm>
          <a:prstGeom prst="roundRect">
            <a:avLst/>
          </a:prstGeom>
          <a:gradFill>
            <a:gsLst>
              <a:gs pos="0">
                <a:schemeClr val="accent6"/>
              </a:gs>
              <a:gs pos="61000">
                <a:schemeClr val="accent6">
                  <a:lumMod val="75000"/>
                </a:schemeClr>
              </a:gs>
              <a:gs pos="100000">
                <a:schemeClr val="accent6"/>
              </a:gs>
            </a:gsLst>
            <a:lin ang="5400000" scaled="0"/>
          </a:gradFill>
          <a:ln>
            <a:solidFill>
              <a:schemeClr val="bg1"/>
            </a:solidFill>
          </a:ln>
          <a:scene3d>
            <a:camera prst="orthographicFront"/>
            <a:lightRig rig="threePt" dir="t"/>
          </a:scene3d>
          <a:sp3d>
            <a:bevelT w="50800" h="254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latinLnBrk="1" hangingPunct="1">
              <a:spcBef>
                <a:spcPts val="0"/>
              </a:spcBef>
              <a:spcAft>
                <a:spcPts val="0"/>
              </a:spcAft>
              <a:defRPr/>
            </a:pPr>
            <a:endParaRPr kumimoji="0" lang="ko-KR" altLang="en-US"/>
          </a:p>
        </p:txBody>
      </p:sp>
      <p:sp>
        <p:nvSpPr>
          <p:cNvPr id="95" name="갈매기형 수장 94"/>
          <p:cNvSpPr/>
          <p:nvPr/>
        </p:nvSpPr>
        <p:spPr>
          <a:xfrm>
            <a:off x="3071813" y="3286125"/>
            <a:ext cx="214312" cy="428625"/>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latinLnBrk="1" hangingPunct="1">
              <a:spcBef>
                <a:spcPts val="0"/>
              </a:spcBef>
              <a:spcAft>
                <a:spcPts val="0"/>
              </a:spcAft>
              <a:defRPr/>
            </a:pPr>
            <a:endParaRPr kumimoji="0" lang="ko-KR" altLang="en-US">
              <a:solidFill>
                <a:schemeClr val="tx1"/>
              </a:solidFill>
            </a:endParaRPr>
          </a:p>
        </p:txBody>
      </p:sp>
      <p:sp>
        <p:nvSpPr>
          <p:cNvPr id="97" name="갈매기형 수장 96"/>
          <p:cNvSpPr/>
          <p:nvPr/>
        </p:nvSpPr>
        <p:spPr>
          <a:xfrm>
            <a:off x="3224213" y="3286125"/>
            <a:ext cx="214312" cy="428625"/>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latinLnBrk="1" hangingPunct="1">
              <a:spcBef>
                <a:spcPts val="0"/>
              </a:spcBef>
              <a:spcAft>
                <a:spcPts val="0"/>
              </a:spcAft>
              <a:defRPr/>
            </a:pPr>
            <a:endParaRPr kumimoji="0" lang="ko-KR" altLang="en-US">
              <a:solidFill>
                <a:schemeClr val="tx1"/>
              </a:solidFill>
            </a:endParaRPr>
          </a:p>
        </p:txBody>
      </p:sp>
      <p:sp>
        <p:nvSpPr>
          <p:cNvPr id="98" name="갈매기형 수장 97"/>
          <p:cNvSpPr/>
          <p:nvPr/>
        </p:nvSpPr>
        <p:spPr>
          <a:xfrm>
            <a:off x="5776913" y="3286125"/>
            <a:ext cx="214312" cy="428625"/>
          </a:xfrm>
          <a:prstGeom prst="chevron">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latinLnBrk="1" hangingPunct="1">
              <a:spcBef>
                <a:spcPts val="0"/>
              </a:spcBef>
              <a:spcAft>
                <a:spcPts val="0"/>
              </a:spcAft>
              <a:defRPr/>
            </a:pPr>
            <a:endParaRPr kumimoji="0" lang="ko-KR" altLang="en-US">
              <a:solidFill>
                <a:schemeClr val="tx1"/>
              </a:solidFill>
            </a:endParaRPr>
          </a:p>
        </p:txBody>
      </p:sp>
      <p:sp>
        <p:nvSpPr>
          <p:cNvPr id="99" name="갈매기형 수장 98"/>
          <p:cNvSpPr/>
          <p:nvPr/>
        </p:nvSpPr>
        <p:spPr>
          <a:xfrm>
            <a:off x="5929313" y="3286125"/>
            <a:ext cx="214312" cy="428625"/>
          </a:xfrm>
          <a:prstGeom prst="chevron">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latinLnBrk="1" hangingPunct="1">
              <a:spcBef>
                <a:spcPts val="0"/>
              </a:spcBef>
              <a:spcAft>
                <a:spcPts val="0"/>
              </a:spcAft>
              <a:defRPr/>
            </a:pPr>
            <a:endParaRPr kumimoji="0" lang="ko-KR" altLang="en-US">
              <a:solidFill>
                <a:schemeClr val="tx1"/>
              </a:solidFill>
            </a:endParaRPr>
          </a:p>
        </p:txBody>
      </p:sp>
      <p:sp>
        <p:nvSpPr>
          <p:cNvPr id="111" name="아래쪽 화살표 110"/>
          <p:cNvSpPr/>
          <p:nvPr/>
        </p:nvSpPr>
        <p:spPr>
          <a:xfrm rot="16200000">
            <a:off x="1147763" y="5176838"/>
            <a:ext cx="785812" cy="1357312"/>
          </a:xfrm>
          <a:prstGeom prst="downArrow">
            <a:avLst>
              <a:gd name="adj1" fmla="val 58205"/>
              <a:gd name="adj2" fmla="val 60909"/>
            </a:avLst>
          </a:prstGeom>
          <a:solidFill>
            <a:schemeClr val="bg1">
              <a:lumMod val="6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latinLnBrk="1" hangingPunct="1">
              <a:spcBef>
                <a:spcPts val="0"/>
              </a:spcBef>
              <a:spcAft>
                <a:spcPts val="0"/>
              </a:spcAft>
              <a:defRPr/>
            </a:pPr>
            <a:endParaRPr kumimoji="0" lang="ko-KR" altLang="en-US"/>
          </a:p>
        </p:txBody>
      </p:sp>
      <p:pic>
        <p:nvPicPr>
          <p:cNvPr id="2074" name="Picture 2" descr="G:\2010년-kim's file\BIZDESIGN-MARKETING\다이어그램 배경-완성이미지\아이콘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4438" y="1714500"/>
            <a:ext cx="255587"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5" name="Picture 3" descr="G:\2010년-kim's file\BIZDESIGN-MARKETING\다이어그램 배경-완성이미지\아이콘0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1300" y="1647825"/>
            <a:ext cx="358775"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6" name="Picture 4" descr="G:\2010년-kim's file\BIZDESIGN-MARKETING\다이어그램 배경-완성이미지\아이콘0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6675" y="1638300"/>
            <a:ext cx="36195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7" name="TextBox 111"/>
          <p:cNvSpPr txBox="1">
            <a:spLocks noChangeArrowheads="1"/>
          </p:cNvSpPr>
          <p:nvPr/>
        </p:nvSpPr>
        <p:spPr bwMode="auto">
          <a:xfrm>
            <a:off x="1233488" y="1701800"/>
            <a:ext cx="16430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latinLnBrk="1">
              <a:spcBef>
                <a:spcPct val="20000"/>
              </a:spcBef>
              <a:buFont typeface="Arial" panose="020B0604020202020204" pitchFamily="34" charset="0"/>
              <a:buChar char="•"/>
              <a:defRPr sz="3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20000"/>
              </a:spcBef>
              <a:buFont typeface="Arial" panose="020B0604020202020204" pitchFamily="34" charset="0"/>
              <a:buChar char="–"/>
              <a:defRPr sz="28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20000"/>
              </a:spcBef>
              <a:buFont typeface="Arial" panose="020B0604020202020204" pitchFamily="34" charset="0"/>
              <a:buChar char="•"/>
              <a:defRPr sz="24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9pPr>
          </a:lstStyle>
          <a:p>
            <a:pPr algn="ctr" eaLnBrk="1" hangingPunct="1">
              <a:spcBef>
                <a:spcPct val="0"/>
              </a:spcBef>
              <a:buFontTx/>
              <a:buNone/>
            </a:pPr>
            <a:r>
              <a:rPr lang="en-US" altLang="ko-KR" sz="1800" b="1">
                <a:solidFill>
                  <a:schemeClr val="bg1"/>
                </a:solidFill>
                <a:latin typeface="Arial" panose="020B0604020202020204" pitchFamily="34" charset="0"/>
                <a:ea typeface="HY헤드라인M" pitchFamily="18" charset="-127"/>
                <a:cs typeface="Arial" panose="020B0604020202020204" pitchFamily="34" charset="0"/>
              </a:rPr>
              <a:t>MOONKY</a:t>
            </a:r>
            <a:endParaRPr lang="ko-KR" altLang="ko-KR" sz="1800" b="1">
              <a:solidFill>
                <a:schemeClr val="bg1"/>
              </a:solidFill>
              <a:latin typeface="Arial" panose="020B0604020202020204" pitchFamily="34" charset="0"/>
              <a:ea typeface="HY헤드라인M" pitchFamily="18" charset="-127"/>
              <a:cs typeface="Arial" panose="020B0604020202020204" pitchFamily="34" charset="0"/>
            </a:endParaRPr>
          </a:p>
        </p:txBody>
      </p:sp>
      <p:sp>
        <p:nvSpPr>
          <p:cNvPr id="2078" name="TextBox 112"/>
          <p:cNvSpPr txBox="1">
            <a:spLocks noChangeArrowheads="1"/>
          </p:cNvSpPr>
          <p:nvPr/>
        </p:nvSpPr>
        <p:spPr bwMode="auto">
          <a:xfrm>
            <a:off x="3986213" y="1714500"/>
            <a:ext cx="16430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latinLnBrk="1">
              <a:spcBef>
                <a:spcPct val="20000"/>
              </a:spcBef>
              <a:buFont typeface="Arial" panose="020B0604020202020204" pitchFamily="34" charset="0"/>
              <a:buChar char="•"/>
              <a:defRPr sz="3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20000"/>
              </a:spcBef>
              <a:buFont typeface="Arial" panose="020B0604020202020204" pitchFamily="34" charset="0"/>
              <a:buChar char="–"/>
              <a:defRPr sz="28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20000"/>
              </a:spcBef>
              <a:buFont typeface="Arial" panose="020B0604020202020204" pitchFamily="34" charset="0"/>
              <a:buChar char="•"/>
              <a:defRPr sz="24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9pPr>
          </a:lstStyle>
          <a:p>
            <a:pPr algn="ctr" eaLnBrk="1" hangingPunct="1">
              <a:spcBef>
                <a:spcPct val="0"/>
              </a:spcBef>
              <a:buFontTx/>
              <a:buNone/>
            </a:pPr>
            <a:r>
              <a:rPr lang="en-US" altLang="ko-KR" sz="1800" b="1">
                <a:solidFill>
                  <a:schemeClr val="bg1"/>
                </a:solidFill>
                <a:latin typeface="Arial" panose="020B0604020202020204" pitchFamily="34" charset="0"/>
                <a:ea typeface="HY헤드라인M" pitchFamily="18" charset="-127"/>
                <a:cs typeface="Arial" panose="020B0604020202020204" pitchFamily="34" charset="0"/>
              </a:rPr>
              <a:t>MOONKY</a:t>
            </a:r>
            <a:endParaRPr lang="ko-KR" altLang="ko-KR" sz="1800" b="1">
              <a:solidFill>
                <a:schemeClr val="bg1"/>
              </a:solidFill>
              <a:latin typeface="Arial" panose="020B0604020202020204" pitchFamily="34" charset="0"/>
              <a:ea typeface="HY헤드라인M" pitchFamily="18" charset="-127"/>
              <a:cs typeface="Arial" panose="020B0604020202020204" pitchFamily="34" charset="0"/>
            </a:endParaRPr>
          </a:p>
        </p:txBody>
      </p:sp>
      <p:sp>
        <p:nvSpPr>
          <p:cNvPr id="2079" name="TextBox 113"/>
          <p:cNvSpPr txBox="1">
            <a:spLocks noChangeArrowheads="1"/>
          </p:cNvSpPr>
          <p:nvPr/>
        </p:nvSpPr>
        <p:spPr bwMode="auto">
          <a:xfrm>
            <a:off x="6686550" y="1727200"/>
            <a:ext cx="16430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latinLnBrk="1">
              <a:spcBef>
                <a:spcPct val="20000"/>
              </a:spcBef>
              <a:buFont typeface="Arial" panose="020B0604020202020204" pitchFamily="34" charset="0"/>
              <a:buChar char="•"/>
              <a:defRPr sz="3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20000"/>
              </a:spcBef>
              <a:buFont typeface="Arial" panose="020B0604020202020204" pitchFamily="34" charset="0"/>
              <a:buChar char="–"/>
              <a:defRPr sz="28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20000"/>
              </a:spcBef>
              <a:buFont typeface="Arial" panose="020B0604020202020204" pitchFamily="34" charset="0"/>
              <a:buChar char="•"/>
              <a:defRPr sz="24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9pPr>
          </a:lstStyle>
          <a:p>
            <a:pPr algn="ctr" eaLnBrk="1" hangingPunct="1">
              <a:spcBef>
                <a:spcPct val="0"/>
              </a:spcBef>
              <a:buFontTx/>
              <a:buNone/>
            </a:pPr>
            <a:r>
              <a:rPr lang="en-US" altLang="ko-KR" sz="1800" b="1">
                <a:solidFill>
                  <a:schemeClr val="bg1"/>
                </a:solidFill>
                <a:latin typeface="Arial" panose="020B0604020202020204" pitchFamily="34" charset="0"/>
                <a:ea typeface="HY헤드라인M" pitchFamily="18" charset="-127"/>
                <a:cs typeface="Arial" panose="020B0604020202020204" pitchFamily="34" charset="0"/>
              </a:rPr>
              <a:t>MOONKY</a:t>
            </a:r>
            <a:endParaRPr lang="ko-KR" altLang="ko-KR" sz="1800" b="1">
              <a:solidFill>
                <a:schemeClr val="bg1"/>
              </a:solidFill>
              <a:latin typeface="Arial" panose="020B0604020202020204" pitchFamily="34" charset="0"/>
              <a:ea typeface="HY헤드라인M" pitchFamily="18" charset="-127"/>
              <a:cs typeface="Arial" panose="020B0604020202020204" pitchFamily="34" charset="0"/>
            </a:endParaRPr>
          </a:p>
        </p:txBody>
      </p:sp>
      <p:pic>
        <p:nvPicPr>
          <p:cNvPr id="2080" name="Picture 6" descr="G:\2010년-kim's file\BIZDESIGN-MARKETING\다이어그램 부속이미지\01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0125" y="2300288"/>
            <a:ext cx="1719263" cy="1257300"/>
          </a:xfrm>
          <a:prstGeom prst="rect">
            <a:avLst/>
          </a:prstGeom>
          <a:noFill/>
          <a:ln w="25400">
            <a:solidFill>
              <a:schemeClr val="bg1"/>
            </a:solidFill>
            <a:miter lim="800000"/>
            <a:headEnd/>
            <a:tailEnd/>
          </a:ln>
          <a:effectLst>
            <a:outerShdw dist="38100" dir="2700000" sx="99001" sy="99001" algn="tl" rotWithShape="0">
              <a:srgbClr val="000000">
                <a:alpha val="39999"/>
              </a:srgbClr>
            </a:outerShdw>
          </a:effectLst>
          <a:extLst>
            <a:ext uri="{909E8E84-426E-40DD-AFC4-6F175D3DCCD1}">
              <a14:hiddenFill xmlns:a14="http://schemas.microsoft.com/office/drawing/2010/main">
                <a:solidFill>
                  <a:srgbClr val="FFFFFF"/>
                </a:solidFill>
              </a14:hiddenFill>
            </a:ext>
          </a:extLst>
        </p:spPr>
      </p:pic>
      <p:sp>
        <p:nvSpPr>
          <p:cNvPr id="115" name="TextBox 114"/>
          <p:cNvSpPr txBox="1"/>
          <p:nvPr/>
        </p:nvSpPr>
        <p:spPr>
          <a:xfrm>
            <a:off x="928688" y="3714750"/>
            <a:ext cx="1928812" cy="1384300"/>
          </a:xfrm>
          <a:prstGeom prst="rect">
            <a:avLst/>
          </a:prstGeom>
          <a:noFill/>
        </p:spPr>
        <p:txBody>
          <a:bodyPr>
            <a:spAutoFit/>
          </a:bodyPr>
          <a:lstStyle/>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MOONKY</a:t>
            </a: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endParaRPr lang="ko-KR" altLang="ko-KR" sz="1200" b="1" dirty="0">
              <a:solidFill>
                <a:schemeClr val="tx1">
                  <a:lumMod val="75000"/>
                  <a:lumOff val="25000"/>
                </a:schemeClr>
              </a:solidFill>
              <a:latin typeface="Arial" pitchFamily="34" charset="0"/>
              <a:ea typeface="HY헤드라인M" pitchFamily="18" charset="-127"/>
              <a:cs typeface="Arial" pitchFamily="34" charset="0"/>
            </a:endParaRP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endParaRPr lang="ko-KR" altLang="ko-KR" sz="1200" b="1" dirty="0">
              <a:solidFill>
                <a:schemeClr val="tx1">
                  <a:lumMod val="75000"/>
                  <a:lumOff val="25000"/>
                </a:schemeClr>
              </a:solidFill>
              <a:latin typeface="Arial" pitchFamily="34" charset="0"/>
              <a:ea typeface="HY헤드라인M" pitchFamily="18" charset="-127"/>
              <a:cs typeface="Arial" pitchFamily="34" charset="0"/>
            </a:endParaRP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endParaRPr lang="ko-KR" altLang="ko-KR" sz="1200" b="1" dirty="0">
              <a:solidFill>
                <a:schemeClr val="tx1">
                  <a:lumMod val="75000"/>
                  <a:lumOff val="25000"/>
                </a:schemeClr>
              </a:solidFill>
              <a:latin typeface="Arial" pitchFamily="34" charset="0"/>
              <a:ea typeface="HY헤드라인M" pitchFamily="18" charset="-127"/>
              <a:cs typeface="Arial" pitchFamily="34" charset="0"/>
            </a:endParaRPr>
          </a:p>
        </p:txBody>
      </p:sp>
      <p:pic>
        <p:nvPicPr>
          <p:cNvPr id="2082" name="Picture 6" descr="G:\2010년-kim's file\BIZDESIGN-MARKETING\다이어그램 부속이미지\01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4275" y="2286000"/>
            <a:ext cx="1719263" cy="1257300"/>
          </a:xfrm>
          <a:prstGeom prst="rect">
            <a:avLst/>
          </a:prstGeom>
          <a:noFill/>
          <a:ln w="25400">
            <a:solidFill>
              <a:schemeClr val="bg1"/>
            </a:solidFill>
            <a:miter lim="800000"/>
            <a:headEnd/>
            <a:tailEnd/>
          </a:ln>
          <a:effectLst>
            <a:outerShdw dist="38100" dir="2700000" sx="99001" sy="99001" algn="tl" rotWithShape="0">
              <a:srgbClr val="000000">
                <a:alpha val="39999"/>
              </a:srgbClr>
            </a:outerShdw>
          </a:effectLst>
          <a:extLst>
            <a:ext uri="{909E8E84-426E-40DD-AFC4-6F175D3DCCD1}">
              <a14:hiddenFill xmlns:a14="http://schemas.microsoft.com/office/drawing/2010/main">
                <a:solidFill>
                  <a:srgbClr val="FFFFFF"/>
                </a:solidFill>
              </a14:hiddenFill>
            </a:ext>
          </a:extLst>
        </p:spPr>
      </p:pic>
      <p:sp>
        <p:nvSpPr>
          <p:cNvPr id="117" name="TextBox 116"/>
          <p:cNvSpPr txBox="1"/>
          <p:nvPr/>
        </p:nvSpPr>
        <p:spPr>
          <a:xfrm>
            <a:off x="3652838" y="3700463"/>
            <a:ext cx="1928812" cy="1384300"/>
          </a:xfrm>
          <a:prstGeom prst="rect">
            <a:avLst/>
          </a:prstGeom>
          <a:noFill/>
        </p:spPr>
        <p:txBody>
          <a:bodyPr>
            <a:spAutoFit/>
          </a:bodyPr>
          <a:lstStyle/>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MOONKY</a:t>
            </a: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endParaRPr lang="ko-KR" altLang="ko-KR" sz="1200" b="1" dirty="0">
              <a:solidFill>
                <a:schemeClr val="tx1">
                  <a:lumMod val="75000"/>
                  <a:lumOff val="25000"/>
                </a:schemeClr>
              </a:solidFill>
              <a:latin typeface="Arial" pitchFamily="34" charset="0"/>
              <a:ea typeface="HY헤드라인M" pitchFamily="18" charset="-127"/>
              <a:cs typeface="Arial" pitchFamily="34" charset="0"/>
            </a:endParaRP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endParaRPr lang="ko-KR" altLang="ko-KR" sz="1200" b="1" dirty="0">
              <a:solidFill>
                <a:schemeClr val="tx1">
                  <a:lumMod val="75000"/>
                  <a:lumOff val="25000"/>
                </a:schemeClr>
              </a:solidFill>
              <a:latin typeface="Arial" pitchFamily="34" charset="0"/>
              <a:ea typeface="HY헤드라인M" pitchFamily="18" charset="-127"/>
              <a:cs typeface="Arial" pitchFamily="34" charset="0"/>
            </a:endParaRP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endParaRPr lang="ko-KR" altLang="ko-KR" sz="1200" b="1" dirty="0">
              <a:solidFill>
                <a:schemeClr val="tx1">
                  <a:lumMod val="75000"/>
                  <a:lumOff val="25000"/>
                </a:schemeClr>
              </a:solidFill>
              <a:latin typeface="Arial" pitchFamily="34" charset="0"/>
              <a:ea typeface="HY헤드라인M" pitchFamily="18" charset="-127"/>
              <a:cs typeface="Arial" pitchFamily="34" charset="0"/>
            </a:endParaRPr>
          </a:p>
        </p:txBody>
      </p:sp>
      <p:pic>
        <p:nvPicPr>
          <p:cNvPr id="2084" name="Picture 6" descr="G:\2010년-kim's file\BIZDESIGN-MARKETING\다이어그램 부속이미지\01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8425" y="2271713"/>
            <a:ext cx="1719263" cy="1257300"/>
          </a:xfrm>
          <a:prstGeom prst="rect">
            <a:avLst/>
          </a:prstGeom>
          <a:noFill/>
          <a:ln w="25400">
            <a:solidFill>
              <a:schemeClr val="bg1"/>
            </a:solidFill>
            <a:miter lim="800000"/>
            <a:headEnd/>
            <a:tailEnd/>
          </a:ln>
          <a:effectLst>
            <a:outerShdw dist="38100" dir="2700000" sx="99001" sy="99001" algn="tl" rotWithShape="0">
              <a:srgbClr val="000000">
                <a:alpha val="39999"/>
              </a:srgbClr>
            </a:outerShdw>
          </a:effectLst>
          <a:extLst>
            <a:ext uri="{909E8E84-426E-40DD-AFC4-6F175D3DCCD1}">
              <a14:hiddenFill xmlns:a14="http://schemas.microsoft.com/office/drawing/2010/main">
                <a:solidFill>
                  <a:srgbClr val="FFFFFF"/>
                </a:solidFill>
              </a14:hiddenFill>
            </a:ext>
          </a:extLst>
        </p:spPr>
      </p:pic>
      <p:sp>
        <p:nvSpPr>
          <p:cNvPr id="119" name="TextBox 118"/>
          <p:cNvSpPr txBox="1"/>
          <p:nvPr/>
        </p:nvSpPr>
        <p:spPr>
          <a:xfrm>
            <a:off x="6376988" y="3686175"/>
            <a:ext cx="1928812" cy="1384300"/>
          </a:xfrm>
          <a:prstGeom prst="rect">
            <a:avLst/>
          </a:prstGeom>
          <a:noFill/>
        </p:spPr>
        <p:txBody>
          <a:bodyPr>
            <a:spAutoFit/>
          </a:bodyPr>
          <a:lstStyle/>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MOONKY</a:t>
            </a: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endParaRPr lang="ko-KR" altLang="ko-KR" sz="1200" b="1" dirty="0">
              <a:solidFill>
                <a:schemeClr val="tx1">
                  <a:lumMod val="75000"/>
                  <a:lumOff val="25000"/>
                </a:schemeClr>
              </a:solidFill>
              <a:latin typeface="Arial" pitchFamily="34" charset="0"/>
              <a:ea typeface="HY헤드라인M" pitchFamily="18" charset="-127"/>
              <a:cs typeface="Arial" pitchFamily="34" charset="0"/>
            </a:endParaRP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endParaRPr lang="ko-KR" altLang="ko-KR" sz="1200" b="1" dirty="0">
              <a:solidFill>
                <a:schemeClr val="tx1">
                  <a:lumMod val="75000"/>
                  <a:lumOff val="25000"/>
                </a:schemeClr>
              </a:solidFill>
              <a:latin typeface="Arial" pitchFamily="34" charset="0"/>
              <a:ea typeface="HY헤드라인M" pitchFamily="18" charset="-127"/>
              <a:cs typeface="Arial" pitchFamily="34" charset="0"/>
            </a:endParaRP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endParaRPr lang="ko-KR" altLang="ko-KR" sz="1200" b="1" dirty="0">
              <a:solidFill>
                <a:schemeClr val="tx1">
                  <a:lumMod val="75000"/>
                  <a:lumOff val="25000"/>
                </a:schemeClr>
              </a:solidFill>
              <a:latin typeface="Arial" pitchFamily="34" charset="0"/>
              <a:ea typeface="HY헤드라인M" pitchFamily="18" charset="-127"/>
              <a:cs typeface="Arial" pitchFamily="34" charset="0"/>
            </a:endParaRPr>
          </a:p>
        </p:txBody>
      </p:sp>
      <p:sp>
        <p:nvSpPr>
          <p:cNvPr id="120" name="TextBox 119"/>
          <p:cNvSpPr txBox="1"/>
          <p:nvPr/>
        </p:nvSpPr>
        <p:spPr>
          <a:xfrm>
            <a:off x="2500313" y="5407025"/>
            <a:ext cx="5857875" cy="954088"/>
          </a:xfrm>
          <a:prstGeom prst="rect">
            <a:avLst/>
          </a:prstGeom>
          <a:noFill/>
        </p:spPr>
        <p:txBody>
          <a:bodyPr>
            <a:spAutoFit/>
          </a:bodyPr>
          <a:lstStyle/>
          <a:p>
            <a:pPr eaLnBrk="1" latinLnBrk="1" hangingPunct="1">
              <a:defRPr/>
            </a:pPr>
            <a:r>
              <a:rPr lang="en-US" altLang="ko-KR" sz="1400" b="1" dirty="0">
                <a:solidFill>
                  <a:schemeClr val="tx1">
                    <a:lumMod val="95000"/>
                    <a:lumOff val="5000"/>
                  </a:schemeClr>
                </a:solidFill>
                <a:latin typeface="Arial" pitchFamily="34" charset="0"/>
                <a:ea typeface="HY헤드라인M" pitchFamily="18" charset="-127"/>
                <a:cs typeface="Arial" pitchFamily="34" charset="0"/>
              </a:rPr>
              <a:t>MOONKY</a:t>
            </a:r>
          </a:p>
          <a:p>
            <a:pPr eaLnBrk="1" latinLnBrk="1" hangingPunct="1">
              <a:defRPr/>
            </a:pPr>
            <a:r>
              <a:rPr lang="en-US" altLang="ko-KR" sz="1400" b="1" dirty="0">
                <a:solidFill>
                  <a:schemeClr val="tx1">
                    <a:lumMod val="50000"/>
                    <a:lumOff val="50000"/>
                  </a:schemeClr>
                </a:solidFill>
                <a:latin typeface="Arial" pitchFamily="34" charset="0"/>
                <a:ea typeface="HY헤드라인M" pitchFamily="18" charset="-127"/>
                <a:cs typeface="Arial" pitchFamily="34" charset="0"/>
              </a:rPr>
              <a:t>CONTENTS IN HERE !! CONTENTS IN HERE !! CONTENTS IN HERE !! CONTENTS IN HERE !! CONTENTS IN HERE !! CONTENTS IN HERE !! CONTENTS IN HERE !! CONTENTS IN HERE !! </a:t>
            </a:r>
            <a:endParaRPr lang="ko-KR" altLang="ko-KR" sz="1400" b="1" dirty="0">
              <a:solidFill>
                <a:schemeClr val="tx1">
                  <a:lumMod val="50000"/>
                  <a:lumOff val="50000"/>
                </a:schemeClr>
              </a:solidFill>
              <a:latin typeface="Arial" pitchFamily="34" charset="0"/>
              <a:ea typeface="HY헤드라인M" pitchFamily="18" charset="-127"/>
              <a:cs typeface="Arial" pitchFamily="34" charset="0"/>
            </a:endParaRPr>
          </a:p>
        </p:txBody>
      </p:sp>
      <p:sp>
        <p:nvSpPr>
          <p:cNvPr id="2087" name="TextBox 120"/>
          <p:cNvSpPr txBox="1">
            <a:spLocks noChangeArrowheads="1"/>
          </p:cNvSpPr>
          <p:nvPr/>
        </p:nvSpPr>
        <p:spPr bwMode="auto">
          <a:xfrm>
            <a:off x="642938" y="5672138"/>
            <a:ext cx="16430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latinLnBrk="1">
              <a:spcBef>
                <a:spcPct val="20000"/>
              </a:spcBef>
              <a:buFont typeface="Arial" panose="020B0604020202020204" pitchFamily="34" charset="0"/>
              <a:buChar char="•"/>
              <a:defRPr sz="3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20000"/>
              </a:spcBef>
              <a:buFont typeface="Arial" panose="020B0604020202020204" pitchFamily="34" charset="0"/>
              <a:buChar char="–"/>
              <a:defRPr sz="28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20000"/>
              </a:spcBef>
              <a:buFont typeface="Arial" panose="020B0604020202020204" pitchFamily="34" charset="0"/>
              <a:buChar char="•"/>
              <a:defRPr sz="24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9pPr>
          </a:lstStyle>
          <a:p>
            <a:pPr algn="ctr" eaLnBrk="1" hangingPunct="1">
              <a:spcBef>
                <a:spcPct val="0"/>
              </a:spcBef>
              <a:buFontTx/>
              <a:buNone/>
            </a:pPr>
            <a:r>
              <a:rPr lang="en-US" altLang="ko-KR" sz="1800" b="1">
                <a:solidFill>
                  <a:schemeClr val="bg1"/>
                </a:solidFill>
                <a:latin typeface="Arial" panose="020B0604020202020204" pitchFamily="34" charset="0"/>
                <a:ea typeface="HY헤드라인M" pitchFamily="18" charset="-127"/>
                <a:cs typeface="Arial" panose="020B0604020202020204" pitchFamily="34" charset="0"/>
              </a:rPr>
              <a:t>TEXT</a:t>
            </a:r>
            <a:endParaRPr lang="ko-KR" altLang="ko-KR" sz="1800" b="1">
              <a:solidFill>
                <a:schemeClr val="bg1"/>
              </a:solidFill>
              <a:latin typeface="Arial" panose="020B0604020202020204" pitchFamily="34" charset="0"/>
              <a:ea typeface="HY헤드라인M" pitchFamily="18" charset="-127"/>
              <a:cs typeface="Arial" panose="020B0604020202020204" pitchFamily="34" charset="0"/>
            </a:endParaRPr>
          </a:p>
        </p:txBody>
      </p:sp>
    </p:spTree>
    <p:extLst>
      <p:ext uri="{BB962C8B-B14F-4D97-AF65-F5344CB8AC3E}">
        <p14:creationId xmlns:p14="http://schemas.microsoft.com/office/powerpoint/2010/main" val="230605485"/>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112</Words>
  <Application>Microsoft Office PowerPoint</Application>
  <PresentationFormat>全屏显示(4:3)</PresentationFormat>
  <Paragraphs>27</Paragraphs>
  <Slides>1</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vt:i4>
      </vt:variant>
    </vt:vector>
  </HeadingPairs>
  <TitlesOfParts>
    <vt:vector size="5" baseType="lpstr">
      <vt:lpstr>HY헤드라인M</vt:lpstr>
      <vt:lpstr>맑은 고딕</vt:lpstr>
      <vt:lpstr>Arial</vt:lpstr>
      <vt:lpstr>Office 테마</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
  <dc:creator/>
  <cp:keywords/>
  <dc:description/>
  <cp:lastModifiedBy>林辉强</cp:lastModifiedBy>
  <cp:revision>13</cp:revision>
  <dcterms:created xsi:type="dcterms:W3CDTF">2010-08-14T06:45:49Z</dcterms:created>
  <dcterms:modified xsi:type="dcterms:W3CDTF">2014-04-14T14:10:35Z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슬라이드 1</vt:lpwstr>
  </property>
  <property fmtid="{D5CDD505-2E9C-101B-9397-08002B2CF9AE}" pid="3" name="SlideDescription">
    <vt:lpwstr/>
  </property>
</Properties>
</file>