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A5BD-1CEE-4D54-A066-58D40E69B0FF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CB20A-CA4C-4CFA-BDD5-55A45574335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39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10D0D1-961A-436B-AA3E-A5BCB6872C28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B6174C03-3788-4888-8B9F-13F0DB44B2F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035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29" name="직선 연결선 28"/>
          <p:cNvCxnSpPr/>
          <p:nvPr/>
        </p:nvCxnSpPr>
        <p:spPr>
          <a:xfrm rot="5400000">
            <a:off x="3964781" y="3021807"/>
            <a:ext cx="1214437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 rot="10800000" flipV="1">
            <a:off x="4572000" y="2949575"/>
            <a:ext cx="1357313" cy="7938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rot="10800000" flipV="1">
            <a:off x="1785938" y="3543300"/>
            <a:ext cx="5586412" cy="4763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rot="5400000">
            <a:off x="7242969" y="3659981"/>
            <a:ext cx="236538" cy="3175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rot="5400000">
            <a:off x="4452144" y="3664744"/>
            <a:ext cx="236537" cy="317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rot="5400000">
            <a:off x="1651794" y="3659981"/>
            <a:ext cx="236538" cy="3175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rot="10800000">
            <a:off x="985838" y="4762500"/>
            <a:ext cx="1443037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rot="16200000" flipH="1">
            <a:off x="2271713" y="4905375"/>
            <a:ext cx="285750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16200000" flipH="1">
            <a:off x="847725" y="4905375"/>
            <a:ext cx="285750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rot="16200000" flipH="1">
            <a:off x="1552575" y="4629150"/>
            <a:ext cx="285750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rot="10800000">
            <a:off x="3843338" y="4752975"/>
            <a:ext cx="1443037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 rot="16200000" flipH="1">
            <a:off x="5129213" y="4895850"/>
            <a:ext cx="285750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rot="16200000" flipH="1">
            <a:off x="3705225" y="4895850"/>
            <a:ext cx="285750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rot="16200000" flipH="1">
            <a:off x="4410075" y="4619625"/>
            <a:ext cx="285750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rot="10800000">
            <a:off x="6700838" y="4743450"/>
            <a:ext cx="1443037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rot="16200000" flipH="1">
            <a:off x="7986713" y="4886325"/>
            <a:ext cx="285750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rot="16200000" flipH="1">
            <a:off x="6562725" y="4886325"/>
            <a:ext cx="285750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rot="16200000" flipH="1">
            <a:off x="7267575" y="4610100"/>
            <a:ext cx="285750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93" name="그룹 46"/>
          <p:cNvGrpSpPr>
            <a:grpSpLocks/>
          </p:cNvGrpSpPr>
          <p:nvPr/>
        </p:nvGrpSpPr>
        <p:grpSpPr bwMode="auto">
          <a:xfrm>
            <a:off x="3178175" y="1519238"/>
            <a:ext cx="2786063" cy="895350"/>
            <a:chOff x="3178818" y="1533511"/>
            <a:chExt cx="2786082" cy="895357"/>
          </a:xfrm>
        </p:grpSpPr>
        <p:sp>
          <p:nvSpPr>
            <p:cNvPr id="48" name="직사각형 47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3857620" y="1533511"/>
              <a:ext cx="1428760" cy="347666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6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90" name="TextBox 49"/>
            <p:cNvSpPr txBox="1">
              <a:spLocks noChangeArrowheads="1"/>
            </p:cNvSpPr>
            <p:nvPr/>
          </p:nvSpPr>
          <p:spPr bwMode="auto">
            <a:xfrm>
              <a:off x="3364557" y="1536595"/>
              <a:ext cx="24061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CEO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191" name="TextBox 50"/>
            <p:cNvSpPr txBox="1">
              <a:spLocks noChangeArrowheads="1"/>
            </p:cNvSpPr>
            <p:nvPr/>
          </p:nvSpPr>
          <p:spPr bwMode="auto">
            <a:xfrm>
              <a:off x="3355032" y="1954761"/>
              <a:ext cx="24061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 IN HERE</a:t>
              </a:r>
              <a:endParaRPr lang="ko-KR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094" name="그룹 51"/>
          <p:cNvGrpSpPr>
            <a:grpSpLocks/>
          </p:cNvGrpSpPr>
          <p:nvPr/>
        </p:nvGrpSpPr>
        <p:grpSpPr bwMode="auto">
          <a:xfrm>
            <a:off x="5786438" y="2481263"/>
            <a:ext cx="2786062" cy="895350"/>
            <a:chOff x="3178818" y="1533511"/>
            <a:chExt cx="2786082" cy="895357"/>
          </a:xfrm>
        </p:grpSpPr>
        <p:sp>
          <p:nvSpPr>
            <p:cNvPr id="53" name="직사각형 52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3857620" y="1533511"/>
              <a:ext cx="1428760" cy="347666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82" name="TextBox 54"/>
            <p:cNvSpPr txBox="1">
              <a:spLocks noChangeArrowheads="1"/>
            </p:cNvSpPr>
            <p:nvPr/>
          </p:nvSpPr>
          <p:spPr bwMode="auto">
            <a:xfrm>
              <a:off x="3364557" y="1536595"/>
              <a:ext cx="24061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183" name="TextBox 55"/>
            <p:cNvSpPr txBox="1">
              <a:spLocks noChangeArrowheads="1"/>
            </p:cNvSpPr>
            <p:nvPr/>
          </p:nvSpPr>
          <p:spPr bwMode="auto">
            <a:xfrm>
              <a:off x="3355032" y="1954761"/>
              <a:ext cx="24061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 IN HERE</a:t>
              </a:r>
              <a:endParaRPr lang="ko-KR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095" name="그룹 56"/>
          <p:cNvGrpSpPr>
            <a:grpSpLocks/>
          </p:cNvGrpSpPr>
          <p:nvPr/>
        </p:nvGrpSpPr>
        <p:grpSpPr bwMode="auto">
          <a:xfrm>
            <a:off x="857250" y="3695700"/>
            <a:ext cx="1857375" cy="895350"/>
            <a:chOff x="3178818" y="1533511"/>
            <a:chExt cx="2786082" cy="895357"/>
          </a:xfrm>
        </p:grpSpPr>
        <p:sp>
          <p:nvSpPr>
            <p:cNvPr id="58" name="직사각형 57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3857620" y="1533511"/>
              <a:ext cx="1428760" cy="347666"/>
            </a:xfrm>
            <a:prstGeom prst="rect">
              <a:avLst/>
            </a:prstGeom>
            <a:gradFill>
              <a:gsLst>
                <a:gs pos="0">
                  <a:schemeClr val="accent3"/>
                </a:gs>
                <a:gs pos="61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74" name="TextBox 59"/>
            <p:cNvSpPr txBox="1">
              <a:spLocks noChangeArrowheads="1"/>
            </p:cNvSpPr>
            <p:nvPr/>
          </p:nvSpPr>
          <p:spPr bwMode="auto">
            <a:xfrm>
              <a:off x="3364557" y="1536595"/>
              <a:ext cx="24061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175" name="TextBox 60"/>
            <p:cNvSpPr txBox="1">
              <a:spLocks noChangeArrowheads="1"/>
            </p:cNvSpPr>
            <p:nvPr/>
          </p:nvSpPr>
          <p:spPr bwMode="auto">
            <a:xfrm>
              <a:off x="3355032" y="1954761"/>
              <a:ext cx="24061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 IN HERE</a:t>
              </a:r>
              <a:endParaRPr lang="ko-KR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096" name="그룹 61"/>
          <p:cNvGrpSpPr>
            <a:grpSpLocks/>
          </p:cNvGrpSpPr>
          <p:nvPr/>
        </p:nvGrpSpPr>
        <p:grpSpPr bwMode="auto">
          <a:xfrm>
            <a:off x="3652838" y="3700463"/>
            <a:ext cx="1857375" cy="895350"/>
            <a:chOff x="3178818" y="1533511"/>
            <a:chExt cx="2786082" cy="895357"/>
          </a:xfrm>
        </p:grpSpPr>
        <p:sp>
          <p:nvSpPr>
            <p:cNvPr id="63" name="직사각형 62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3857620" y="1533511"/>
              <a:ext cx="1428760" cy="347666"/>
            </a:xfrm>
            <a:prstGeom prst="rect">
              <a:avLst/>
            </a:prstGeom>
            <a:gradFill>
              <a:gsLst>
                <a:gs pos="0">
                  <a:schemeClr val="accent3"/>
                </a:gs>
                <a:gs pos="61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66" name="TextBox 64"/>
            <p:cNvSpPr txBox="1">
              <a:spLocks noChangeArrowheads="1"/>
            </p:cNvSpPr>
            <p:nvPr/>
          </p:nvSpPr>
          <p:spPr bwMode="auto">
            <a:xfrm>
              <a:off x="3364557" y="1536595"/>
              <a:ext cx="24061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167" name="TextBox 65"/>
            <p:cNvSpPr txBox="1">
              <a:spLocks noChangeArrowheads="1"/>
            </p:cNvSpPr>
            <p:nvPr/>
          </p:nvSpPr>
          <p:spPr bwMode="auto">
            <a:xfrm>
              <a:off x="3355032" y="1954761"/>
              <a:ext cx="24061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 IN HERE</a:t>
              </a:r>
              <a:endParaRPr lang="ko-KR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097" name="그룹 66"/>
          <p:cNvGrpSpPr>
            <a:grpSpLocks/>
          </p:cNvGrpSpPr>
          <p:nvPr/>
        </p:nvGrpSpPr>
        <p:grpSpPr bwMode="auto">
          <a:xfrm>
            <a:off x="6448425" y="3705225"/>
            <a:ext cx="1857375" cy="895350"/>
            <a:chOff x="3178818" y="1533511"/>
            <a:chExt cx="2786082" cy="895357"/>
          </a:xfrm>
        </p:grpSpPr>
        <p:sp>
          <p:nvSpPr>
            <p:cNvPr id="68" name="직사각형 67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3857620" y="1533511"/>
              <a:ext cx="1428760" cy="347666"/>
            </a:xfrm>
            <a:prstGeom prst="rect">
              <a:avLst/>
            </a:prstGeom>
            <a:gradFill>
              <a:gsLst>
                <a:gs pos="0">
                  <a:schemeClr val="accent3"/>
                </a:gs>
                <a:gs pos="61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58" name="TextBox 69"/>
            <p:cNvSpPr txBox="1">
              <a:spLocks noChangeArrowheads="1"/>
            </p:cNvSpPr>
            <p:nvPr/>
          </p:nvSpPr>
          <p:spPr bwMode="auto">
            <a:xfrm>
              <a:off x="3364557" y="1536595"/>
              <a:ext cx="24061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159" name="TextBox 70"/>
            <p:cNvSpPr txBox="1">
              <a:spLocks noChangeArrowheads="1"/>
            </p:cNvSpPr>
            <p:nvPr/>
          </p:nvSpPr>
          <p:spPr bwMode="auto">
            <a:xfrm>
              <a:off x="3355032" y="1954761"/>
              <a:ext cx="24061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 IN HERE</a:t>
              </a:r>
              <a:endParaRPr lang="ko-KR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098" name="그룹 71"/>
          <p:cNvGrpSpPr>
            <a:grpSpLocks/>
          </p:cNvGrpSpPr>
          <p:nvPr/>
        </p:nvGrpSpPr>
        <p:grpSpPr bwMode="auto">
          <a:xfrm>
            <a:off x="385763" y="5086350"/>
            <a:ext cx="1214437" cy="1271588"/>
            <a:chOff x="3178818" y="1533511"/>
            <a:chExt cx="2786082" cy="895357"/>
          </a:xfrm>
        </p:grpSpPr>
        <p:sp>
          <p:nvSpPr>
            <p:cNvPr id="73" name="직사각형 72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50" name="TextBox 74"/>
            <p:cNvSpPr txBox="1">
              <a:spLocks noChangeArrowheads="1"/>
            </p:cNvSpPr>
            <p:nvPr/>
          </p:nvSpPr>
          <p:spPr bwMode="auto">
            <a:xfrm>
              <a:off x="3364557" y="1536595"/>
              <a:ext cx="2406162" cy="260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151" name="TextBox 75"/>
            <p:cNvSpPr txBox="1">
              <a:spLocks noChangeArrowheads="1"/>
            </p:cNvSpPr>
            <p:nvPr/>
          </p:nvSpPr>
          <p:spPr bwMode="auto">
            <a:xfrm>
              <a:off x="3355031" y="1921227"/>
              <a:ext cx="24061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 IN HERE</a:t>
              </a:r>
              <a:endParaRPr lang="ko-KR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099" name="그룹 76"/>
          <p:cNvGrpSpPr>
            <a:grpSpLocks/>
          </p:cNvGrpSpPr>
          <p:nvPr/>
        </p:nvGrpSpPr>
        <p:grpSpPr bwMode="auto">
          <a:xfrm>
            <a:off x="1809750" y="5072063"/>
            <a:ext cx="1214438" cy="1271587"/>
            <a:chOff x="3178818" y="1533511"/>
            <a:chExt cx="2786082" cy="895357"/>
          </a:xfrm>
        </p:grpSpPr>
        <p:sp>
          <p:nvSpPr>
            <p:cNvPr id="78" name="직사각형 77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42" name="TextBox 79"/>
            <p:cNvSpPr txBox="1">
              <a:spLocks noChangeArrowheads="1"/>
            </p:cNvSpPr>
            <p:nvPr/>
          </p:nvSpPr>
          <p:spPr bwMode="auto">
            <a:xfrm>
              <a:off x="3364557" y="1536595"/>
              <a:ext cx="2406162" cy="260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143" name="TextBox 80"/>
            <p:cNvSpPr txBox="1">
              <a:spLocks noChangeArrowheads="1"/>
            </p:cNvSpPr>
            <p:nvPr/>
          </p:nvSpPr>
          <p:spPr bwMode="auto">
            <a:xfrm>
              <a:off x="3355031" y="1921227"/>
              <a:ext cx="24061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 IN HERE</a:t>
              </a:r>
              <a:endParaRPr lang="ko-KR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100" name="그룹 81"/>
          <p:cNvGrpSpPr>
            <a:grpSpLocks/>
          </p:cNvGrpSpPr>
          <p:nvPr/>
        </p:nvGrpSpPr>
        <p:grpSpPr bwMode="auto">
          <a:xfrm>
            <a:off x="3248025" y="5086350"/>
            <a:ext cx="1214438" cy="1271588"/>
            <a:chOff x="3178818" y="1533511"/>
            <a:chExt cx="2786082" cy="895357"/>
          </a:xfrm>
        </p:grpSpPr>
        <p:sp>
          <p:nvSpPr>
            <p:cNvPr id="83" name="직사각형 82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34" name="TextBox 91"/>
            <p:cNvSpPr txBox="1">
              <a:spLocks noChangeArrowheads="1"/>
            </p:cNvSpPr>
            <p:nvPr/>
          </p:nvSpPr>
          <p:spPr bwMode="auto">
            <a:xfrm>
              <a:off x="3364557" y="1536595"/>
              <a:ext cx="2406162" cy="260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135" name="TextBox 92"/>
            <p:cNvSpPr txBox="1">
              <a:spLocks noChangeArrowheads="1"/>
            </p:cNvSpPr>
            <p:nvPr/>
          </p:nvSpPr>
          <p:spPr bwMode="auto">
            <a:xfrm>
              <a:off x="3355031" y="1921227"/>
              <a:ext cx="24061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 IN HERE</a:t>
              </a:r>
              <a:endParaRPr lang="ko-KR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101" name="그룹 93"/>
          <p:cNvGrpSpPr>
            <a:grpSpLocks/>
          </p:cNvGrpSpPr>
          <p:nvPr/>
        </p:nvGrpSpPr>
        <p:grpSpPr bwMode="auto">
          <a:xfrm>
            <a:off x="4672013" y="5072063"/>
            <a:ext cx="1214437" cy="1271587"/>
            <a:chOff x="3178818" y="1533511"/>
            <a:chExt cx="2786082" cy="895357"/>
          </a:xfrm>
        </p:grpSpPr>
        <p:sp>
          <p:nvSpPr>
            <p:cNvPr id="96" name="직사각형 95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26" name="TextBox 100"/>
            <p:cNvSpPr txBox="1">
              <a:spLocks noChangeArrowheads="1"/>
            </p:cNvSpPr>
            <p:nvPr/>
          </p:nvSpPr>
          <p:spPr bwMode="auto">
            <a:xfrm>
              <a:off x="3364557" y="1536595"/>
              <a:ext cx="2406162" cy="260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127" name="TextBox 101"/>
            <p:cNvSpPr txBox="1">
              <a:spLocks noChangeArrowheads="1"/>
            </p:cNvSpPr>
            <p:nvPr/>
          </p:nvSpPr>
          <p:spPr bwMode="auto">
            <a:xfrm>
              <a:off x="3355031" y="1921227"/>
              <a:ext cx="24061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 IN HERE</a:t>
              </a:r>
              <a:endParaRPr lang="ko-KR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102" name="그룹 102"/>
          <p:cNvGrpSpPr>
            <a:grpSpLocks/>
          </p:cNvGrpSpPr>
          <p:nvPr/>
        </p:nvGrpSpPr>
        <p:grpSpPr bwMode="auto">
          <a:xfrm>
            <a:off x="6110288" y="5086350"/>
            <a:ext cx="1214437" cy="1271588"/>
            <a:chOff x="3178818" y="1533511"/>
            <a:chExt cx="2786082" cy="895357"/>
          </a:xfrm>
        </p:grpSpPr>
        <p:sp>
          <p:nvSpPr>
            <p:cNvPr id="104" name="직사각형 103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18" name="TextBox 105"/>
            <p:cNvSpPr txBox="1">
              <a:spLocks noChangeArrowheads="1"/>
            </p:cNvSpPr>
            <p:nvPr/>
          </p:nvSpPr>
          <p:spPr bwMode="auto">
            <a:xfrm>
              <a:off x="3364557" y="1536595"/>
              <a:ext cx="2406162" cy="260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119" name="TextBox 106"/>
            <p:cNvSpPr txBox="1">
              <a:spLocks noChangeArrowheads="1"/>
            </p:cNvSpPr>
            <p:nvPr/>
          </p:nvSpPr>
          <p:spPr bwMode="auto">
            <a:xfrm>
              <a:off x="3355031" y="1921227"/>
              <a:ext cx="24061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 IN HERE</a:t>
              </a:r>
              <a:endParaRPr lang="ko-KR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103" name="그룹 107"/>
          <p:cNvGrpSpPr>
            <a:grpSpLocks/>
          </p:cNvGrpSpPr>
          <p:nvPr/>
        </p:nvGrpSpPr>
        <p:grpSpPr bwMode="auto">
          <a:xfrm>
            <a:off x="7534275" y="5072063"/>
            <a:ext cx="1214438" cy="1271587"/>
            <a:chOff x="3178818" y="1533511"/>
            <a:chExt cx="2786082" cy="895357"/>
          </a:xfrm>
        </p:grpSpPr>
        <p:sp>
          <p:nvSpPr>
            <p:cNvPr id="109" name="직사각형 108"/>
            <p:cNvSpPr/>
            <p:nvPr/>
          </p:nvSpPr>
          <p:spPr>
            <a:xfrm>
              <a:off x="3178818" y="1643050"/>
              <a:ext cx="2786082" cy="78581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270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3704660" y="1533511"/>
              <a:ext cx="1713951" cy="27832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10" name="TextBox 121"/>
            <p:cNvSpPr txBox="1">
              <a:spLocks noChangeArrowheads="1"/>
            </p:cNvSpPr>
            <p:nvPr/>
          </p:nvSpPr>
          <p:spPr bwMode="auto">
            <a:xfrm>
              <a:off x="3364557" y="1536595"/>
              <a:ext cx="2406162" cy="260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111" name="TextBox 122"/>
            <p:cNvSpPr txBox="1">
              <a:spLocks noChangeArrowheads="1"/>
            </p:cNvSpPr>
            <p:nvPr/>
          </p:nvSpPr>
          <p:spPr bwMode="auto">
            <a:xfrm>
              <a:off x="3355031" y="1921227"/>
              <a:ext cx="24061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 IN HERE</a:t>
              </a:r>
              <a:endParaRPr lang="ko-KR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5115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44</Words>
  <Application>Microsoft Office PowerPoint</Application>
  <PresentationFormat>全屏显示(4:3)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16</cp:revision>
  <dcterms:created xsi:type="dcterms:W3CDTF">2010-08-14T06:45:49Z</dcterms:created>
  <dcterms:modified xsi:type="dcterms:W3CDTF">2014-04-14T14:10:34Z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