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F30F-836A-44CF-90C1-0A7D2D9621F4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0DDA-B41F-4BE8-871E-765E8E8F31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7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54CD07-6882-4A87-9EBA-1C735312EBF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F4F00FA4-87F7-4506-A7D2-BAE8214448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91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5" name="타원 94"/>
          <p:cNvSpPr/>
          <p:nvPr/>
        </p:nvSpPr>
        <p:spPr>
          <a:xfrm>
            <a:off x="-1019175" y="2062163"/>
            <a:ext cx="3581400" cy="3581400"/>
          </a:xfrm>
          <a:prstGeom prst="ellipse">
            <a:avLst/>
          </a:prstGeom>
          <a:noFill/>
          <a:ln w="15875">
            <a:solidFill>
              <a:schemeClr val="tx1">
                <a:lumMod val="50000"/>
                <a:lumOff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6" name="타원 95"/>
          <p:cNvSpPr/>
          <p:nvPr/>
        </p:nvSpPr>
        <p:spPr>
          <a:xfrm>
            <a:off x="-728663" y="2352675"/>
            <a:ext cx="3000376" cy="3000375"/>
          </a:xfrm>
          <a:prstGeom prst="ellipse">
            <a:avLst/>
          </a:prstGeom>
          <a:solidFill>
            <a:schemeClr val="tx1">
              <a:lumMod val="50000"/>
              <a:lumOff val="50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97" name="Picture 4" descr="G:\2010년-kim's file\BIZDESIGN-MARKETING\다이어그램 부속이미지\지구01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5000"/>
          </a:blip>
          <a:srcRect/>
          <a:stretch>
            <a:fillRect/>
          </a:stretch>
        </p:blipFill>
        <p:spPr bwMode="auto">
          <a:xfrm>
            <a:off x="-542961" y="2538406"/>
            <a:ext cx="2628900" cy="26289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98" name="모서리가 둥근 직사각형 97"/>
          <p:cNvSpPr/>
          <p:nvPr/>
        </p:nvSpPr>
        <p:spPr>
          <a:xfrm>
            <a:off x="2643174" y="2776292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2786050" y="3544981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2643174" y="4303103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2357422" y="50720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2357422" y="19904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86113" y="2082800"/>
            <a:ext cx="3600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71863" y="2868613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614738" y="3638550"/>
            <a:ext cx="3600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71863" y="4395788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186113" y="5165725"/>
            <a:ext cx="3600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3098" name="그룹 107"/>
          <p:cNvGrpSpPr>
            <a:grpSpLocks/>
          </p:cNvGrpSpPr>
          <p:nvPr/>
        </p:nvGrpSpPr>
        <p:grpSpPr bwMode="auto">
          <a:xfrm>
            <a:off x="2333625" y="1938338"/>
            <a:ext cx="742950" cy="742950"/>
            <a:chOff x="2104977" y="4186242"/>
            <a:chExt cx="1285884" cy="1285884"/>
          </a:xfrm>
        </p:grpSpPr>
        <p:sp>
          <p:nvSpPr>
            <p:cNvPr id="109" name="타원 108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0" name="도넛 10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3099" name="TextBox 110"/>
          <p:cNvSpPr txBox="1">
            <a:spLocks noChangeArrowheads="1"/>
          </p:cNvSpPr>
          <p:nvPr/>
        </p:nvSpPr>
        <p:spPr bwMode="auto">
          <a:xfrm>
            <a:off x="2527300" y="2081213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00" name="그룹 111"/>
          <p:cNvGrpSpPr>
            <a:grpSpLocks/>
          </p:cNvGrpSpPr>
          <p:nvPr/>
        </p:nvGrpSpPr>
        <p:grpSpPr bwMode="auto">
          <a:xfrm>
            <a:off x="2590800" y="2743200"/>
            <a:ext cx="742950" cy="742950"/>
            <a:chOff x="2104977" y="4186242"/>
            <a:chExt cx="1285884" cy="1285884"/>
          </a:xfrm>
        </p:grpSpPr>
        <p:sp>
          <p:nvSpPr>
            <p:cNvPr id="113" name="타원 112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4" name="도넛 113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1" name="그룹 114"/>
          <p:cNvGrpSpPr>
            <a:grpSpLocks/>
          </p:cNvGrpSpPr>
          <p:nvPr/>
        </p:nvGrpSpPr>
        <p:grpSpPr bwMode="auto">
          <a:xfrm>
            <a:off x="2752725" y="3509963"/>
            <a:ext cx="742950" cy="742950"/>
            <a:chOff x="2104977" y="4186242"/>
            <a:chExt cx="1285884" cy="1285884"/>
          </a:xfrm>
        </p:grpSpPr>
        <p:sp>
          <p:nvSpPr>
            <p:cNvPr id="116" name="타원 115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61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7" name="도넛 116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2" name="그룹 117"/>
          <p:cNvGrpSpPr>
            <a:grpSpLocks/>
          </p:cNvGrpSpPr>
          <p:nvPr/>
        </p:nvGrpSpPr>
        <p:grpSpPr bwMode="auto">
          <a:xfrm>
            <a:off x="2600325" y="4267200"/>
            <a:ext cx="742950" cy="742950"/>
            <a:chOff x="2104977" y="4186242"/>
            <a:chExt cx="1285884" cy="1285884"/>
          </a:xfrm>
        </p:grpSpPr>
        <p:sp>
          <p:nvSpPr>
            <p:cNvPr id="119" name="타원 118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0" name="도넛 11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3" name="그룹 120"/>
          <p:cNvGrpSpPr>
            <a:grpSpLocks/>
          </p:cNvGrpSpPr>
          <p:nvPr/>
        </p:nvGrpSpPr>
        <p:grpSpPr bwMode="auto">
          <a:xfrm>
            <a:off x="2314575" y="5033963"/>
            <a:ext cx="742950" cy="742950"/>
            <a:chOff x="2104977" y="4186242"/>
            <a:chExt cx="1285884" cy="1285884"/>
          </a:xfrm>
        </p:grpSpPr>
        <p:sp>
          <p:nvSpPr>
            <p:cNvPr id="122" name="타원 121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3" name="도넛 122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3104" name="TextBox 123"/>
          <p:cNvSpPr txBox="1">
            <a:spLocks noChangeArrowheads="1"/>
          </p:cNvSpPr>
          <p:nvPr/>
        </p:nvSpPr>
        <p:spPr bwMode="auto">
          <a:xfrm>
            <a:off x="2794000" y="287496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5" name="TextBox 124"/>
          <p:cNvSpPr txBox="1">
            <a:spLocks noChangeArrowheads="1"/>
          </p:cNvSpPr>
          <p:nvPr/>
        </p:nvSpPr>
        <p:spPr bwMode="auto">
          <a:xfrm>
            <a:off x="2936875" y="3643313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6" name="TextBox 125"/>
          <p:cNvSpPr txBox="1">
            <a:spLocks noChangeArrowheads="1"/>
          </p:cNvSpPr>
          <p:nvPr/>
        </p:nvSpPr>
        <p:spPr bwMode="auto">
          <a:xfrm>
            <a:off x="2786063" y="43926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7" name="TextBox 126"/>
          <p:cNvSpPr txBox="1">
            <a:spLocks noChangeArrowheads="1"/>
          </p:cNvSpPr>
          <p:nvPr/>
        </p:nvSpPr>
        <p:spPr bwMode="auto">
          <a:xfrm>
            <a:off x="2500313" y="51689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26</cp:revision>
  <dcterms:created xsi:type="dcterms:W3CDTF">2010-08-14T06:45:49Z</dcterms:created>
  <dcterms:modified xsi:type="dcterms:W3CDTF">2014-04-14T14:10:33Z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