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5F30F-836A-44CF-90C1-0A7D2D9621F4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E0DDA-B41F-4BE8-871E-765E8E8F313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820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F54CD07-6882-4A87-9EBA-1C735312EBF8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F4F00FA4-87F7-4506-A7D2-BAE82144486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92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타원 100"/>
          <p:cNvSpPr/>
          <p:nvPr/>
        </p:nvSpPr>
        <p:spPr>
          <a:xfrm>
            <a:off x="-1019175" y="2062163"/>
            <a:ext cx="3581400" cy="3581400"/>
          </a:xfrm>
          <a:prstGeom prst="ellipse">
            <a:avLst/>
          </a:prstGeom>
          <a:noFill/>
          <a:ln w="15875">
            <a:solidFill>
              <a:schemeClr val="accent1">
                <a:alpha val="6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5" name="타원 34"/>
          <p:cNvSpPr/>
          <p:nvPr/>
        </p:nvSpPr>
        <p:spPr>
          <a:xfrm>
            <a:off x="-728663" y="2352675"/>
            <a:ext cx="3000376" cy="3000375"/>
          </a:xfrm>
          <a:prstGeom prst="ellipse">
            <a:avLst/>
          </a:prstGeom>
          <a:solidFill>
            <a:schemeClr val="bg1">
              <a:lumMod val="75000"/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pic>
        <p:nvPicPr>
          <p:cNvPr id="36" name="Picture 4" descr="G:\2010년-kim's file\BIZDESIGN-MARKETING\다이어그램 부속이미지\지구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2961" y="2538406"/>
            <a:ext cx="2628900" cy="2628900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37" name="모서리가 둥근 직사각형 36"/>
          <p:cNvSpPr/>
          <p:nvPr/>
        </p:nvSpPr>
        <p:spPr>
          <a:xfrm>
            <a:off x="2643174" y="2776292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2786050" y="3544981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2643174" y="4303103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2357422" y="50720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2357422" y="1990474"/>
            <a:ext cx="5357850" cy="642942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2700000" scaled="1"/>
            <a:tileRect/>
          </a:gradFill>
          <a:ln w="12700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335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44" name="TextBox 43"/>
          <p:cNvSpPr txBox="1"/>
          <p:nvPr/>
        </p:nvSpPr>
        <p:spPr>
          <a:xfrm>
            <a:off x="3186113" y="2082800"/>
            <a:ext cx="3600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471863" y="2868613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14738" y="3638550"/>
            <a:ext cx="3600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71863" y="4395788"/>
            <a:ext cx="36004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186113" y="5165725"/>
            <a:ext cx="360045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  <a:endParaRPr lang="ko-KR" altLang="ko-KR" sz="2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grpSp>
        <p:nvGrpSpPr>
          <p:cNvPr id="2074" name="그룹 86"/>
          <p:cNvGrpSpPr>
            <a:grpSpLocks/>
          </p:cNvGrpSpPr>
          <p:nvPr/>
        </p:nvGrpSpPr>
        <p:grpSpPr bwMode="auto">
          <a:xfrm>
            <a:off x="2333625" y="1938338"/>
            <a:ext cx="742950" cy="742950"/>
            <a:chOff x="2104977" y="4186242"/>
            <a:chExt cx="1285884" cy="1285884"/>
          </a:xfrm>
        </p:grpSpPr>
        <p:sp>
          <p:nvSpPr>
            <p:cNvPr id="85" name="타원 84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61000">
                  <a:schemeClr val="tx2"/>
                </a:gs>
                <a:gs pos="100000">
                  <a:schemeClr val="accent1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86" name="도넛 85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075" name="TextBox 75"/>
          <p:cNvSpPr txBox="1">
            <a:spLocks noChangeArrowheads="1"/>
          </p:cNvSpPr>
          <p:nvPr/>
        </p:nvSpPr>
        <p:spPr bwMode="auto">
          <a:xfrm>
            <a:off x="2527300" y="2081213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76" name="그룹 87"/>
          <p:cNvGrpSpPr>
            <a:grpSpLocks/>
          </p:cNvGrpSpPr>
          <p:nvPr/>
        </p:nvGrpSpPr>
        <p:grpSpPr bwMode="auto">
          <a:xfrm>
            <a:off x="2590800" y="2743200"/>
            <a:ext cx="742950" cy="742950"/>
            <a:chOff x="2104977" y="4186242"/>
            <a:chExt cx="1285884" cy="1285884"/>
          </a:xfrm>
        </p:grpSpPr>
        <p:sp>
          <p:nvSpPr>
            <p:cNvPr id="89" name="타원 88"/>
            <p:cNvSpPr/>
            <p:nvPr/>
          </p:nvSpPr>
          <p:spPr>
            <a:xfrm>
              <a:off x="2119265" y="4238630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3"/>
                </a:gs>
                <a:gs pos="61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5400000" scaled="0"/>
            </a:gradFill>
            <a:ln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5080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0" name="도넛 8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2077" name="그룹 91"/>
          <p:cNvGrpSpPr>
            <a:grpSpLocks/>
          </p:cNvGrpSpPr>
          <p:nvPr/>
        </p:nvGrpSpPr>
        <p:grpSpPr bwMode="auto">
          <a:xfrm>
            <a:off x="2752725" y="3509963"/>
            <a:ext cx="742950" cy="742950"/>
            <a:chOff x="2104977" y="4186242"/>
            <a:chExt cx="1285884" cy="1285884"/>
          </a:xfrm>
        </p:grpSpPr>
        <p:sp>
          <p:nvSpPr>
            <p:cNvPr id="93" name="타원 92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4"/>
                </a:gs>
                <a:gs pos="61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4" name="도넛 93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2078" name="그룹 94"/>
          <p:cNvGrpSpPr>
            <a:grpSpLocks/>
          </p:cNvGrpSpPr>
          <p:nvPr/>
        </p:nvGrpSpPr>
        <p:grpSpPr bwMode="auto">
          <a:xfrm>
            <a:off x="2600325" y="4267200"/>
            <a:ext cx="742950" cy="742950"/>
            <a:chOff x="2104977" y="4186242"/>
            <a:chExt cx="1285884" cy="1285884"/>
          </a:xfrm>
        </p:grpSpPr>
        <p:sp>
          <p:nvSpPr>
            <p:cNvPr id="96" name="타원 95"/>
            <p:cNvSpPr/>
            <p:nvPr/>
          </p:nvSpPr>
          <p:spPr>
            <a:xfrm>
              <a:off x="2118716" y="4238448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5"/>
                </a:gs>
                <a:gs pos="61000">
                  <a:schemeClr val="accent5">
                    <a:lumMod val="75000"/>
                  </a:schemeClr>
                </a:gs>
                <a:gs pos="100000">
                  <a:schemeClr val="accent5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97" name="도넛 96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grpSp>
        <p:nvGrpSpPr>
          <p:cNvPr id="2079" name="그룹 97"/>
          <p:cNvGrpSpPr>
            <a:grpSpLocks/>
          </p:cNvGrpSpPr>
          <p:nvPr/>
        </p:nvGrpSpPr>
        <p:grpSpPr bwMode="auto">
          <a:xfrm>
            <a:off x="2314575" y="5033963"/>
            <a:ext cx="742950" cy="742950"/>
            <a:chOff x="2104977" y="4186242"/>
            <a:chExt cx="1285884" cy="1285884"/>
          </a:xfrm>
        </p:grpSpPr>
        <p:sp>
          <p:nvSpPr>
            <p:cNvPr id="99" name="타원 98"/>
            <p:cNvSpPr/>
            <p:nvPr/>
          </p:nvSpPr>
          <p:spPr>
            <a:xfrm>
              <a:off x="2118716" y="4238446"/>
              <a:ext cx="1214446" cy="1214446"/>
            </a:xfrm>
            <a:prstGeom prst="ellipse">
              <a:avLst/>
            </a:prstGeom>
            <a:gradFill>
              <a:gsLst>
                <a:gs pos="0">
                  <a:schemeClr val="accent6"/>
                </a:gs>
                <a:gs pos="61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0" name="도넛 99"/>
            <p:cNvSpPr/>
            <p:nvPr/>
          </p:nvSpPr>
          <p:spPr>
            <a:xfrm>
              <a:off x="2104977" y="4186242"/>
              <a:ext cx="1285884" cy="1285884"/>
            </a:xfrm>
            <a:prstGeom prst="donut">
              <a:avLst>
                <a:gd name="adj" fmla="val 12407"/>
              </a:avLst>
            </a:prstGeom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12700">
              <a:solidFill>
                <a:schemeClr val="bg1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3350" h="254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2080" name="TextBox 77"/>
          <p:cNvSpPr txBox="1">
            <a:spLocks noChangeArrowheads="1"/>
          </p:cNvSpPr>
          <p:nvPr/>
        </p:nvSpPr>
        <p:spPr bwMode="auto">
          <a:xfrm>
            <a:off x="2794000" y="2874963"/>
            <a:ext cx="357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1" name="TextBox 79"/>
          <p:cNvSpPr txBox="1">
            <a:spLocks noChangeArrowheads="1"/>
          </p:cNvSpPr>
          <p:nvPr/>
        </p:nvSpPr>
        <p:spPr bwMode="auto">
          <a:xfrm>
            <a:off x="2936875" y="3643313"/>
            <a:ext cx="355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2" name="TextBox 81"/>
          <p:cNvSpPr txBox="1">
            <a:spLocks noChangeArrowheads="1"/>
          </p:cNvSpPr>
          <p:nvPr/>
        </p:nvSpPr>
        <p:spPr bwMode="auto">
          <a:xfrm>
            <a:off x="2786063" y="4392613"/>
            <a:ext cx="355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3" name="TextBox 83"/>
          <p:cNvSpPr txBox="1">
            <a:spLocks noChangeArrowheads="1"/>
          </p:cNvSpPr>
          <p:nvPr/>
        </p:nvSpPr>
        <p:spPr bwMode="auto">
          <a:xfrm>
            <a:off x="2500313" y="5168900"/>
            <a:ext cx="355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0" lang="ko-KR" altLang="en-US" sz="24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26</cp:revision>
  <dcterms:created xsi:type="dcterms:W3CDTF">2010-08-14T06:45:49Z</dcterms:created>
  <dcterms:modified xsi:type="dcterms:W3CDTF">2014-04-14T14:10:33Z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