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7E1B0-2FF8-4BD5-9D80-FA7155C80B47}" type="datetimeFigureOut">
              <a:rPr lang="zh-CN" altLang="en-US" smtClean="0"/>
              <a:t>2014/4/14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37CDC-6A01-48C6-A973-D39EF7F679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89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5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307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1pPr>
            <a:lvl2pPr marL="742950" indent="-28575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2pPr>
            <a:lvl3pPr marL="11430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3pPr>
            <a:lvl4pPr marL="16002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4pPr>
            <a:lvl5pPr marL="2057400" indent="-228600" latinLnBrk="1">
              <a:spcBef>
                <a:spcPct val="30000"/>
              </a:spcBef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5pPr>
            <a:lvl6pPr marL="25146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6pPr>
            <a:lvl7pPr marL="29718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7pPr>
            <a:lvl8pPr marL="34290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8pPr>
            <a:lvl9pPr marL="3886200" indent="-228600" eaLnBrk="0" fontAlgn="base" latinLnBrk="1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맑은 고딕" panose="020B0503020000020004" pitchFamily="34" charset="-127"/>
                <a:ea typeface="맑은 고딕" panose="020B0503020000020004" pitchFamily="34" charset="-127"/>
              </a:defRPr>
            </a:lvl9pPr>
          </a:lstStyle>
          <a:p>
            <a:pPr>
              <a:spcBef>
                <a:spcPct val="0"/>
              </a:spcBef>
            </a:pPr>
            <a:fld id="{E45B4643-51A5-4E3C-BB95-C7CB0BB01E5A}" type="slidenum">
              <a:rPr lang="ko-KR" altLang="en-US"/>
              <a:pPr>
                <a:spcBef>
                  <a:spcPct val="0"/>
                </a:spcBef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838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4334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44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2862263" y="5561013"/>
            <a:ext cx="3429000" cy="654050"/>
          </a:xfrm>
          <a:prstGeom prst="ellipse">
            <a:avLst/>
          </a:prstGeom>
          <a:gradFill rotWithShape="1">
            <a:gsLst>
              <a:gs pos="0">
                <a:schemeClr val="tx1">
                  <a:lumMod val="50000"/>
                  <a:lumOff val="5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+mn-lt"/>
              <a:ea typeface="+mn-ea"/>
            </a:endParaRPr>
          </a:p>
        </p:txBody>
      </p:sp>
      <p:sp>
        <p:nvSpPr>
          <p:cNvPr id="4" name="타원 3"/>
          <p:cNvSpPr/>
          <p:nvPr/>
        </p:nvSpPr>
        <p:spPr>
          <a:xfrm>
            <a:off x="2857500" y="2143125"/>
            <a:ext cx="3429000" cy="34290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3295650" y="2581275"/>
            <a:ext cx="2552700" cy="25527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7" name="타원 6"/>
          <p:cNvSpPr/>
          <p:nvPr/>
        </p:nvSpPr>
        <p:spPr>
          <a:xfrm>
            <a:off x="3787775" y="3073400"/>
            <a:ext cx="1568450" cy="1568450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1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531813" y="1809750"/>
            <a:ext cx="14128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081463" y="2228850"/>
            <a:ext cx="9921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4081463" y="2720975"/>
            <a:ext cx="99218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3838575" y="3540125"/>
            <a:ext cx="1454150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latinLnBrk="1" hangingPunct="1">
              <a:defRPr/>
            </a:pP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ctr" eaLnBrk="1" latinLnBrk="1" hangingPunct="1">
              <a:defRPr/>
            </a:pPr>
            <a:r>
              <a:rPr lang="en-US" altLang="ko-KR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971925" y="4692650"/>
            <a:ext cx="11715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3971925" y="5192713"/>
            <a:ext cx="117157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</a:t>
            </a:r>
          </a:p>
        </p:txBody>
      </p:sp>
      <p:cxnSp>
        <p:nvCxnSpPr>
          <p:cNvPr id="16" name="직선 연결선 15"/>
          <p:cNvCxnSpPr/>
          <p:nvPr/>
        </p:nvCxnSpPr>
        <p:spPr>
          <a:xfrm rot="10800000">
            <a:off x="2495550" y="3152775"/>
            <a:ext cx="647700" cy="347663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 rot="10800000">
            <a:off x="2495550" y="2619375"/>
            <a:ext cx="1281113" cy="7524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 rot="10800000">
            <a:off x="2500313" y="2071688"/>
            <a:ext cx="2071687" cy="12858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515938" y="2347913"/>
            <a:ext cx="14128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500063" y="2887663"/>
            <a:ext cx="14128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MOONKY</a:t>
            </a:r>
          </a:p>
          <a:p>
            <a:pPr algn="r"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</a:t>
            </a:r>
          </a:p>
        </p:txBody>
      </p:sp>
      <p:cxnSp>
        <p:nvCxnSpPr>
          <p:cNvPr id="34" name="직선 연결선 33"/>
          <p:cNvCxnSpPr/>
          <p:nvPr/>
        </p:nvCxnSpPr>
        <p:spPr>
          <a:xfrm rot="10800000" flipV="1">
            <a:off x="5057775" y="1785938"/>
            <a:ext cx="1157288" cy="6000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 rot="10800000" flipV="1">
            <a:off x="5072063" y="2257425"/>
            <a:ext cx="1157287" cy="60007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10800000" flipV="1">
            <a:off x="2071688" y="2071688"/>
            <a:ext cx="428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rot="10800000" flipV="1">
            <a:off x="2071688" y="2633663"/>
            <a:ext cx="428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rot="10800000" flipV="1">
            <a:off x="2071688" y="3152775"/>
            <a:ext cx="428625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rot="10800000">
            <a:off x="5143500" y="4857750"/>
            <a:ext cx="1000125" cy="4286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rot="10800000">
            <a:off x="5176838" y="5343525"/>
            <a:ext cx="1000125" cy="42862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/>
          <p:cNvSpPr/>
          <p:nvPr/>
        </p:nvSpPr>
        <p:spPr>
          <a:xfrm>
            <a:off x="6230938" y="1633538"/>
            <a:ext cx="2536825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TEMPLATES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6234113" y="2120900"/>
            <a:ext cx="25352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TEMPLATES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6189663" y="5162550"/>
            <a:ext cx="25352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TEMPLATES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6192838" y="5649913"/>
            <a:ext cx="2535237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POWERPOINT TEMPLATES</a:t>
            </a:r>
          </a:p>
        </p:txBody>
      </p:sp>
      <p:sp>
        <p:nvSpPr>
          <p:cNvPr id="49" name="타원 48"/>
          <p:cNvSpPr/>
          <p:nvPr/>
        </p:nvSpPr>
        <p:spPr>
          <a:xfrm>
            <a:off x="571500" y="4643438"/>
            <a:ext cx="419100" cy="4191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51000">
                <a:schemeClr val="accent1">
                  <a:lumMod val="20000"/>
                  <a:lumOff val="80000"/>
                </a:schemeClr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0" name="타원 49"/>
          <p:cNvSpPr/>
          <p:nvPr/>
        </p:nvSpPr>
        <p:spPr>
          <a:xfrm>
            <a:off x="571500" y="5214938"/>
            <a:ext cx="409575" cy="409575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</a:schemeClr>
              </a:gs>
              <a:gs pos="51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1" name="타원 50"/>
          <p:cNvSpPr/>
          <p:nvPr/>
        </p:nvSpPr>
        <p:spPr>
          <a:xfrm>
            <a:off x="571500" y="5786438"/>
            <a:ext cx="404813" cy="404812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5100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1071563" y="4714875"/>
            <a:ext cx="13446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A</a:t>
            </a:r>
          </a:p>
        </p:txBody>
      </p:sp>
      <p:sp>
        <p:nvSpPr>
          <p:cNvPr id="53" name="직사각형 52"/>
          <p:cNvSpPr/>
          <p:nvPr/>
        </p:nvSpPr>
        <p:spPr>
          <a:xfrm>
            <a:off x="1071563" y="5273675"/>
            <a:ext cx="13446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B</a:t>
            </a:r>
          </a:p>
        </p:txBody>
      </p:sp>
      <p:sp>
        <p:nvSpPr>
          <p:cNvPr id="54" name="직사각형 53"/>
          <p:cNvSpPr/>
          <p:nvPr/>
        </p:nvSpPr>
        <p:spPr>
          <a:xfrm>
            <a:off x="1071563" y="5832475"/>
            <a:ext cx="1344612" cy="307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latinLnBrk="1" hangingPunct="1">
              <a:defRPr/>
            </a:pPr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ea typeface="HY헤드라인M" pitchFamily="18" charset="-127"/>
                <a:cs typeface="Arial" pitchFamily="34" charset="0"/>
              </a:rPr>
              <a:t>CONTENTS C</a:t>
            </a:r>
          </a:p>
        </p:txBody>
      </p:sp>
    </p:spTree>
    <p:extLst>
      <p:ext uri="{BB962C8B-B14F-4D97-AF65-F5344CB8AC3E}">
        <p14:creationId xmlns:p14="http://schemas.microsoft.com/office/powerpoint/2010/main" val="89569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27</Words>
  <Application>Microsoft Office PowerPoint</Application>
  <PresentationFormat>全屏显示(4:3)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HY헤드라인M</vt:lpstr>
      <vt:lpstr>맑은 고딕</vt:lpstr>
      <vt:lpstr>宋体</vt:lpstr>
      <vt:lpstr>Arial</vt:lpstr>
      <vt:lpstr>Calibri</vt:lpstr>
      <vt:lpstr>Office 테마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subject/>
  <dc:creator/>
  <cp:keywords/>
  <dc:description/>
  <cp:lastModifiedBy>林辉强</cp:lastModifiedBy>
  <cp:revision>64</cp:revision>
  <dcterms:created xsi:type="dcterms:W3CDTF">2010-08-14T06:45:49Z</dcterms:created>
  <dcterms:modified xsi:type="dcterms:W3CDTF">2014-04-14T14:13:50Z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