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66" d="100"/>
          <a:sy n="66" d="100"/>
        </p:scale>
        <p:origin x="-2856" y="-918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70132400"/>
        <c:axId val="211346416"/>
      </c:barChart>
      <c:catAx>
        <c:axId val="17013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346416"/>
        <c:crosses val="autoZero"/>
        <c:auto val="1"/>
        <c:lblAlgn val="ctr"/>
        <c:lblOffset val="100"/>
        <c:noMultiLvlLbl val="0"/>
      </c:catAx>
      <c:valAx>
        <c:axId val="21134641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70132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172100032"/>
        <c:axId val="172100592"/>
      </c:barChart>
      <c:catAx>
        <c:axId val="172100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72100592"/>
        <c:crosses val="autoZero"/>
        <c:auto val="1"/>
        <c:lblAlgn val="ctr"/>
        <c:lblOffset val="100"/>
        <c:noMultiLvlLbl val="0"/>
      </c:catAx>
      <c:valAx>
        <c:axId val="172100592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72100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204688"/>
        <c:axId val="211205248"/>
      </c:lineChart>
      <c:catAx>
        <c:axId val="21120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205248"/>
        <c:crosses val="autoZero"/>
        <c:auto val="1"/>
        <c:lblAlgn val="ctr"/>
        <c:lblOffset val="100"/>
        <c:noMultiLvlLbl val="0"/>
      </c:catAx>
      <c:valAx>
        <c:axId val="21120524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2046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15610288"/>
        <c:axId val="215610848"/>
      </c:barChart>
      <c:catAx>
        <c:axId val="215610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15610848"/>
        <c:crosses val="autoZero"/>
        <c:auto val="1"/>
        <c:lblAlgn val="ctr"/>
        <c:lblOffset val="100"/>
        <c:noMultiLvlLbl val="0"/>
      </c:catAx>
      <c:valAx>
        <c:axId val="21561084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15610288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LIDEtoME\TP模板\新建文件夹 (16)\bg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8" y="0"/>
            <a:ext cx="9144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628800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420888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SLIDEtoME\TP模板\新建文件夹 (16)\bg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174653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772816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SLIDEtoME\TP模板\新建文件夹 (16)\bg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8" y="0"/>
            <a:ext cx="9144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628800"/>
            <a:ext cx="8353425" cy="792088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420888"/>
            <a:ext cx="8353425" cy="504056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SLIDEtoME\TP模板\新建文件夹 (16)\bg1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b12e96237fc1ce1778872ef72dec1bdf47be2a3"/>
</p:tagLst>
</file>

<file path=ppt/theme/theme1.xml><?xml version="1.0" encoding="utf-8"?>
<a:theme xmlns:a="http://schemas.openxmlformats.org/drawingml/2006/main" name="www.iloveppt.org">
  <a:themeElements>
    <a:clrScheme name="www.slideto.Me green L2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00B050"/>
      </a:accent1>
      <a:accent2>
        <a:srgbClr val="92D050"/>
      </a:accent2>
      <a:accent3>
        <a:srgbClr val="742600"/>
      </a:accent3>
      <a:accent4>
        <a:srgbClr val="DC5E01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8</cp:revision>
  <dcterms:created xsi:type="dcterms:W3CDTF">2011-01-26T11:20:00Z</dcterms:created>
  <dcterms:modified xsi:type="dcterms:W3CDTF">2014-04-26T02:38:27Z</dcterms:modified>
  <cp:category/>
</cp:coreProperties>
</file>