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F15D6-E054-44E4-A453-999FF581EB1E}" type="datetimeFigureOut">
              <a:rPr lang="zh-CN" altLang="en-US" smtClean="0"/>
              <a:t>2014/4/14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B6005-916E-48BF-A24C-1CEF1AB7A2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8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D9C9F349-103D-4521-9BBA-C6AE07EF0F71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12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41569-6431-44FD-BB2A-240D3392B108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54DE0-0419-45EA-B745-F2BA5B86F4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37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3E3BBE-9214-4779-91C4-2081892D9279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CA21FCAC-6E43-41D9-AB14-E48F259CF77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022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-285784" y="3500438"/>
            <a:ext cx="9715568" cy="307183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9" name="자유형 38"/>
          <p:cNvSpPr/>
          <p:nvPr/>
        </p:nvSpPr>
        <p:spPr>
          <a:xfrm>
            <a:off x="-571500" y="5000625"/>
            <a:ext cx="5286375" cy="2857500"/>
          </a:xfrm>
          <a:custGeom>
            <a:avLst/>
            <a:gdLst>
              <a:gd name="connsiteX0" fmla="*/ 5467350 w 6877050"/>
              <a:gd name="connsiteY0" fmla="*/ 0 h 2800350"/>
              <a:gd name="connsiteX1" fmla="*/ 0 w 6877050"/>
              <a:gd name="connsiteY1" fmla="*/ 2581275 h 2800350"/>
              <a:gd name="connsiteX2" fmla="*/ 1600200 w 6877050"/>
              <a:gd name="connsiteY2" fmla="*/ 2800350 h 2800350"/>
              <a:gd name="connsiteX3" fmla="*/ 6877050 w 6877050"/>
              <a:gd name="connsiteY3" fmla="*/ 161925 h 2800350"/>
              <a:gd name="connsiteX4" fmla="*/ 5467350 w 6877050"/>
              <a:gd name="connsiteY4" fmla="*/ 0 h 2800350"/>
              <a:gd name="connsiteX0" fmla="*/ 5467350 w 6877050"/>
              <a:gd name="connsiteY0" fmla="*/ 0 h 2857520"/>
              <a:gd name="connsiteX1" fmla="*/ 0 w 6877050"/>
              <a:gd name="connsiteY1" fmla="*/ 2581275 h 2857520"/>
              <a:gd name="connsiteX2" fmla="*/ 1785950 w 6877050"/>
              <a:gd name="connsiteY2" fmla="*/ 2857520 h 2857520"/>
              <a:gd name="connsiteX3" fmla="*/ 6877050 w 6877050"/>
              <a:gd name="connsiteY3" fmla="*/ 161925 h 2857520"/>
              <a:gd name="connsiteX4" fmla="*/ 5467350 w 6877050"/>
              <a:gd name="connsiteY4" fmla="*/ 0 h 2857520"/>
              <a:gd name="connsiteX0" fmla="*/ 5681664 w 7091364"/>
              <a:gd name="connsiteY0" fmla="*/ 0 h 2857520"/>
              <a:gd name="connsiteX1" fmla="*/ 0 w 7091364"/>
              <a:gd name="connsiteY1" fmla="*/ 2571768 h 2857520"/>
              <a:gd name="connsiteX2" fmla="*/ 2000264 w 7091364"/>
              <a:gd name="connsiteY2" fmla="*/ 2857520 h 2857520"/>
              <a:gd name="connsiteX3" fmla="*/ 7091364 w 7091364"/>
              <a:gd name="connsiteY3" fmla="*/ 161925 h 2857520"/>
              <a:gd name="connsiteX4" fmla="*/ 5681664 w 7091364"/>
              <a:gd name="connsiteY4" fmla="*/ 0 h 2857520"/>
              <a:gd name="connsiteX0" fmla="*/ 3681400 w 5091100"/>
              <a:gd name="connsiteY0" fmla="*/ 0 h 2857520"/>
              <a:gd name="connsiteX1" fmla="*/ 214314 w 5091100"/>
              <a:gd name="connsiteY1" fmla="*/ 1571636 h 2857520"/>
              <a:gd name="connsiteX2" fmla="*/ 0 w 5091100"/>
              <a:gd name="connsiteY2" fmla="*/ 2857520 h 2857520"/>
              <a:gd name="connsiteX3" fmla="*/ 5091100 w 5091100"/>
              <a:gd name="connsiteY3" fmla="*/ 161925 h 2857520"/>
              <a:gd name="connsiteX4" fmla="*/ 3681400 w 5091100"/>
              <a:gd name="connsiteY4" fmla="*/ 0 h 2857520"/>
              <a:gd name="connsiteX0" fmla="*/ 3467086 w 4876786"/>
              <a:gd name="connsiteY0" fmla="*/ 0 h 2428892"/>
              <a:gd name="connsiteX1" fmla="*/ 0 w 4876786"/>
              <a:gd name="connsiteY1" fmla="*/ 1571636 h 2428892"/>
              <a:gd name="connsiteX2" fmla="*/ 571504 w 4876786"/>
              <a:gd name="connsiteY2" fmla="*/ 2428892 h 2428892"/>
              <a:gd name="connsiteX3" fmla="*/ 4876786 w 4876786"/>
              <a:gd name="connsiteY3" fmla="*/ 161925 h 2428892"/>
              <a:gd name="connsiteX4" fmla="*/ 3467086 w 4876786"/>
              <a:gd name="connsiteY4" fmla="*/ 0 h 2428892"/>
              <a:gd name="connsiteX0" fmla="*/ 3467086 w 4876786"/>
              <a:gd name="connsiteY0" fmla="*/ 0 h 2500330"/>
              <a:gd name="connsiteX1" fmla="*/ 0 w 4876786"/>
              <a:gd name="connsiteY1" fmla="*/ 1571636 h 2500330"/>
              <a:gd name="connsiteX2" fmla="*/ 642942 w 4876786"/>
              <a:gd name="connsiteY2" fmla="*/ 2500330 h 2500330"/>
              <a:gd name="connsiteX3" fmla="*/ 4876786 w 4876786"/>
              <a:gd name="connsiteY3" fmla="*/ 161925 h 2500330"/>
              <a:gd name="connsiteX4" fmla="*/ 3467086 w 4876786"/>
              <a:gd name="connsiteY4" fmla="*/ 0 h 2500330"/>
              <a:gd name="connsiteX0" fmla="*/ 3467086 w 5000660"/>
              <a:gd name="connsiteY0" fmla="*/ 0 h 2500330"/>
              <a:gd name="connsiteX1" fmla="*/ 0 w 5000660"/>
              <a:gd name="connsiteY1" fmla="*/ 1571636 h 2500330"/>
              <a:gd name="connsiteX2" fmla="*/ 642942 w 5000660"/>
              <a:gd name="connsiteY2" fmla="*/ 2500330 h 2500330"/>
              <a:gd name="connsiteX3" fmla="*/ 5000660 w 5000660"/>
              <a:gd name="connsiteY3" fmla="*/ 142876 h 2500330"/>
              <a:gd name="connsiteX4" fmla="*/ 3467086 w 5000660"/>
              <a:gd name="connsiteY4" fmla="*/ 0 h 2500330"/>
              <a:gd name="connsiteX0" fmla="*/ 3467086 w 5000660"/>
              <a:gd name="connsiteY0" fmla="*/ 0 h 2857520"/>
              <a:gd name="connsiteX1" fmla="*/ 0 w 5000660"/>
              <a:gd name="connsiteY1" fmla="*/ 1571636 h 2857520"/>
              <a:gd name="connsiteX2" fmla="*/ 500066 w 5000660"/>
              <a:gd name="connsiteY2" fmla="*/ 2857520 h 2857520"/>
              <a:gd name="connsiteX3" fmla="*/ 5000660 w 5000660"/>
              <a:gd name="connsiteY3" fmla="*/ 142876 h 2857520"/>
              <a:gd name="connsiteX4" fmla="*/ 3467086 w 5000660"/>
              <a:gd name="connsiteY4" fmla="*/ 0 h 2857520"/>
              <a:gd name="connsiteX0" fmla="*/ 3752838 w 5286412"/>
              <a:gd name="connsiteY0" fmla="*/ 0 h 2857520"/>
              <a:gd name="connsiteX1" fmla="*/ 0 w 5286412"/>
              <a:gd name="connsiteY1" fmla="*/ 1714512 h 2857520"/>
              <a:gd name="connsiteX2" fmla="*/ 785818 w 5286412"/>
              <a:gd name="connsiteY2" fmla="*/ 2857520 h 2857520"/>
              <a:gd name="connsiteX3" fmla="*/ 5286412 w 5286412"/>
              <a:gd name="connsiteY3" fmla="*/ 142876 h 2857520"/>
              <a:gd name="connsiteX4" fmla="*/ 3752838 w 5286412"/>
              <a:gd name="connsiteY4" fmla="*/ 0 h 285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412" h="2857520">
                <a:moveTo>
                  <a:pt x="3752838" y="0"/>
                </a:moveTo>
                <a:lnTo>
                  <a:pt x="0" y="1714512"/>
                </a:lnTo>
                <a:lnTo>
                  <a:pt x="785818" y="2857520"/>
                </a:lnTo>
                <a:lnTo>
                  <a:pt x="5286412" y="142876"/>
                </a:lnTo>
                <a:lnTo>
                  <a:pt x="375283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3" name="자유형 22"/>
          <p:cNvSpPr/>
          <p:nvPr/>
        </p:nvSpPr>
        <p:spPr>
          <a:xfrm rot="21447695">
            <a:off x="3364541" y="3804460"/>
            <a:ext cx="3776680" cy="1362075"/>
          </a:xfrm>
          <a:custGeom>
            <a:avLst/>
            <a:gdLst>
              <a:gd name="connsiteX0" fmla="*/ 1304925 w 3752850"/>
              <a:gd name="connsiteY0" fmla="*/ 1362075 h 1362075"/>
              <a:gd name="connsiteX1" fmla="*/ 3752850 w 3752850"/>
              <a:gd name="connsiteY1" fmla="*/ 257175 h 1362075"/>
              <a:gd name="connsiteX2" fmla="*/ 1295400 w 3752850"/>
              <a:gd name="connsiteY2" fmla="*/ 0 h 1362075"/>
              <a:gd name="connsiteX3" fmla="*/ 0 w 3752850"/>
              <a:gd name="connsiteY3" fmla="*/ 1162050 h 1362075"/>
              <a:gd name="connsiteX4" fmla="*/ 1304925 w 3752850"/>
              <a:gd name="connsiteY4" fmla="*/ 1362075 h 1362075"/>
              <a:gd name="connsiteX0" fmla="*/ 1304925 w 3776680"/>
              <a:gd name="connsiteY0" fmla="*/ 1362075 h 1362075"/>
              <a:gd name="connsiteX1" fmla="*/ 3776680 w 3776680"/>
              <a:gd name="connsiteY1" fmla="*/ 142879 h 1362075"/>
              <a:gd name="connsiteX2" fmla="*/ 1295400 w 3776680"/>
              <a:gd name="connsiteY2" fmla="*/ 0 h 1362075"/>
              <a:gd name="connsiteX3" fmla="*/ 0 w 3776680"/>
              <a:gd name="connsiteY3" fmla="*/ 1162050 h 1362075"/>
              <a:gd name="connsiteX4" fmla="*/ 1304925 w 3776680"/>
              <a:gd name="connsiteY4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6680" h="1362075">
                <a:moveTo>
                  <a:pt x="1304925" y="1362075"/>
                </a:moveTo>
                <a:lnTo>
                  <a:pt x="3776680" y="142879"/>
                </a:lnTo>
                <a:lnTo>
                  <a:pt x="1295400" y="0"/>
                </a:lnTo>
                <a:lnTo>
                  <a:pt x="0" y="1162050"/>
                </a:lnTo>
                <a:lnTo>
                  <a:pt x="1304925" y="136207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428992" y="4000504"/>
            <a:ext cx="1571636" cy="1428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266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786182" y="3571876"/>
            <a:ext cx="1571636" cy="1428760"/>
          </a:xfrm>
          <a:prstGeom prst="rect">
            <a:avLst/>
          </a:prstGeom>
          <a:solidFill>
            <a:srgbClr val="A6BFDE"/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266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143372" y="3143248"/>
            <a:ext cx="1571636" cy="142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266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500562" y="2714620"/>
            <a:ext cx="1571636" cy="1428760"/>
          </a:xfrm>
          <a:prstGeom prst="rect">
            <a:avLst/>
          </a:prstGeom>
          <a:solidFill>
            <a:srgbClr val="5B89C1"/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266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857752" y="2285992"/>
            <a:ext cx="1571636" cy="1428760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266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5214942" y="1857364"/>
            <a:ext cx="1571636" cy="1428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266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500063" y="1571625"/>
            <a:ext cx="3357562" cy="395288"/>
          </a:xfrm>
          <a:prstGeom prst="roundRect">
            <a:avLst>
              <a:gd name="adj" fmla="val 11848"/>
            </a:avLst>
          </a:prstGeom>
          <a:gradFill>
            <a:gsLst>
              <a:gs pos="1000">
                <a:schemeClr val="bg1">
                  <a:lumMod val="75000"/>
                </a:schemeClr>
              </a:gs>
              <a:gs pos="86000">
                <a:schemeClr val="bg1">
                  <a:lumMod val="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00063" y="2024063"/>
            <a:ext cx="3643312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CONTENTS IN HERE !! VISUAL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CONTENTS IN HERE !! VISUAL TEMPLATES !!</a:t>
            </a:r>
          </a:p>
          <a:p>
            <a:pPr eaLnBrk="1" latinLnBrk="1" hangingPunct="1">
              <a:defRPr/>
            </a:pPr>
            <a:endParaRPr lang="en-US" altLang="ko-KR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CONTENTS IN HERE !! VISUAL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CONTENTS IN HERE !! VISUAL TEMPLATES !!</a:t>
            </a:r>
          </a:p>
        </p:txBody>
      </p:sp>
      <p:sp>
        <p:nvSpPr>
          <p:cNvPr id="3089" name="직사각형 20"/>
          <p:cNvSpPr>
            <a:spLocks noChangeArrowheads="1"/>
          </p:cNvSpPr>
          <p:nvPr/>
        </p:nvSpPr>
        <p:spPr bwMode="auto">
          <a:xfrm>
            <a:off x="571500" y="1585913"/>
            <a:ext cx="1223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</p:txBody>
      </p:sp>
      <p:cxnSp>
        <p:nvCxnSpPr>
          <p:cNvPr id="25" name="직선 연결선 24"/>
          <p:cNvCxnSpPr/>
          <p:nvPr/>
        </p:nvCxnSpPr>
        <p:spPr>
          <a:xfrm rot="5400000">
            <a:off x="6465093" y="3450432"/>
            <a:ext cx="10715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 rot="5400000">
            <a:off x="6107907" y="3893344"/>
            <a:ext cx="10715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rot="5400000">
            <a:off x="5769769" y="4321969"/>
            <a:ext cx="10715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 rot="5400000">
            <a:off x="5431632" y="4750594"/>
            <a:ext cx="10715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rot="5400000">
            <a:off x="5093494" y="5179219"/>
            <a:ext cx="10715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rot="5400000">
            <a:off x="4755357" y="5607844"/>
            <a:ext cx="10715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/>
          <p:cNvSpPr/>
          <p:nvPr/>
        </p:nvSpPr>
        <p:spPr>
          <a:xfrm>
            <a:off x="6881813" y="3919538"/>
            <a:ext cx="1104900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6524625" y="4349750"/>
            <a:ext cx="1104900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6181725" y="4768850"/>
            <a:ext cx="1104900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5848350" y="5187950"/>
            <a:ext cx="1104900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5514975" y="5607050"/>
            <a:ext cx="1104900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5172075" y="6045200"/>
            <a:ext cx="1104900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</a:p>
        </p:txBody>
      </p:sp>
    </p:spTree>
    <p:extLst>
      <p:ext uri="{BB962C8B-B14F-4D97-AF65-F5344CB8AC3E}">
        <p14:creationId xmlns:p14="http://schemas.microsoft.com/office/powerpoint/2010/main" val="32963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52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HY헤드라인M</vt:lpstr>
      <vt:lpstr>맑은 고딕</vt:lpstr>
      <vt:lpstr>宋体</vt:lpstr>
      <vt:lpstr>Arial</vt:lpstr>
      <vt:lpstr>Calibri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62</cp:revision>
  <dcterms:created xsi:type="dcterms:W3CDTF">2010-08-14T06:45:49Z</dcterms:created>
  <dcterms:modified xsi:type="dcterms:W3CDTF">2014-04-14T14:13:49Z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