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ED9E9-E958-404A-9102-0A64A282B2CE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E6DC-71A0-415F-A5EA-770567B4E3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43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F60357-6B64-40EB-B4CF-F019F29D5FBD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solidFill>
                  <a:srgbClr val="898989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3EF11EA3-AC45-4DFE-A4E0-C7FDBC32A4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89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357222" y="3429001"/>
            <a:ext cx="9715568" cy="278608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67000">
                <a:schemeClr val="tx1">
                  <a:lumMod val="75000"/>
                  <a:lumOff val="25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grpSp>
        <p:nvGrpSpPr>
          <p:cNvPr id="2" name="그룹 5"/>
          <p:cNvGrpSpPr/>
          <p:nvPr/>
        </p:nvGrpSpPr>
        <p:grpSpPr>
          <a:xfrm>
            <a:off x="2439022" y="2581906"/>
            <a:ext cx="4204680" cy="4204680"/>
            <a:chOff x="1876482" y="733482"/>
            <a:chExt cx="5400000" cy="5400000"/>
          </a:xfrm>
          <a:solidFill>
            <a:schemeClr val="tx1">
              <a:lumMod val="85000"/>
              <a:lumOff val="15000"/>
            </a:schemeClr>
          </a:solidFill>
          <a:effectLst/>
          <a:scene3d>
            <a:camera prst="perspectiveRight">
              <a:rot lat="0" lon="17999990" rev="5400000"/>
            </a:camera>
            <a:lightRig rig="soft" dir="t"/>
          </a:scene3d>
        </p:grpSpPr>
        <p:sp>
          <p:nvSpPr>
            <p:cNvPr id="7" name="막힌 원호 6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16295932"/>
                <a:gd name="adj2" fmla="val 21532161"/>
                <a:gd name="adj3" fmla="val 16361"/>
              </a:avLst>
            </a:prstGeom>
            <a:grpFill/>
            <a:ln>
              <a:noFill/>
            </a:ln>
            <a:sp3d>
              <a:extrusionClr>
                <a:schemeClr val="accent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막힌 원호 7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66787"/>
                <a:gd name="adj2" fmla="val 5339557"/>
                <a:gd name="adj3" fmla="val 16128"/>
              </a:avLst>
            </a:prstGeom>
            <a:grpFill/>
            <a:ln>
              <a:noFill/>
            </a:ln>
            <a:sp3d>
              <a:extrusionClr>
                <a:schemeClr val="accent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막힌 원호 8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16295934"/>
                <a:gd name="adj2" fmla="val 21498742"/>
                <a:gd name="adj3" fmla="val 16187"/>
              </a:avLst>
            </a:prstGeom>
            <a:grpFill/>
            <a:ln>
              <a:noFill/>
            </a:ln>
            <a:sp3d>
              <a:extrusionClr>
                <a:schemeClr val="accent1">
                  <a:lumMod val="20000"/>
                  <a:lumOff val="8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막힌 원호 9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66788"/>
                <a:gd name="adj2" fmla="val 5322709"/>
                <a:gd name="adj3" fmla="val 16125"/>
              </a:avLst>
            </a:prstGeom>
            <a:grpFill/>
            <a:ln>
              <a:noFill/>
            </a:ln>
            <a:sp3d>
              <a:extrusionClr>
                <a:schemeClr val="accent1">
                  <a:lumMod val="60000"/>
                  <a:lumOff val="4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그룹 10"/>
          <p:cNvGrpSpPr/>
          <p:nvPr/>
        </p:nvGrpSpPr>
        <p:grpSpPr>
          <a:xfrm>
            <a:off x="2439022" y="1428736"/>
            <a:ext cx="4204680" cy="4204680"/>
            <a:chOff x="1876482" y="733482"/>
            <a:chExt cx="5400000" cy="5400000"/>
          </a:xfrm>
          <a:solidFill>
            <a:schemeClr val="accent1"/>
          </a:solidFill>
          <a:scene3d>
            <a:camera prst="perspectiveRight">
              <a:rot lat="0" lon="17999990" rev="5400000"/>
            </a:camera>
            <a:lightRig rig="soft" dir="t"/>
          </a:scene3d>
        </p:grpSpPr>
        <p:sp>
          <p:nvSpPr>
            <p:cNvPr id="12" name="막힌 원호 11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16295932"/>
                <a:gd name="adj2" fmla="val 21532161"/>
                <a:gd name="adj3" fmla="val 1636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sp3d extrusionH="215900">
              <a:bevelT w="850900" h="44450" prst="coolSlant"/>
              <a:extrusionClr>
                <a:schemeClr val="accent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막힌 원호 12"/>
            <p:cNvSpPr/>
            <p:nvPr/>
          </p:nvSpPr>
          <p:spPr>
            <a:xfrm>
              <a:off x="1876482" y="733482"/>
              <a:ext cx="5400000" cy="5400000"/>
            </a:xfrm>
            <a:prstGeom prst="blockArc">
              <a:avLst>
                <a:gd name="adj1" fmla="val 66787"/>
                <a:gd name="adj2" fmla="val 5339557"/>
                <a:gd name="adj3" fmla="val 16128"/>
              </a:avLst>
            </a:prstGeom>
            <a:solidFill>
              <a:schemeClr val="accent1"/>
            </a:solidFill>
            <a:ln>
              <a:noFill/>
            </a:ln>
            <a:sp3d extrusionH="215900">
              <a:bevelT w="850900" h="44450" prst="coolSlant"/>
              <a:extrusionClr>
                <a:schemeClr val="accent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막힌 원호 13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16295934"/>
                <a:gd name="adj2" fmla="val 21498742"/>
                <a:gd name="adj3" fmla="val 1618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sp3d extrusionH="215900">
              <a:bevelT w="850900" h="44450" prst="coolSlant"/>
              <a:extrusionClr>
                <a:schemeClr val="accent1">
                  <a:lumMod val="20000"/>
                  <a:lumOff val="8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막힌 원호 14"/>
            <p:cNvSpPr/>
            <p:nvPr/>
          </p:nvSpPr>
          <p:spPr>
            <a:xfrm flipH="1">
              <a:off x="1876482" y="733482"/>
              <a:ext cx="5400000" cy="5400000"/>
            </a:xfrm>
            <a:prstGeom prst="blockArc">
              <a:avLst>
                <a:gd name="adj1" fmla="val 66788"/>
                <a:gd name="adj2" fmla="val 5322709"/>
                <a:gd name="adj3" fmla="val 16125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sp3d extrusionH="215900">
              <a:bevelT w="850900" h="44450" prst="coolSlant"/>
              <a:extrusionClr>
                <a:schemeClr val="accent1">
                  <a:lumMod val="60000"/>
                  <a:lumOff val="4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127" name="그룹 15"/>
          <p:cNvGrpSpPr>
            <a:grpSpLocks/>
          </p:cNvGrpSpPr>
          <p:nvPr/>
        </p:nvGrpSpPr>
        <p:grpSpPr bwMode="auto">
          <a:xfrm>
            <a:off x="5494338" y="1428750"/>
            <a:ext cx="2863850" cy="533400"/>
            <a:chOff x="5494749" y="1428736"/>
            <a:chExt cx="2863465" cy="533949"/>
          </a:xfrm>
        </p:grpSpPr>
        <p:cxnSp>
          <p:nvCxnSpPr>
            <p:cNvPr id="17" name="직선 연결선 16"/>
            <p:cNvCxnSpPr>
              <a:stCxn id="33" idx="0"/>
            </p:cNvCxnSpPr>
            <p:nvPr/>
          </p:nvCxnSpPr>
          <p:spPr>
            <a:xfrm rot="5400000" flipH="1" flipV="1">
              <a:off x="5588089" y="1335396"/>
              <a:ext cx="533949" cy="720628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10800000">
              <a:off x="6215377" y="1428736"/>
              <a:ext cx="2142837" cy="0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28" name="그룹 18"/>
          <p:cNvGrpSpPr>
            <a:grpSpLocks/>
          </p:cNvGrpSpPr>
          <p:nvPr/>
        </p:nvGrpSpPr>
        <p:grpSpPr bwMode="auto">
          <a:xfrm flipV="1">
            <a:off x="5572125" y="5000625"/>
            <a:ext cx="2857500" cy="1214438"/>
            <a:chOff x="5572132" y="1571612"/>
            <a:chExt cx="2857520" cy="1214446"/>
          </a:xfrm>
        </p:grpSpPr>
        <p:cxnSp>
          <p:nvCxnSpPr>
            <p:cNvPr id="20" name="직선 연결선 19"/>
            <p:cNvCxnSpPr/>
            <p:nvPr/>
          </p:nvCxnSpPr>
          <p:spPr>
            <a:xfrm rot="5400000" flipH="1" flipV="1">
              <a:off x="5322100" y="1821646"/>
              <a:ext cx="1214446" cy="714380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10800000">
              <a:off x="6286512" y="1571612"/>
              <a:ext cx="2143140" cy="0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29" name="그룹 21"/>
          <p:cNvGrpSpPr>
            <a:grpSpLocks/>
          </p:cNvGrpSpPr>
          <p:nvPr/>
        </p:nvGrpSpPr>
        <p:grpSpPr bwMode="auto">
          <a:xfrm flipH="1">
            <a:off x="500063" y="1428750"/>
            <a:ext cx="3159125" cy="542925"/>
            <a:chOff x="5199470" y="1428736"/>
            <a:chExt cx="3158744" cy="543474"/>
          </a:xfrm>
        </p:grpSpPr>
        <p:cxnSp>
          <p:nvCxnSpPr>
            <p:cNvPr id="23" name="직선 연결선 22"/>
            <p:cNvCxnSpPr>
              <a:stCxn id="32" idx="0"/>
            </p:cNvCxnSpPr>
            <p:nvPr/>
          </p:nvCxnSpPr>
          <p:spPr>
            <a:xfrm rot="5400000" flipH="1" flipV="1">
              <a:off x="5435672" y="1192535"/>
              <a:ext cx="543474" cy="1015877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10800000">
              <a:off x="6215347" y="1428736"/>
              <a:ext cx="2142867" cy="0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30" name="그룹 24"/>
          <p:cNvGrpSpPr>
            <a:grpSpLocks/>
          </p:cNvGrpSpPr>
          <p:nvPr/>
        </p:nvGrpSpPr>
        <p:grpSpPr bwMode="auto">
          <a:xfrm flipH="1" flipV="1">
            <a:off x="571500" y="5000625"/>
            <a:ext cx="2857500" cy="1214438"/>
            <a:chOff x="5572132" y="1571612"/>
            <a:chExt cx="2857520" cy="1214446"/>
          </a:xfrm>
        </p:grpSpPr>
        <p:cxnSp>
          <p:nvCxnSpPr>
            <p:cNvPr id="26" name="직선 연결선 25"/>
            <p:cNvCxnSpPr/>
            <p:nvPr/>
          </p:nvCxnSpPr>
          <p:spPr>
            <a:xfrm rot="5400000" flipH="1" flipV="1">
              <a:off x="5322098" y="1821646"/>
              <a:ext cx="1214446" cy="714380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0800000">
              <a:off x="6286512" y="1571612"/>
              <a:ext cx="2143140" cy="0"/>
            </a:xfrm>
            <a:prstGeom prst="line">
              <a:avLst/>
            </a:prstGeom>
            <a:ln w="15875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215063" y="1090613"/>
            <a:ext cx="2428875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4313" y="1081088"/>
            <a:ext cx="2428875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62688" y="4733925"/>
            <a:ext cx="2428875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313" y="4733925"/>
            <a:ext cx="2428875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latinLnBrk="1" hangingPunct="1">
              <a:defRPr/>
            </a:pPr>
            <a:r>
              <a:rPr lang="en-US" altLang="ko-K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MOONKY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POWERPOINT !!  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  <a:p>
            <a:pPr algn="r" eaLnBrk="1" latinLnBrk="1" hangingPunct="1">
              <a:defRPr/>
            </a:pP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rPr>
              <a:t>CONTENTS TEMPLATES !!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24202" y="1972210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1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60173" y="1962685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2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14678" y="3462883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3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50649" y="3453358"/>
            <a:ext cx="869149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Below">
                <a:rot lat="900000" lon="0" rev="0"/>
              </a:camera>
              <a:lightRig rig="threePt" dir="t"/>
            </a:scene3d>
            <a:sp3d extrusionH="152400">
              <a:bevelT w="25400" h="25400"/>
            </a:sp3d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000" dirty="0">
                <a:solidFill>
                  <a:schemeClr val="accent6"/>
                </a:solidFill>
                <a:latin typeface="Arial Black" pitchFamily="34" charset="0"/>
                <a:ea typeface="+mn-ea"/>
              </a:rPr>
              <a:t>4</a:t>
            </a:r>
            <a:endParaRPr kumimoji="0" lang="ko-KR" altLang="en-US" sz="8000" dirty="0">
              <a:solidFill>
                <a:schemeClr val="accent6"/>
              </a:solidFill>
              <a:latin typeface="Arial Black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503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88</Words>
  <Application>Microsoft Office PowerPoint</Application>
  <PresentationFormat>全屏显示(4:3)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HY헤드라인M</vt:lpstr>
      <vt:lpstr>맑은 고딕</vt:lpstr>
      <vt:lpstr>Arial</vt:lpstr>
      <vt:lpstr>Arial Black</vt:lpstr>
      <vt:lpstr>Office 테마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/>
  <dc:creator/>
  <cp:keywords/>
  <dc:description/>
  <cp:lastModifiedBy>林辉强</cp:lastModifiedBy>
  <cp:revision>77</cp:revision>
  <dcterms:created xsi:type="dcterms:W3CDTF">2010-08-14T06:45:49Z</dcterms:created>
  <dcterms:modified xsi:type="dcterms:W3CDTF">2014-04-14T14:13:51Z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