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E58402-3818-4904-8939-2EE78C97B27B}" type="datetimeFigureOut">
              <a:rPr lang="en-US"/>
              <a:pPr>
                <a:defRPr/>
              </a:pPr>
              <a:t>4/26/2014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FFAE7F-05CE-4029-AE87-7E985C7C87C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5000">
              <a:schemeClr val="bg1">
                <a:tint val="80000"/>
                <a:satMod val="300000"/>
              </a:schemeClr>
            </a:gs>
            <a:gs pos="65000">
              <a:schemeClr val="bg1">
                <a:lumMod val="85000"/>
              </a:schemeClr>
            </a:gs>
            <a:gs pos="76000">
              <a:schemeClr val="bg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C430323-E022-46C4-8466-6DF4C317887D}" type="datetimeFigureOut">
              <a:rPr lang="en-US"/>
              <a:pPr>
                <a:defRPr/>
              </a:pPr>
              <a:t>4/26/2014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10187B8-A45A-4312-B07C-26431861720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1443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0000">
              <a:schemeClr val="bg1">
                <a:tint val="80000"/>
                <a:satMod val="300000"/>
              </a:schemeClr>
            </a:gs>
            <a:gs pos="68000">
              <a:schemeClr val="bg1">
                <a:lumMod val="85000"/>
              </a:schemeClr>
            </a:gs>
            <a:gs pos="76000">
              <a:schemeClr val="bg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ight Arrow 28"/>
          <p:cNvSpPr/>
          <p:nvPr/>
        </p:nvSpPr>
        <p:spPr>
          <a:xfrm>
            <a:off x="1752600" y="5257800"/>
            <a:ext cx="3429000" cy="762000"/>
          </a:xfrm>
          <a:prstGeom prst="rightArrow">
            <a:avLst/>
          </a:prstGeom>
          <a:gradFill flip="none" rotWithShape="1">
            <a:gsLst>
              <a:gs pos="0">
                <a:schemeClr val="bg1">
                  <a:lumMod val="95000"/>
                  <a:shade val="30000"/>
                  <a:satMod val="115000"/>
                </a:schemeClr>
              </a:gs>
              <a:gs pos="50000">
                <a:schemeClr val="bg1">
                  <a:lumMod val="95000"/>
                  <a:shade val="67500"/>
                  <a:satMod val="115000"/>
                </a:schemeClr>
              </a:gs>
              <a:gs pos="100000">
                <a:schemeClr val="bg1">
                  <a:lumMod val="95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ight Arrow 31"/>
          <p:cNvSpPr/>
          <p:nvPr/>
        </p:nvSpPr>
        <p:spPr>
          <a:xfrm>
            <a:off x="1752600" y="4038600"/>
            <a:ext cx="3429000" cy="762000"/>
          </a:xfrm>
          <a:prstGeom prst="rightArrow">
            <a:avLst/>
          </a:prstGeom>
          <a:gradFill flip="none" rotWithShape="1">
            <a:gsLst>
              <a:gs pos="0">
                <a:schemeClr val="bg1">
                  <a:lumMod val="95000"/>
                  <a:shade val="30000"/>
                  <a:satMod val="115000"/>
                </a:schemeClr>
              </a:gs>
              <a:gs pos="50000">
                <a:schemeClr val="bg1">
                  <a:lumMod val="95000"/>
                  <a:shade val="67500"/>
                  <a:satMod val="115000"/>
                </a:schemeClr>
              </a:gs>
              <a:gs pos="100000">
                <a:schemeClr val="bg1">
                  <a:lumMod val="95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ight Arrow 32"/>
          <p:cNvSpPr/>
          <p:nvPr/>
        </p:nvSpPr>
        <p:spPr>
          <a:xfrm>
            <a:off x="1752600" y="2857500"/>
            <a:ext cx="3429000" cy="762000"/>
          </a:xfrm>
          <a:prstGeom prst="rightArrow">
            <a:avLst/>
          </a:prstGeom>
          <a:gradFill flip="none" rotWithShape="1">
            <a:gsLst>
              <a:gs pos="0">
                <a:schemeClr val="bg1">
                  <a:lumMod val="95000"/>
                  <a:shade val="30000"/>
                  <a:satMod val="115000"/>
                </a:schemeClr>
              </a:gs>
              <a:gs pos="50000">
                <a:schemeClr val="bg1">
                  <a:lumMod val="95000"/>
                  <a:shade val="67500"/>
                  <a:satMod val="115000"/>
                </a:schemeClr>
              </a:gs>
              <a:gs pos="100000">
                <a:schemeClr val="bg1">
                  <a:lumMod val="95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ight Arrow 27"/>
          <p:cNvSpPr/>
          <p:nvPr/>
        </p:nvSpPr>
        <p:spPr>
          <a:xfrm>
            <a:off x="1752600" y="1752600"/>
            <a:ext cx="3429000" cy="762000"/>
          </a:xfrm>
          <a:prstGeom prst="rightArrow">
            <a:avLst/>
          </a:prstGeom>
          <a:gradFill flip="none" rotWithShape="1">
            <a:gsLst>
              <a:gs pos="0">
                <a:schemeClr val="bg1">
                  <a:lumMod val="95000"/>
                  <a:shade val="30000"/>
                  <a:satMod val="115000"/>
                </a:schemeClr>
              </a:gs>
              <a:gs pos="50000">
                <a:schemeClr val="bg1">
                  <a:lumMod val="95000"/>
                  <a:shade val="67500"/>
                  <a:satMod val="115000"/>
                </a:schemeClr>
              </a:gs>
              <a:gs pos="100000">
                <a:schemeClr val="bg1">
                  <a:lumMod val="95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utoShape 64"/>
          <p:cNvSpPr>
            <a:spLocks noChangeArrowheads="1"/>
          </p:cNvSpPr>
          <p:nvPr/>
        </p:nvSpPr>
        <p:spPr bwMode="gray">
          <a:xfrm>
            <a:off x="457200" y="228600"/>
            <a:ext cx="6248400" cy="609600"/>
          </a:xfrm>
          <a:prstGeom prst="roundRect">
            <a:avLst>
              <a:gd name="adj" fmla="val 0"/>
            </a:avLst>
          </a:prstGeom>
          <a:noFill/>
          <a:ln w="381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smtClean="0"/>
              <a:t>PEST analysis</a:t>
            </a:r>
            <a:r>
              <a:rPr lang="en-US" sz="2800" b="1" dirty="0" smtClean="0">
                <a:solidFill>
                  <a:schemeClr val="tx1">
                    <a:lumMod val="50000"/>
                  </a:schemeClr>
                </a:solidFill>
              </a:rPr>
              <a:t> – </a:t>
            </a:r>
            <a:r>
              <a:rPr lang="en-US" sz="2800" dirty="0" smtClean="0">
                <a:solidFill>
                  <a:schemeClr val="tx1">
                    <a:lumMod val="50000"/>
                  </a:schemeClr>
                </a:solidFill>
              </a:rPr>
              <a:t>Your Text Here</a:t>
            </a:r>
            <a:endParaRPr lang="en-US" sz="2800" b="1" dirty="0" smtClean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905000" y="1905000"/>
            <a:ext cx="22509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err="1" smtClean="0"/>
              <a:t>olitical</a:t>
            </a:r>
            <a:r>
              <a:rPr lang="en-US" sz="2400" dirty="0" smtClean="0"/>
              <a:t> factors</a:t>
            </a:r>
            <a:endParaRPr lang="en-US" sz="2400" dirty="0"/>
          </a:p>
        </p:txBody>
      </p:sp>
      <p:sp>
        <p:nvSpPr>
          <p:cNvPr id="14" name="Rectangle 13"/>
          <p:cNvSpPr/>
          <p:nvPr/>
        </p:nvSpPr>
        <p:spPr>
          <a:xfrm>
            <a:off x="1905000" y="2990850"/>
            <a:ext cx="25426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err="1" smtClean="0"/>
              <a:t>conomic</a:t>
            </a:r>
            <a:r>
              <a:rPr lang="en-US" sz="2400" dirty="0" smtClean="0"/>
              <a:t> factors </a:t>
            </a:r>
            <a:endParaRPr lang="en-US" sz="2400" dirty="0"/>
          </a:p>
        </p:txBody>
      </p:sp>
      <p:sp>
        <p:nvSpPr>
          <p:cNvPr id="15" name="Rectangle 14"/>
          <p:cNvSpPr/>
          <p:nvPr/>
        </p:nvSpPr>
        <p:spPr>
          <a:xfrm>
            <a:off x="1905000" y="4191000"/>
            <a:ext cx="19784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err="1" smtClean="0"/>
              <a:t>ocial</a:t>
            </a:r>
            <a:r>
              <a:rPr lang="en-US" sz="2400" dirty="0" smtClean="0"/>
              <a:t> factors </a:t>
            </a:r>
            <a:endParaRPr lang="en-US" sz="2400" dirty="0"/>
          </a:p>
        </p:txBody>
      </p:sp>
      <p:sp>
        <p:nvSpPr>
          <p:cNvPr id="16" name="Rectangle 15"/>
          <p:cNvSpPr/>
          <p:nvPr/>
        </p:nvSpPr>
        <p:spPr>
          <a:xfrm>
            <a:off x="1905000" y="5410200"/>
            <a:ext cx="30716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err="1" smtClean="0"/>
              <a:t>echnological</a:t>
            </a:r>
            <a:r>
              <a:rPr lang="en-US" sz="2400" dirty="0" smtClean="0"/>
              <a:t> factors</a:t>
            </a:r>
            <a:endParaRPr lang="en-US" sz="2400" dirty="0"/>
          </a:p>
        </p:txBody>
      </p:sp>
      <p:sp>
        <p:nvSpPr>
          <p:cNvPr id="17" name="Rectangle 16"/>
          <p:cNvSpPr/>
          <p:nvPr/>
        </p:nvSpPr>
        <p:spPr>
          <a:xfrm>
            <a:off x="5181600" y="1752600"/>
            <a:ext cx="3505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err="1" smtClean="0">
                <a:solidFill>
                  <a:srgbClr val="4D4D4D"/>
                </a:solidFill>
                <a:latin typeface="+mn-lt"/>
              </a:rPr>
              <a:t>Lorem</a:t>
            </a:r>
            <a:r>
              <a:rPr lang="en-US" sz="1200" dirty="0" smtClean="0">
                <a:solidFill>
                  <a:srgbClr val="4D4D4D"/>
                </a:solidFill>
                <a:latin typeface="+mn-lt"/>
              </a:rPr>
              <a:t> </a:t>
            </a:r>
            <a:r>
              <a:rPr lang="en-US" sz="1200" dirty="0" err="1" smtClean="0">
                <a:solidFill>
                  <a:srgbClr val="4D4D4D"/>
                </a:solidFill>
                <a:latin typeface="+mn-lt"/>
              </a:rPr>
              <a:t>Ipsum</a:t>
            </a:r>
            <a:r>
              <a:rPr lang="en-US" sz="1200" dirty="0" smtClean="0">
                <a:solidFill>
                  <a:srgbClr val="4D4D4D"/>
                </a:solidFill>
                <a:latin typeface="+mn-lt"/>
              </a:rPr>
              <a:t> is simply dummy text of the printing and typesetting industry. </a:t>
            </a:r>
            <a:r>
              <a:rPr lang="en-US" sz="1200" dirty="0" err="1" smtClean="0">
                <a:solidFill>
                  <a:srgbClr val="4D4D4D"/>
                </a:solidFill>
                <a:latin typeface="+mn-lt"/>
              </a:rPr>
              <a:t>Lorem</a:t>
            </a:r>
            <a:r>
              <a:rPr lang="en-US" sz="1200" dirty="0" smtClean="0">
                <a:solidFill>
                  <a:srgbClr val="4D4D4D"/>
                </a:solidFill>
                <a:latin typeface="+mn-lt"/>
              </a:rPr>
              <a:t> </a:t>
            </a:r>
            <a:r>
              <a:rPr lang="en-US" sz="1200" dirty="0" err="1" smtClean="0">
                <a:solidFill>
                  <a:srgbClr val="4D4D4D"/>
                </a:solidFill>
                <a:latin typeface="+mn-lt"/>
              </a:rPr>
              <a:t>Ipsum</a:t>
            </a:r>
            <a:r>
              <a:rPr lang="en-US" sz="1200" dirty="0" smtClean="0">
                <a:solidFill>
                  <a:srgbClr val="4D4D4D"/>
                </a:solidFill>
                <a:latin typeface="+mn-lt"/>
              </a:rPr>
              <a:t> has been the industry's standard dummy text ever since the 1500s.</a:t>
            </a:r>
            <a:endParaRPr lang="en-US" sz="1200" dirty="0">
              <a:solidFill>
                <a:srgbClr val="4D4D4D"/>
              </a:solidFill>
              <a:latin typeface="+mn-lt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181600" y="2905125"/>
            <a:ext cx="3505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err="1" smtClean="0">
                <a:solidFill>
                  <a:srgbClr val="4D4D4D"/>
                </a:solidFill>
                <a:latin typeface="+mn-lt"/>
              </a:rPr>
              <a:t>Lorem</a:t>
            </a:r>
            <a:r>
              <a:rPr lang="en-US" sz="1200" dirty="0" smtClean="0">
                <a:solidFill>
                  <a:srgbClr val="4D4D4D"/>
                </a:solidFill>
                <a:latin typeface="+mn-lt"/>
              </a:rPr>
              <a:t> </a:t>
            </a:r>
            <a:r>
              <a:rPr lang="en-US" sz="1200" dirty="0" err="1" smtClean="0">
                <a:solidFill>
                  <a:srgbClr val="4D4D4D"/>
                </a:solidFill>
                <a:latin typeface="+mn-lt"/>
              </a:rPr>
              <a:t>Ipsum</a:t>
            </a:r>
            <a:r>
              <a:rPr lang="en-US" sz="1200" dirty="0" smtClean="0">
                <a:solidFill>
                  <a:srgbClr val="4D4D4D"/>
                </a:solidFill>
                <a:latin typeface="+mn-lt"/>
              </a:rPr>
              <a:t> is simply dummy text of the printing and typesetting industry. </a:t>
            </a:r>
            <a:r>
              <a:rPr lang="en-US" sz="1200" dirty="0" err="1" smtClean="0">
                <a:solidFill>
                  <a:srgbClr val="4D4D4D"/>
                </a:solidFill>
                <a:latin typeface="+mn-lt"/>
              </a:rPr>
              <a:t>Lorem</a:t>
            </a:r>
            <a:r>
              <a:rPr lang="en-US" sz="1200" dirty="0" smtClean="0">
                <a:solidFill>
                  <a:srgbClr val="4D4D4D"/>
                </a:solidFill>
                <a:latin typeface="+mn-lt"/>
              </a:rPr>
              <a:t> </a:t>
            </a:r>
            <a:r>
              <a:rPr lang="en-US" sz="1200" dirty="0" err="1" smtClean="0">
                <a:solidFill>
                  <a:srgbClr val="4D4D4D"/>
                </a:solidFill>
                <a:latin typeface="+mn-lt"/>
              </a:rPr>
              <a:t>Ipsum</a:t>
            </a:r>
            <a:r>
              <a:rPr lang="en-US" sz="1200" dirty="0" smtClean="0">
                <a:solidFill>
                  <a:srgbClr val="4D4D4D"/>
                </a:solidFill>
                <a:latin typeface="+mn-lt"/>
              </a:rPr>
              <a:t> has been the industry's standard dummy text ever since the 1500s.</a:t>
            </a:r>
            <a:endParaRPr lang="en-US" sz="1200" dirty="0">
              <a:solidFill>
                <a:srgbClr val="4D4D4D"/>
              </a:solidFill>
              <a:latin typeface="+mn-lt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181600" y="4095750"/>
            <a:ext cx="3505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err="1" smtClean="0">
                <a:solidFill>
                  <a:srgbClr val="4D4D4D"/>
                </a:solidFill>
                <a:latin typeface="+mn-lt"/>
              </a:rPr>
              <a:t>Lorem</a:t>
            </a:r>
            <a:r>
              <a:rPr lang="en-US" sz="1200" dirty="0" smtClean="0">
                <a:solidFill>
                  <a:srgbClr val="4D4D4D"/>
                </a:solidFill>
                <a:latin typeface="+mn-lt"/>
              </a:rPr>
              <a:t> </a:t>
            </a:r>
            <a:r>
              <a:rPr lang="en-US" sz="1200" dirty="0" err="1" smtClean="0">
                <a:solidFill>
                  <a:srgbClr val="4D4D4D"/>
                </a:solidFill>
                <a:latin typeface="+mn-lt"/>
              </a:rPr>
              <a:t>Ipsum</a:t>
            </a:r>
            <a:r>
              <a:rPr lang="en-US" sz="1200" dirty="0" smtClean="0">
                <a:solidFill>
                  <a:srgbClr val="4D4D4D"/>
                </a:solidFill>
                <a:latin typeface="+mn-lt"/>
              </a:rPr>
              <a:t> is simply dummy text of the printing and typesetting industry. </a:t>
            </a:r>
            <a:r>
              <a:rPr lang="en-US" sz="1200" dirty="0" err="1" smtClean="0">
                <a:solidFill>
                  <a:srgbClr val="4D4D4D"/>
                </a:solidFill>
                <a:latin typeface="+mn-lt"/>
              </a:rPr>
              <a:t>Lorem</a:t>
            </a:r>
            <a:r>
              <a:rPr lang="en-US" sz="1200" dirty="0" smtClean="0">
                <a:solidFill>
                  <a:srgbClr val="4D4D4D"/>
                </a:solidFill>
                <a:latin typeface="+mn-lt"/>
              </a:rPr>
              <a:t> </a:t>
            </a:r>
            <a:r>
              <a:rPr lang="en-US" sz="1200" dirty="0" err="1" smtClean="0">
                <a:solidFill>
                  <a:srgbClr val="4D4D4D"/>
                </a:solidFill>
                <a:latin typeface="+mn-lt"/>
              </a:rPr>
              <a:t>Ipsum</a:t>
            </a:r>
            <a:r>
              <a:rPr lang="en-US" sz="1200" dirty="0" smtClean="0">
                <a:solidFill>
                  <a:srgbClr val="4D4D4D"/>
                </a:solidFill>
                <a:latin typeface="+mn-lt"/>
              </a:rPr>
              <a:t> has been the industry's standard dummy text ever since the 1500s.</a:t>
            </a:r>
            <a:endParaRPr lang="en-US" sz="1200" dirty="0">
              <a:solidFill>
                <a:srgbClr val="4D4D4D"/>
              </a:solidFill>
              <a:latin typeface="+mn-lt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181600" y="5297269"/>
            <a:ext cx="35445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err="1" smtClean="0">
                <a:solidFill>
                  <a:srgbClr val="4D4D4D"/>
                </a:solidFill>
                <a:latin typeface="+mn-lt"/>
              </a:rPr>
              <a:t>Lorem</a:t>
            </a:r>
            <a:r>
              <a:rPr lang="en-US" sz="1200" dirty="0" smtClean="0">
                <a:solidFill>
                  <a:srgbClr val="4D4D4D"/>
                </a:solidFill>
                <a:latin typeface="+mn-lt"/>
              </a:rPr>
              <a:t> </a:t>
            </a:r>
            <a:r>
              <a:rPr lang="en-US" sz="1200" dirty="0" err="1" smtClean="0">
                <a:solidFill>
                  <a:srgbClr val="4D4D4D"/>
                </a:solidFill>
                <a:latin typeface="+mn-lt"/>
              </a:rPr>
              <a:t>Ipsum</a:t>
            </a:r>
            <a:r>
              <a:rPr lang="en-US" sz="1200" dirty="0" smtClean="0">
                <a:solidFill>
                  <a:srgbClr val="4D4D4D"/>
                </a:solidFill>
                <a:latin typeface="+mn-lt"/>
              </a:rPr>
              <a:t> is simply dummy text of the printing and typesetting industry. </a:t>
            </a:r>
            <a:r>
              <a:rPr lang="en-US" sz="1200" dirty="0" err="1" smtClean="0">
                <a:solidFill>
                  <a:srgbClr val="4D4D4D"/>
                </a:solidFill>
                <a:latin typeface="+mn-lt"/>
              </a:rPr>
              <a:t>Lorem</a:t>
            </a:r>
            <a:r>
              <a:rPr lang="en-US" sz="1200" dirty="0" smtClean="0">
                <a:solidFill>
                  <a:srgbClr val="4D4D4D"/>
                </a:solidFill>
                <a:latin typeface="+mn-lt"/>
              </a:rPr>
              <a:t> </a:t>
            </a:r>
            <a:r>
              <a:rPr lang="en-US" sz="1200" dirty="0" err="1" smtClean="0">
                <a:solidFill>
                  <a:srgbClr val="4D4D4D"/>
                </a:solidFill>
                <a:latin typeface="+mn-lt"/>
              </a:rPr>
              <a:t>Ipsum</a:t>
            </a:r>
            <a:r>
              <a:rPr lang="en-US" sz="1200" dirty="0" smtClean="0">
                <a:solidFill>
                  <a:srgbClr val="4D4D4D"/>
                </a:solidFill>
                <a:latin typeface="+mn-lt"/>
              </a:rPr>
              <a:t> has been the industry's standard dummy text ever since the 1500s.</a:t>
            </a:r>
            <a:endParaRPr lang="en-US" sz="1200" dirty="0">
              <a:solidFill>
                <a:srgbClr val="4D4D4D"/>
              </a:solidFill>
              <a:latin typeface="+mn-lt"/>
            </a:endParaRPr>
          </a:p>
        </p:txBody>
      </p:sp>
      <p:grpSp>
        <p:nvGrpSpPr>
          <p:cNvPr id="38" name="Group 37"/>
          <p:cNvGrpSpPr/>
          <p:nvPr/>
        </p:nvGrpSpPr>
        <p:grpSpPr>
          <a:xfrm>
            <a:off x="609600" y="1428750"/>
            <a:ext cx="1257300" cy="4667250"/>
            <a:chOff x="609600" y="1428750"/>
            <a:chExt cx="1257300" cy="4667250"/>
          </a:xfrm>
        </p:grpSpPr>
        <p:sp>
          <p:nvSpPr>
            <p:cNvPr id="3" name="Oval 2"/>
            <p:cNvSpPr/>
            <p:nvPr/>
          </p:nvSpPr>
          <p:spPr>
            <a:xfrm>
              <a:off x="609600" y="1428750"/>
              <a:ext cx="1257300" cy="1257300"/>
            </a:xfrm>
            <a:prstGeom prst="ellipse">
              <a:avLst/>
            </a:prstGeom>
            <a:solidFill>
              <a:schemeClr val="tx1">
                <a:lumMod val="5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>
                    <a:lumMod val="50000"/>
                  </a:schemeClr>
                </a:solidFill>
              </a:endParaRPr>
            </a:p>
          </p:txBody>
        </p:sp>
        <p:sp>
          <p:nvSpPr>
            <p:cNvPr id="4" name="Oval 3"/>
            <p:cNvSpPr/>
            <p:nvPr/>
          </p:nvSpPr>
          <p:spPr>
            <a:xfrm>
              <a:off x="609600" y="2552700"/>
              <a:ext cx="1257300" cy="1257300"/>
            </a:xfrm>
            <a:prstGeom prst="ellipse">
              <a:avLst/>
            </a:prstGeom>
            <a:solidFill>
              <a:schemeClr val="tx1">
                <a:lumMod val="5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>
                    <a:lumMod val="50000"/>
                  </a:schemeClr>
                </a:solidFill>
              </a:endParaRPr>
            </a:p>
          </p:txBody>
        </p:sp>
        <p:sp>
          <p:nvSpPr>
            <p:cNvPr id="6" name="Oval 5"/>
            <p:cNvSpPr/>
            <p:nvPr/>
          </p:nvSpPr>
          <p:spPr>
            <a:xfrm>
              <a:off x="609600" y="3676650"/>
              <a:ext cx="1257300" cy="1257300"/>
            </a:xfrm>
            <a:prstGeom prst="ellipse">
              <a:avLst/>
            </a:prstGeom>
            <a:solidFill>
              <a:schemeClr val="tx1">
                <a:lumMod val="5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>
                    <a:lumMod val="50000"/>
                  </a:schemeClr>
                </a:solidFill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609600" y="4838700"/>
              <a:ext cx="1257300" cy="1257300"/>
            </a:xfrm>
            <a:prstGeom prst="ellipse">
              <a:avLst/>
            </a:prstGeom>
            <a:solidFill>
              <a:schemeClr val="tx1">
                <a:lumMod val="50000"/>
              </a:schemeClr>
            </a:solidFill>
            <a:ln w="12700">
              <a:noFill/>
            </a:ln>
            <a:effectLst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>
                    <a:lumMod val="50000"/>
                  </a:schemeClr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1057275" y="1457741"/>
              <a:ext cx="457200" cy="10156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6000" b="1" dirty="0" smtClean="0">
                  <a:solidFill>
                    <a:schemeClr val="accent2">
                      <a:lumMod val="60000"/>
                      <a:lumOff val="4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Arial" pitchFamily="34" charset="0"/>
                </a:rPr>
                <a:t>P</a:t>
              </a:r>
              <a:endParaRPr lang="en-US" sz="7200" b="1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1009650" y="3784937"/>
              <a:ext cx="457200" cy="10156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6000" b="1" dirty="0" smtClean="0">
                  <a:solidFill>
                    <a:schemeClr val="accent3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Arial" pitchFamily="34" charset="0"/>
                </a:rPr>
                <a:t>S</a:t>
              </a:r>
              <a:endParaRPr lang="en-US" sz="7200" b="1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1009650" y="5004137"/>
              <a:ext cx="457200" cy="10156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6000" b="1" dirty="0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Arial" pitchFamily="34" charset="0"/>
                </a:rPr>
                <a:t>T</a:t>
              </a:r>
              <a:endParaRPr lang="en-US" sz="72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028700" y="2590800"/>
              <a:ext cx="457200" cy="10156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6000" b="1" dirty="0" smtClean="0">
                  <a:solidFill>
                    <a:schemeClr val="accent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Arial" pitchFamily="34" charset="0"/>
                </a:rPr>
                <a:t>E</a:t>
              </a:r>
              <a:endParaRPr lang="en-US" sz="72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endParaRPr>
            </a:p>
          </p:txBody>
        </p:sp>
        <p:sp>
          <p:nvSpPr>
            <p:cNvPr id="34" name="Oval 33"/>
            <p:cNvSpPr>
              <a:spLocks noChangeArrowheads="1"/>
            </p:cNvSpPr>
            <p:nvPr/>
          </p:nvSpPr>
          <p:spPr bwMode="auto">
            <a:xfrm>
              <a:off x="768349" y="1457325"/>
              <a:ext cx="952500" cy="676498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50000">
                  <a:schemeClr val="bg1">
                    <a:alpha val="49000"/>
                  </a:schemeClr>
                </a:gs>
                <a:gs pos="100000">
                  <a:schemeClr val="bg1">
                    <a:shade val="100000"/>
                    <a:satMod val="115000"/>
                    <a:alpha val="0"/>
                  </a:schemeClr>
                </a:gs>
              </a:gsLst>
              <a:lin ang="5400000" scaled="1"/>
              <a:tileRect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Oval 34"/>
            <p:cNvSpPr>
              <a:spLocks noChangeArrowheads="1"/>
            </p:cNvSpPr>
            <p:nvPr/>
          </p:nvSpPr>
          <p:spPr bwMode="auto">
            <a:xfrm>
              <a:off x="768349" y="2581275"/>
              <a:ext cx="952500" cy="676498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50000">
                  <a:schemeClr val="bg1">
                    <a:alpha val="49000"/>
                  </a:schemeClr>
                </a:gs>
                <a:gs pos="100000">
                  <a:schemeClr val="bg1">
                    <a:shade val="100000"/>
                    <a:satMod val="115000"/>
                    <a:alpha val="0"/>
                  </a:schemeClr>
                </a:gs>
              </a:gsLst>
              <a:lin ang="5400000" scaled="1"/>
              <a:tileRect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Oval 35"/>
            <p:cNvSpPr>
              <a:spLocks noChangeArrowheads="1"/>
            </p:cNvSpPr>
            <p:nvPr/>
          </p:nvSpPr>
          <p:spPr bwMode="auto">
            <a:xfrm>
              <a:off x="768349" y="3714750"/>
              <a:ext cx="952500" cy="676498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50000">
                  <a:schemeClr val="bg1">
                    <a:alpha val="49000"/>
                  </a:schemeClr>
                </a:gs>
                <a:gs pos="100000">
                  <a:schemeClr val="bg1">
                    <a:shade val="100000"/>
                    <a:satMod val="115000"/>
                    <a:alpha val="0"/>
                  </a:schemeClr>
                </a:gs>
              </a:gsLst>
              <a:lin ang="5400000" scaled="1"/>
              <a:tileRect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Oval 36"/>
            <p:cNvSpPr>
              <a:spLocks noChangeArrowheads="1"/>
            </p:cNvSpPr>
            <p:nvPr/>
          </p:nvSpPr>
          <p:spPr bwMode="auto">
            <a:xfrm>
              <a:off x="768349" y="4876800"/>
              <a:ext cx="952500" cy="676498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50000">
                  <a:schemeClr val="bg1">
                    <a:alpha val="49000"/>
                  </a:schemeClr>
                </a:gs>
                <a:gs pos="100000">
                  <a:schemeClr val="bg1">
                    <a:shade val="100000"/>
                    <a:satMod val="115000"/>
                    <a:alpha val="0"/>
                  </a:schemeClr>
                </a:gs>
              </a:gsLst>
              <a:lin ang="5400000" scaled="1"/>
              <a:tileRect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206684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crum Process">
  <a:themeElements>
    <a:clrScheme name="Custom 1">
      <a:dk1>
        <a:srgbClr val="383838"/>
      </a:dk1>
      <a:lt1>
        <a:sysClr val="window" lastClr="FFFFFF"/>
      </a:lt1>
      <a:dk2>
        <a:srgbClr val="CCCC00"/>
      </a:dk2>
      <a:lt2>
        <a:srgbClr val="FFFF00"/>
      </a:lt2>
      <a:accent1>
        <a:srgbClr val="00B0F0"/>
      </a:accent1>
      <a:accent2>
        <a:srgbClr val="0070C0"/>
      </a:accent2>
      <a:accent3>
        <a:srgbClr val="00EA1C"/>
      </a:accent3>
      <a:accent4>
        <a:srgbClr val="00B050"/>
      </a:accent4>
      <a:accent5>
        <a:srgbClr val="C00000"/>
      </a:accent5>
      <a:accent6>
        <a:srgbClr val="FF00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Scrum Process</Template>
  <TotalTime>4556809</TotalTime>
  <Words>126</Words>
  <Application>Microsoft Office PowerPoint</Application>
  <PresentationFormat>全屏显示(4:3)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4" baseType="lpstr">
      <vt:lpstr>Arial</vt:lpstr>
      <vt:lpstr>Calibri</vt:lpstr>
      <vt:lpstr>Scrum Process</vt:lpstr>
      <vt:lpstr>PowerPoint 演示文稿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pptfans.cn PPT设计教程网分享</dc:title>
  <dc:subject/>
  <dc:creator>PPTfans.cn</dc:creator>
  <cp:keywords/>
  <dc:description/>
  <cp:revision>1301</cp:revision>
  <dcterms:created xsi:type="dcterms:W3CDTF">2010-07-23T09:33:49Z</dcterms:created>
  <dcterms:modified xsi:type="dcterms:W3CDTF">2014-04-26T02:37:33Z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Slide 1</vt:lpwstr>
  </property>
  <property fmtid="{D5CDD505-2E9C-101B-9397-08002B2CF9AE}" pid="3" name="SlideDescription">
    <vt:lpwstr/>
  </property>
</Properties>
</file>