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4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ight Arrow 28"/>
          <p:cNvSpPr/>
          <p:nvPr/>
        </p:nvSpPr>
        <p:spPr>
          <a:xfrm>
            <a:off x="1752600" y="5257800"/>
            <a:ext cx="3429000" cy="7620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1752600" y="4038600"/>
            <a:ext cx="3429000" cy="7620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1752600" y="2857500"/>
            <a:ext cx="3429000" cy="7620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1752600" y="1752600"/>
            <a:ext cx="3429000" cy="7620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PEST analysis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1905000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olitical</a:t>
            </a:r>
            <a:r>
              <a:rPr lang="en-US" sz="2400" dirty="0" smtClean="0"/>
              <a:t> factors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905000" y="2990850"/>
            <a:ext cx="2542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conomic</a:t>
            </a:r>
            <a:r>
              <a:rPr lang="en-US" sz="2400" dirty="0" smtClean="0"/>
              <a:t> factors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905000" y="4191000"/>
            <a:ext cx="1978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ocial</a:t>
            </a:r>
            <a:r>
              <a:rPr lang="en-US" sz="2400" dirty="0" smtClean="0"/>
              <a:t> factors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1905000" y="5410200"/>
            <a:ext cx="3071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echnological</a:t>
            </a:r>
            <a:r>
              <a:rPr lang="en-US" sz="2400" dirty="0" smtClean="0"/>
              <a:t> factors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5181600" y="1752600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1600" y="2905125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1600" y="4095750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1600" y="5297269"/>
            <a:ext cx="3544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09600" y="1428750"/>
            <a:ext cx="1257300" cy="4667250"/>
            <a:chOff x="609600" y="1428750"/>
            <a:chExt cx="1257300" cy="4667250"/>
          </a:xfrm>
        </p:grpSpPr>
        <p:sp>
          <p:nvSpPr>
            <p:cNvPr id="3" name="Oval 2"/>
            <p:cNvSpPr/>
            <p:nvPr/>
          </p:nvSpPr>
          <p:spPr>
            <a:xfrm>
              <a:off x="609600" y="1428750"/>
              <a:ext cx="1257300" cy="12573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609600" y="2552700"/>
              <a:ext cx="1257300" cy="12573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09600" y="3676650"/>
              <a:ext cx="1257300" cy="12573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09600" y="4838700"/>
              <a:ext cx="1257300" cy="12573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1270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57275" y="1457741"/>
              <a:ext cx="4572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P</a:t>
              </a:r>
              <a:endParaRPr lang="en-US" sz="7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09650" y="3784937"/>
              <a:ext cx="4572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</a:t>
              </a:r>
              <a:endParaRPr lang="en-US" sz="7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09650" y="5004137"/>
              <a:ext cx="4572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T</a:t>
              </a:r>
              <a:endPara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28700" y="2590800"/>
              <a:ext cx="4572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E</a:t>
              </a:r>
              <a:endParaRPr lang="en-US" sz="7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768349" y="1457325"/>
              <a:ext cx="952500" cy="67649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768349" y="2581275"/>
              <a:ext cx="952500" cy="67649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768349" y="3714750"/>
              <a:ext cx="952500" cy="67649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768349" y="4876800"/>
              <a:ext cx="952500" cy="67649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66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4556809</TotalTime>
  <Words>126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1301</cp:revision>
  <dcterms:created xsi:type="dcterms:W3CDTF">2010-07-23T09:33:49Z</dcterms:created>
  <dcterms:modified xsi:type="dcterms:W3CDTF">2014-04-26T02:37:33Z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