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724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PORTER GENERIC STRATEGIES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Round Single Corner Rectangle 21"/>
          <p:cNvSpPr/>
          <p:nvPr/>
        </p:nvSpPr>
        <p:spPr>
          <a:xfrm flipH="1">
            <a:off x="910264" y="1495425"/>
            <a:ext cx="1535054" cy="1714500"/>
          </a:xfrm>
          <a:prstGeom prst="round1Rect">
            <a:avLst>
              <a:gd name="adj" fmla="val 22056"/>
            </a:avLst>
          </a:prstGeom>
          <a:solidFill>
            <a:srgbClr val="4D4D4D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ound Same Side Corner Rectangle 24"/>
          <p:cNvSpPr/>
          <p:nvPr/>
        </p:nvSpPr>
        <p:spPr>
          <a:xfrm flipV="1">
            <a:off x="910270" y="3306235"/>
            <a:ext cx="1985457" cy="1741189"/>
          </a:xfrm>
          <a:prstGeom prst="round2SameRect">
            <a:avLst/>
          </a:prstGeom>
          <a:solidFill>
            <a:srgbClr val="4D4D4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ound Single Corner Rectangle 22"/>
          <p:cNvSpPr/>
          <p:nvPr/>
        </p:nvSpPr>
        <p:spPr>
          <a:xfrm flipH="1" flipV="1">
            <a:off x="1287138" y="4280579"/>
            <a:ext cx="2313311" cy="1249515"/>
          </a:xfrm>
          <a:prstGeom prst="round1Rect">
            <a:avLst>
              <a:gd name="adj" fmla="val 20345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ound Single Corner Rectangle 23"/>
          <p:cNvSpPr/>
          <p:nvPr/>
        </p:nvSpPr>
        <p:spPr>
          <a:xfrm flipV="1">
            <a:off x="3695425" y="4280579"/>
            <a:ext cx="2318517" cy="1249515"/>
          </a:xfrm>
          <a:prstGeom prst="round1Rect">
            <a:avLst>
              <a:gd name="adj" fmla="val 21817"/>
            </a:avLst>
          </a:prstGeom>
          <a:solidFill>
            <a:schemeClr val="tx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Round Single Corner Rectangle 9"/>
          <p:cNvSpPr/>
          <p:nvPr/>
        </p:nvSpPr>
        <p:spPr>
          <a:xfrm flipV="1">
            <a:off x="3695425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Round Single Corner Rectangle 10"/>
          <p:cNvSpPr/>
          <p:nvPr/>
        </p:nvSpPr>
        <p:spPr>
          <a:xfrm flipH="1" flipV="1">
            <a:off x="1273450" y="3309561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" name="Round Single Corner Rectangle 2"/>
          <p:cNvSpPr/>
          <p:nvPr/>
        </p:nvSpPr>
        <p:spPr>
          <a:xfrm>
            <a:off x="3695425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ound Single Corner Rectangle 3"/>
          <p:cNvSpPr/>
          <p:nvPr/>
        </p:nvSpPr>
        <p:spPr>
          <a:xfrm flipH="1">
            <a:off x="1273450" y="1495425"/>
            <a:ext cx="2321060" cy="1715566"/>
          </a:xfrm>
          <a:prstGeom prst="round1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Rectangle 6"/>
          <p:cNvSpPr/>
          <p:nvPr/>
        </p:nvSpPr>
        <p:spPr>
          <a:xfrm>
            <a:off x="1562897" y="3922095"/>
            <a:ext cx="1725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6434" y="1988859"/>
            <a:ext cx="1688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Cost Leadership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95425" y="3848559"/>
            <a:ext cx="2213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 Focus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89567" y="2135930"/>
            <a:ext cx="1838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Arial" pitchFamily="34" charset="0"/>
              </a:rPr>
              <a:t>Differentiation</a:t>
            </a:r>
            <a:endParaRPr lang="en-US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4110" y="5098662"/>
            <a:ext cx="8824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Cost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68961" y="5098662"/>
            <a:ext cx="20681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Differentiation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6200000">
            <a:off x="584990" y="3924469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Narrow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 rot="16200000">
            <a:off x="584991" y="2233154"/>
            <a:ext cx="1011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Broad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6200000">
            <a:off x="206053" y="3100189"/>
            <a:ext cx="10111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SCOPE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42291" y="5663625"/>
            <a:ext cx="4559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SOURCE OF COMPETITIVE </a:t>
            </a:r>
          </a:p>
          <a:p>
            <a:pPr algn="ctr"/>
            <a:r>
              <a:rPr lang="en-US" sz="1600" dirty="0" smtClean="0">
                <a:solidFill>
                  <a:srgbClr val="000000"/>
                </a:solidFill>
                <a:cs typeface="Arial" pitchFamily="34" charset="0"/>
              </a:rPr>
              <a:t>ADVANTAGE</a:t>
            </a:r>
            <a:endParaRPr lang="en-US" sz="1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77000" y="1476375"/>
            <a:ext cx="1971675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Same Side Corner Rectangle 26"/>
          <p:cNvSpPr/>
          <p:nvPr/>
        </p:nvSpPr>
        <p:spPr>
          <a:xfrm>
            <a:off x="6477001" y="838200"/>
            <a:ext cx="1981200" cy="674124"/>
          </a:xfrm>
          <a:prstGeom prst="round2SameRect">
            <a:avLst>
              <a:gd name="adj1" fmla="val 38750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553201" y="1019175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Cost Focus</a:t>
            </a:r>
            <a:endParaRPr lang="en-US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91301" y="1704975"/>
            <a:ext cx="1828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43701" y="4672310"/>
            <a:ext cx="16921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43701" y="5141178"/>
            <a:ext cx="15712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43701" y="3838575"/>
            <a:ext cx="16317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13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4558509</TotalTime>
  <Words>103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1584</cp:revision>
  <dcterms:created xsi:type="dcterms:W3CDTF">2010-07-23T09:33:49Z</dcterms:created>
  <dcterms:modified xsi:type="dcterms:W3CDTF">2014-04-26T02:37:34Z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