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58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27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bs.ruidepp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6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7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331913" y="2171700"/>
            <a:ext cx="6551612" cy="3182938"/>
            <a:chOff x="839" y="1368"/>
            <a:chExt cx="4127" cy="2005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839" y="1525"/>
              <a:ext cx="1905" cy="1848"/>
              <a:chOff x="839" y="1502"/>
              <a:chExt cx="1905" cy="1848"/>
            </a:xfrm>
          </p:grpSpPr>
          <p:pic>
            <p:nvPicPr>
              <p:cNvPr id="2066" name="Picture 9" descr="Untitled-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9" y="2800"/>
                <a:ext cx="1905" cy="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7" name="Oval 10"/>
              <p:cNvSpPr>
                <a:spLocks noChangeArrowheads="1"/>
              </p:cNvSpPr>
              <p:nvPr/>
            </p:nvSpPr>
            <p:spPr bwMode="auto">
              <a:xfrm>
                <a:off x="978" y="1502"/>
                <a:ext cx="1631" cy="1632"/>
              </a:xfrm>
              <a:prstGeom prst="ellipse">
                <a:avLst/>
              </a:prstGeom>
              <a:gradFill rotWithShape="1">
                <a:gsLst>
                  <a:gs pos="0">
                    <a:srgbClr val="0064FF"/>
                  </a:gs>
                  <a:gs pos="100000">
                    <a:schemeClr val="tx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68" name="Oval 11"/>
              <p:cNvSpPr>
                <a:spLocks noChangeArrowheads="1"/>
              </p:cNvSpPr>
              <p:nvPr/>
            </p:nvSpPr>
            <p:spPr bwMode="auto">
              <a:xfrm>
                <a:off x="1312" y="1780"/>
                <a:ext cx="310" cy="312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056" name="Line 12"/>
            <p:cNvSpPr>
              <a:spLocks noChangeShapeType="1"/>
            </p:cNvSpPr>
            <p:nvPr/>
          </p:nvSpPr>
          <p:spPr bwMode="auto">
            <a:xfrm>
              <a:off x="2835" y="1457"/>
              <a:ext cx="453" cy="0"/>
            </a:xfrm>
            <a:prstGeom prst="line">
              <a:avLst/>
            </a:prstGeom>
            <a:noFill/>
            <a:ln w="38100" cap="rnd">
              <a:solidFill>
                <a:srgbClr val="0064FF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" name="Text Box 13"/>
            <p:cNvSpPr txBox="1">
              <a:spLocks noChangeArrowheads="1"/>
            </p:cNvSpPr>
            <p:nvPr/>
          </p:nvSpPr>
          <p:spPr bwMode="auto">
            <a:xfrm>
              <a:off x="3311" y="1368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Design Inspiration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58" name="Text Box 14"/>
            <p:cNvSpPr txBox="1">
              <a:spLocks noChangeArrowheads="1"/>
            </p:cNvSpPr>
            <p:nvPr/>
          </p:nvSpPr>
          <p:spPr bwMode="auto">
            <a:xfrm>
              <a:off x="3311" y="1888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Clarity &amp; Impact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59" name="Text Box 15"/>
            <p:cNvSpPr txBox="1">
              <a:spLocks noChangeArrowheads="1"/>
            </p:cNvSpPr>
            <p:nvPr/>
          </p:nvSpPr>
          <p:spPr bwMode="auto">
            <a:xfrm>
              <a:off x="3311" y="2410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Premium Design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60" name="Text Box 16"/>
            <p:cNvSpPr txBox="1">
              <a:spLocks noChangeArrowheads="1"/>
            </p:cNvSpPr>
            <p:nvPr/>
          </p:nvSpPr>
          <p:spPr bwMode="auto">
            <a:xfrm>
              <a:off x="3311" y="2931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61" name="Line 17"/>
            <p:cNvSpPr>
              <a:spLocks noChangeShapeType="1"/>
            </p:cNvSpPr>
            <p:nvPr/>
          </p:nvSpPr>
          <p:spPr bwMode="auto">
            <a:xfrm>
              <a:off x="2835" y="1979"/>
              <a:ext cx="453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Line 18"/>
            <p:cNvSpPr>
              <a:spLocks noChangeShapeType="1"/>
            </p:cNvSpPr>
            <p:nvPr/>
          </p:nvSpPr>
          <p:spPr bwMode="auto">
            <a:xfrm>
              <a:off x="2835" y="2500"/>
              <a:ext cx="453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Line 19"/>
            <p:cNvSpPr>
              <a:spLocks noChangeShapeType="1"/>
            </p:cNvSpPr>
            <p:nvPr/>
          </p:nvSpPr>
          <p:spPr bwMode="auto">
            <a:xfrm>
              <a:off x="2835" y="3022"/>
              <a:ext cx="453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315" y="1956"/>
              <a:ext cx="930" cy="47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90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rPr>
                <a:t>3D</a:t>
              </a:r>
              <a:endParaRPr lang="zh-CN" altLang="en-US" kern="10" spc="-90">
                <a:solidFill>
                  <a:schemeClr val="bg1"/>
                </a:solidFill>
                <a:effectLst>
                  <a:outerShdw dist="12700" dir="5400000" algn="ctr" rotWithShape="0">
                    <a:schemeClr val="tx1"/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2065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338" y="2501"/>
              <a:ext cx="884" cy="15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effectLst>
                    <a:outerShdw dist="12700" dir="5400000" algn="ctr" rotWithShape="0">
                      <a:schemeClr val="tx1"/>
                    </a:outerShdw>
                  </a:effectLst>
                  <a:latin typeface="Arial Black" panose="020B0A04020102020204" pitchFamily="34" charset="0"/>
                </a:rPr>
                <a:t>EFFECT</a:t>
              </a:r>
              <a:endParaRPr lang="zh-CN" altLang="en-US" kern="10" spc="-45">
                <a:solidFill>
                  <a:schemeClr val="bg1"/>
                </a:solidFill>
                <a:effectLst>
                  <a:outerShdw dist="12700" dir="5400000" algn="ctr" rotWithShape="0">
                    <a:schemeClr val="tx1"/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sp>
        <p:nvSpPr>
          <p:cNvPr id="2054" name="TextBox 2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81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