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46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05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bs.ruideppt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7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7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719138" y="1881188"/>
            <a:ext cx="7310437" cy="4330700"/>
            <a:chOff x="498" y="1185"/>
            <a:chExt cx="4605" cy="2728"/>
          </a:xfrm>
        </p:grpSpPr>
        <p:grpSp>
          <p:nvGrpSpPr>
            <p:cNvPr id="2055" name="Group 8"/>
            <p:cNvGrpSpPr>
              <a:grpSpLocks/>
            </p:cNvGrpSpPr>
            <p:nvPr/>
          </p:nvGrpSpPr>
          <p:grpSpPr bwMode="auto">
            <a:xfrm>
              <a:off x="498" y="1185"/>
              <a:ext cx="2427" cy="2728"/>
              <a:chOff x="453" y="1185"/>
              <a:chExt cx="2427" cy="2728"/>
            </a:xfrm>
          </p:grpSpPr>
          <p:sp>
            <p:nvSpPr>
              <p:cNvPr id="76809" name="Rectangle 9"/>
              <p:cNvSpPr>
                <a:spLocks noChangeArrowheads="1"/>
              </p:cNvSpPr>
              <p:nvPr/>
            </p:nvSpPr>
            <p:spPr bwMode="auto">
              <a:xfrm>
                <a:off x="1179" y="1684"/>
                <a:ext cx="953" cy="979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alpha val="50000"/>
                    </a:schemeClr>
                  </a:gs>
                  <a:gs pos="100000">
                    <a:schemeClr val="bg2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2061" name="Group 10"/>
              <p:cNvGrpSpPr>
                <a:grpSpLocks/>
              </p:cNvGrpSpPr>
              <p:nvPr/>
            </p:nvGrpSpPr>
            <p:grpSpPr bwMode="auto">
              <a:xfrm>
                <a:off x="453" y="2432"/>
                <a:ext cx="2427" cy="1481"/>
                <a:chOff x="453" y="2318"/>
                <a:chExt cx="2427" cy="1481"/>
              </a:xfrm>
            </p:grpSpPr>
            <p:pic>
              <p:nvPicPr>
                <p:cNvPr id="2070" name="Picture 11" descr="Untitled-1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3" y="2799"/>
                  <a:ext cx="2427" cy="1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071" name="Oval 12"/>
                <p:cNvSpPr>
                  <a:spLocks noChangeArrowheads="1"/>
                </p:cNvSpPr>
                <p:nvPr/>
              </p:nvSpPr>
              <p:spPr bwMode="auto">
                <a:xfrm>
                  <a:off x="997" y="2568"/>
                  <a:ext cx="1316" cy="60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round/>
                  <a:headEnd/>
                  <a:tailEnd/>
                </a:ln>
                <a:scene3d>
                  <a:camera prst="legacyObliqueBottom"/>
                  <a:lightRig rig="legacyFlat2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  <a:contourClr>
                    <a:srgbClr val="C0C0C0"/>
                  </a:contourClr>
                </a:sp3d>
              </p:spPr>
              <p:txBody>
                <a:bodyPr wrap="none" anchor="ctr">
                  <a:flatTx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72" name="Oval 13"/>
                <p:cNvSpPr>
                  <a:spLocks noChangeArrowheads="1"/>
                </p:cNvSpPr>
                <p:nvPr/>
              </p:nvSpPr>
              <p:spPr bwMode="auto">
                <a:xfrm>
                  <a:off x="1178" y="2318"/>
                  <a:ext cx="954" cy="4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round/>
                  <a:headEnd/>
                  <a:tailEnd/>
                </a:ln>
                <a:scene3d>
                  <a:camera prst="legacyObliqueBottom"/>
                  <a:lightRig rig="legacyFlat2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  <a:contourClr>
                    <a:srgbClr val="C0C0C0"/>
                  </a:contourClr>
                </a:sp3d>
              </p:spPr>
              <p:txBody>
                <a:bodyPr wrap="none" anchor="ctr">
                  <a:flatTx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2062" name="Group 14"/>
              <p:cNvGrpSpPr>
                <a:grpSpLocks/>
              </p:cNvGrpSpPr>
              <p:nvPr/>
            </p:nvGrpSpPr>
            <p:grpSpPr bwMode="auto">
              <a:xfrm>
                <a:off x="1179" y="1185"/>
                <a:ext cx="952" cy="953"/>
                <a:chOff x="502" y="3882"/>
                <a:chExt cx="1631" cy="1632"/>
              </a:xfrm>
            </p:grpSpPr>
            <p:sp>
              <p:nvSpPr>
                <p:cNvPr id="2068" name="Oval 15"/>
                <p:cNvSpPr>
                  <a:spLocks noChangeArrowheads="1"/>
                </p:cNvSpPr>
                <p:nvPr/>
              </p:nvSpPr>
              <p:spPr bwMode="auto">
                <a:xfrm>
                  <a:off x="502" y="3882"/>
                  <a:ext cx="1631" cy="16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64FF"/>
                    </a:gs>
                    <a:gs pos="100000">
                      <a:srgbClr val="003386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069" name="Oval 16"/>
                <p:cNvSpPr>
                  <a:spLocks noChangeArrowheads="1"/>
                </p:cNvSpPr>
                <p:nvPr/>
              </p:nvSpPr>
              <p:spPr bwMode="auto">
                <a:xfrm>
                  <a:off x="836" y="4160"/>
                  <a:ext cx="310" cy="31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>
                        <a:alpha val="50000"/>
                      </a:schemeClr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2063" name="Group 17"/>
              <p:cNvGrpSpPr>
                <a:grpSpLocks/>
              </p:cNvGrpSpPr>
              <p:nvPr/>
            </p:nvGrpSpPr>
            <p:grpSpPr bwMode="auto">
              <a:xfrm>
                <a:off x="1338" y="1525"/>
                <a:ext cx="634" cy="249"/>
                <a:chOff x="1338" y="1525"/>
                <a:chExt cx="634" cy="249"/>
              </a:xfrm>
            </p:grpSpPr>
            <p:sp>
              <p:nvSpPr>
                <p:cNvPr id="2066" name="WordArt 1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338" y="1525"/>
                  <a:ext cx="634" cy="136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altLang="zh-CN" kern="10" spc="-45">
                      <a:solidFill>
                        <a:schemeClr val="bg1"/>
                      </a:solidFill>
                      <a:effectLst>
                        <a:outerShdw dist="12700" dir="5400000" algn="ctr" rotWithShape="0">
                          <a:schemeClr val="tx1"/>
                        </a:outerShdw>
                      </a:effectLst>
                      <a:latin typeface="Arial Black" panose="020B0A04020102020204" pitchFamily="34" charset="0"/>
                    </a:rPr>
                    <a:t>DESIGN</a:t>
                  </a:r>
                  <a:endParaRPr lang="zh-CN" altLang="en-US" kern="10" spc="-45">
                    <a:solidFill>
                      <a:schemeClr val="bg1"/>
                    </a:solidFill>
                    <a:effectLst>
                      <a:outerShdw dist="12700" dir="5400000" algn="ctr" rotWithShape="0">
                        <a:schemeClr val="tx1"/>
                      </a:outerShdw>
                    </a:effectLst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067" name="WordArt 1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338" y="1706"/>
                  <a:ext cx="634" cy="68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altLang="zh-CN" kern="10" spc="-45">
                      <a:solidFill>
                        <a:schemeClr val="bg1"/>
                      </a:solidFill>
                      <a:effectLst>
                        <a:outerShdw dist="12700" dir="5400000" algn="ctr" rotWithShape="0">
                          <a:schemeClr val="tx1"/>
                        </a:outerShdw>
                      </a:effectLst>
                      <a:latin typeface="Arial Black" panose="020B0A04020102020204" pitchFamily="34" charset="0"/>
                    </a:rPr>
                    <a:t>INSPIRATION</a:t>
                  </a:r>
                  <a:endParaRPr lang="zh-CN" altLang="en-US" kern="10" spc="-45">
                    <a:solidFill>
                      <a:schemeClr val="bg1"/>
                    </a:solidFill>
                    <a:effectLst>
                      <a:outerShdw dist="12700" dir="5400000" algn="ctr" rotWithShape="0">
                        <a:schemeClr val="tx1"/>
                      </a:outerShdw>
                    </a:effectLst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2064" name="WordArt 2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83" y="3365"/>
                <a:ext cx="544" cy="8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kern="10" spc="-45">
                    <a:solidFill>
                      <a:schemeClr val="bg1"/>
                    </a:solidFill>
                    <a:effectLst>
                      <a:outerShdw dist="12700" dir="5400000" algn="ctr" rotWithShape="0">
                        <a:schemeClr val="tx1"/>
                      </a:outerShdw>
                    </a:effectLst>
                    <a:latin typeface="Arial Black" panose="020B0A04020102020204" pitchFamily="34" charset="0"/>
                  </a:rPr>
                  <a:t>Wholsale</a:t>
                </a:r>
                <a:endParaRPr lang="zh-CN" altLang="en-US" kern="10" spc="-45">
                  <a:solidFill>
                    <a:schemeClr val="bg1"/>
                  </a:solidFill>
                  <a:effectLst>
                    <a:outerShdw dist="12700" dir="5400000" algn="ctr" rotWithShape="0">
                      <a:schemeClr val="tx1"/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  <p:sp>
            <p:nvSpPr>
              <p:cNvPr id="2065" name="WordArt 21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73" y="2951"/>
                <a:ext cx="364" cy="9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kern="10" spc="-45">
                    <a:solidFill>
                      <a:schemeClr val="bg1"/>
                    </a:solidFill>
                    <a:effectLst>
                      <a:outerShdw dist="12700" dir="5400000" algn="ctr" rotWithShape="0">
                        <a:schemeClr val="tx1"/>
                      </a:outerShdw>
                    </a:effectLst>
                    <a:latin typeface="Arial Black" panose="020B0A04020102020204" pitchFamily="34" charset="0"/>
                  </a:rPr>
                  <a:t>Retail</a:t>
                </a:r>
                <a:endParaRPr lang="zh-CN" altLang="en-US" kern="10" spc="-45">
                  <a:solidFill>
                    <a:schemeClr val="bg1"/>
                  </a:solidFill>
                  <a:effectLst>
                    <a:outerShdw dist="12700" dir="5400000" algn="ctr" rotWithShape="0">
                      <a:schemeClr val="tx1"/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2056" name="AutoShape 22"/>
            <p:cNvSpPr>
              <a:spLocks noChangeArrowheads="1"/>
            </p:cNvSpPr>
            <p:nvPr/>
          </p:nvSpPr>
          <p:spPr bwMode="auto">
            <a:xfrm>
              <a:off x="2767" y="1253"/>
              <a:ext cx="2336" cy="771"/>
            </a:xfrm>
            <a:prstGeom prst="roundRect">
              <a:avLst>
                <a:gd name="adj" fmla="val 5528"/>
              </a:avLst>
            </a:prstGeom>
            <a:solidFill>
              <a:schemeClr val="tx1">
                <a:alpha val="10196"/>
              </a:schemeClr>
            </a:solidFill>
            <a:ln w="19050" cap="rnd" algn="ctr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57" name="Text Box 23"/>
            <p:cNvSpPr txBox="1">
              <a:spLocks noChangeArrowheads="1"/>
            </p:cNvSpPr>
            <p:nvPr/>
          </p:nvSpPr>
          <p:spPr bwMode="auto">
            <a:xfrm>
              <a:off x="2812" y="1298"/>
              <a:ext cx="2245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0064FF"/>
                  </a:solidFill>
                  <a:latin typeface="Arial Black" panose="020B0A04020102020204" pitchFamily="34" charset="0"/>
                </a:rPr>
                <a:t>A wide range of subjects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PresenterTemplates provides the themes that surrounds you every day. We cover a wide range of subjects including business, IT, lifestyle, nature, travel, technology, school, culture and much more   for you to choose from and about 200 are added  every month.</a:t>
              </a:r>
            </a:p>
          </p:txBody>
        </p:sp>
        <p:sp>
          <p:nvSpPr>
            <p:cNvPr id="2058" name="Text Box 24"/>
            <p:cNvSpPr txBox="1">
              <a:spLocks noChangeArrowheads="1"/>
            </p:cNvSpPr>
            <p:nvPr/>
          </p:nvSpPr>
          <p:spPr bwMode="auto">
            <a:xfrm>
              <a:off x="2813" y="2115"/>
              <a:ext cx="229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PowerPoint Presentation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PowerPoint is a complete presentation graphics package.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It gives you everything you need to produce a professional-looking presentation. PowerPoint offers word processing, outlining, drawing, graphing, and presentation management tools- all designed to be easy to use and learn.</a:t>
              </a:r>
            </a:p>
          </p:txBody>
        </p:sp>
        <p:sp>
          <p:nvSpPr>
            <p:cNvPr id="2059" name="Line 25"/>
            <p:cNvSpPr>
              <a:spLocks noChangeShapeType="1"/>
            </p:cNvSpPr>
            <p:nvPr/>
          </p:nvSpPr>
          <p:spPr bwMode="auto">
            <a:xfrm flipH="1">
              <a:off x="2336" y="1638"/>
              <a:ext cx="431" cy="0"/>
            </a:xfrm>
            <a:prstGeom prst="line">
              <a:avLst/>
            </a:prstGeom>
            <a:noFill/>
            <a:ln w="38100" cap="rnd">
              <a:solidFill>
                <a:srgbClr val="80808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54" name="TextBox 2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1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111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