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66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4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17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7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401763" y="2060575"/>
            <a:ext cx="6880225" cy="3421063"/>
            <a:chOff x="883" y="1298"/>
            <a:chExt cx="4334" cy="2155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883" y="1298"/>
              <a:ext cx="2087" cy="2155"/>
              <a:chOff x="883" y="1298"/>
              <a:chExt cx="2087" cy="2155"/>
            </a:xfrm>
          </p:grpSpPr>
          <p:grpSp>
            <p:nvGrpSpPr>
              <p:cNvPr id="2065" name="Group 9"/>
              <p:cNvGrpSpPr>
                <a:grpSpLocks/>
              </p:cNvGrpSpPr>
              <p:nvPr/>
            </p:nvGrpSpPr>
            <p:grpSpPr bwMode="auto">
              <a:xfrm>
                <a:off x="1609" y="2069"/>
                <a:ext cx="635" cy="658"/>
                <a:chOff x="1400" y="679"/>
                <a:chExt cx="2960" cy="2960"/>
              </a:xfrm>
            </p:grpSpPr>
            <p:sp>
              <p:nvSpPr>
                <p:cNvPr id="2170" name="Freeform 1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" name="Freeform 1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" name="Freeform 1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66" name="Group 13"/>
              <p:cNvGrpSpPr>
                <a:grpSpLocks/>
              </p:cNvGrpSpPr>
              <p:nvPr/>
            </p:nvGrpSpPr>
            <p:grpSpPr bwMode="auto">
              <a:xfrm>
                <a:off x="1609" y="1684"/>
                <a:ext cx="635" cy="658"/>
                <a:chOff x="1400" y="679"/>
                <a:chExt cx="2960" cy="2960"/>
              </a:xfrm>
            </p:grpSpPr>
            <p:sp>
              <p:nvSpPr>
                <p:cNvPr id="2167" name="Freeform 1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8" name="Freeform 1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9" name="Freeform 1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67" name="Group 17"/>
              <p:cNvGrpSpPr>
                <a:grpSpLocks/>
              </p:cNvGrpSpPr>
              <p:nvPr/>
            </p:nvGrpSpPr>
            <p:grpSpPr bwMode="auto">
              <a:xfrm>
                <a:off x="1609" y="1298"/>
                <a:ext cx="635" cy="658"/>
                <a:chOff x="1400" y="679"/>
                <a:chExt cx="2960" cy="2960"/>
              </a:xfrm>
            </p:grpSpPr>
            <p:sp>
              <p:nvSpPr>
                <p:cNvPr id="2164" name="Freeform 18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5" name="Freeform 19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6" name="Freeform 20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68" name="Group 21"/>
              <p:cNvGrpSpPr>
                <a:grpSpLocks/>
              </p:cNvGrpSpPr>
              <p:nvPr/>
            </p:nvGrpSpPr>
            <p:grpSpPr bwMode="auto">
              <a:xfrm>
                <a:off x="1972" y="2250"/>
                <a:ext cx="635" cy="658"/>
                <a:chOff x="1400" y="679"/>
                <a:chExt cx="2960" cy="2960"/>
              </a:xfrm>
            </p:grpSpPr>
            <p:sp>
              <p:nvSpPr>
                <p:cNvPr id="2161" name="Freeform 22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2" name="Freeform 23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3" name="Freeform 24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69" name="Group 25"/>
              <p:cNvGrpSpPr>
                <a:grpSpLocks/>
              </p:cNvGrpSpPr>
              <p:nvPr/>
            </p:nvGrpSpPr>
            <p:grpSpPr bwMode="auto">
              <a:xfrm>
                <a:off x="1972" y="1865"/>
                <a:ext cx="635" cy="658"/>
                <a:chOff x="1400" y="679"/>
                <a:chExt cx="2960" cy="2960"/>
              </a:xfrm>
            </p:grpSpPr>
            <p:sp>
              <p:nvSpPr>
                <p:cNvPr id="2158" name="Freeform 26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9" name="Freeform 27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60" name="Freeform 28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0" name="Group 29"/>
              <p:cNvGrpSpPr>
                <a:grpSpLocks/>
              </p:cNvGrpSpPr>
              <p:nvPr/>
            </p:nvGrpSpPr>
            <p:grpSpPr bwMode="auto">
              <a:xfrm>
                <a:off x="1972" y="1479"/>
                <a:ext cx="635" cy="658"/>
                <a:chOff x="1400" y="679"/>
                <a:chExt cx="2960" cy="2960"/>
              </a:xfrm>
            </p:grpSpPr>
            <p:sp>
              <p:nvSpPr>
                <p:cNvPr id="2155" name="Freeform 3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" name="Freeform 3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" name="Freeform 3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1" name="Group 33"/>
              <p:cNvGrpSpPr>
                <a:grpSpLocks/>
              </p:cNvGrpSpPr>
              <p:nvPr/>
            </p:nvGrpSpPr>
            <p:grpSpPr bwMode="auto">
              <a:xfrm>
                <a:off x="2335" y="2432"/>
                <a:ext cx="635" cy="658"/>
                <a:chOff x="1400" y="679"/>
                <a:chExt cx="2960" cy="2960"/>
              </a:xfrm>
            </p:grpSpPr>
            <p:sp>
              <p:nvSpPr>
                <p:cNvPr id="2152" name="Freeform 3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" name="Freeform 3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" name="Freeform 3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2" name="Group 37"/>
              <p:cNvGrpSpPr>
                <a:grpSpLocks/>
              </p:cNvGrpSpPr>
              <p:nvPr/>
            </p:nvGrpSpPr>
            <p:grpSpPr bwMode="auto">
              <a:xfrm>
                <a:off x="2335" y="2047"/>
                <a:ext cx="635" cy="658"/>
                <a:chOff x="1400" y="679"/>
                <a:chExt cx="2960" cy="2960"/>
              </a:xfrm>
            </p:grpSpPr>
            <p:sp>
              <p:nvSpPr>
                <p:cNvPr id="2149" name="Freeform 38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0" name="Freeform 39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1" name="Freeform 40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3" name="Group 41"/>
              <p:cNvGrpSpPr>
                <a:grpSpLocks/>
              </p:cNvGrpSpPr>
              <p:nvPr/>
            </p:nvGrpSpPr>
            <p:grpSpPr bwMode="auto">
              <a:xfrm>
                <a:off x="2335" y="1661"/>
                <a:ext cx="635" cy="658"/>
                <a:chOff x="1400" y="679"/>
                <a:chExt cx="2960" cy="2960"/>
              </a:xfrm>
            </p:grpSpPr>
            <p:sp>
              <p:nvSpPr>
                <p:cNvPr id="2146" name="Freeform 42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chemeClr val="bg1">
                    <a:alpha val="25098"/>
                  </a:schemeClr>
                </a:solidFill>
                <a:ln w="19050" cap="rnd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7" name="Freeform 43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chemeClr val="bg1">
                    <a:alpha val="25098"/>
                  </a:schemeClr>
                </a:solidFill>
                <a:ln w="19050" cap="rnd" cmpd="sng">
                  <a:solidFill>
                    <a:srgbClr val="969696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8" name="Freeform 44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chemeClr val="bg1">
                    <a:alpha val="25098"/>
                  </a:schemeClr>
                </a:solidFill>
                <a:ln w="19050" cap="rnd" cmpd="sng">
                  <a:solidFill>
                    <a:srgbClr val="969696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4" name="Group 45"/>
              <p:cNvGrpSpPr>
                <a:grpSpLocks/>
              </p:cNvGrpSpPr>
              <p:nvPr/>
            </p:nvGrpSpPr>
            <p:grpSpPr bwMode="auto">
              <a:xfrm>
                <a:off x="1246" y="2250"/>
                <a:ext cx="635" cy="658"/>
                <a:chOff x="1400" y="679"/>
                <a:chExt cx="2960" cy="2960"/>
              </a:xfrm>
            </p:grpSpPr>
            <p:sp>
              <p:nvSpPr>
                <p:cNvPr id="2143" name="Freeform 46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4" name="Freeform 47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5" name="Freeform 48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5" name="Group 49"/>
              <p:cNvGrpSpPr>
                <a:grpSpLocks/>
              </p:cNvGrpSpPr>
              <p:nvPr/>
            </p:nvGrpSpPr>
            <p:grpSpPr bwMode="auto">
              <a:xfrm>
                <a:off x="1246" y="1865"/>
                <a:ext cx="635" cy="658"/>
                <a:chOff x="1400" y="679"/>
                <a:chExt cx="2960" cy="2960"/>
              </a:xfrm>
            </p:grpSpPr>
            <p:sp>
              <p:nvSpPr>
                <p:cNvPr id="2140" name="Freeform 5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1" name="Freeform 5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42" name="Freeform 5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6" name="Group 53"/>
              <p:cNvGrpSpPr>
                <a:grpSpLocks/>
              </p:cNvGrpSpPr>
              <p:nvPr/>
            </p:nvGrpSpPr>
            <p:grpSpPr bwMode="auto">
              <a:xfrm>
                <a:off x="1246" y="1479"/>
                <a:ext cx="635" cy="658"/>
                <a:chOff x="1400" y="679"/>
                <a:chExt cx="2960" cy="2960"/>
              </a:xfrm>
            </p:grpSpPr>
            <p:sp>
              <p:nvSpPr>
                <p:cNvPr id="2137" name="Freeform 5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8" name="Freeform 5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9" name="Freeform 5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7" name="Group 57"/>
              <p:cNvGrpSpPr>
                <a:grpSpLocks/>
              </p:cNvGrpSpPr>
              <p:nvPr/>
            </p:nvGrpSpPr>
            <p:grpSpPr bwMode="auto">
              <a:xfrm>
                <a:off x="1609" y="2431"/>
                <a:ext cx="635" cy="658"/>
                <a:chOff x="1400" y="679"/>
                <a:chExt cx="2960" cy="2960"/>
              </a:xfrm>
            </p:grpSpPr>
            <p:sp>
              <p:nvSpPr>
                <p:cNvPr id="2134" name="Freeform 58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5" name="Freeform 59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6" name="Freeform 60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8" name="Group 61"/>
              <p:cNvGrpSpPr>
                <a:grpSpLocks/>
              </p:cNvGrpSpPr>
              <p:nvPr/>
            </p:nvGrpSpPr>
            <p:grpSpPr bwMode="auto">
              <a:xfrm>
                <a:off x="1609" y="2046"/>
                <a:ext cx="635" cy="658"/>
                <a:chOff x="1400" y="679"/>
                <a:chExt cx="2960" cy="2960"/>
              </a:xfrm>
            </p:grpSpPr>
            <p:sp>
              <p:nvSpPr>
                <p:cNvPr id="2131" name="Freeform 62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2" name="Freeform 63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3" name="Freeform 64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79" name="Group 65"/>
              <p:cNvGrpSpPr>
                <a:grpSpLocks/>
              </p:cNvGrpSpPr>
              <p:nvPr/>
            </p:nvGrpSpPr>
            <p:grpSpPr bwMode="auto">
              <a:xfrm>
                <a:off x="1609" y="1660"/>
                <a:ext cx="635" cy="658"/>
                <a:chOff x="1400" y="679"/>
                <a:chExt cx="2960" cy="2960"/>
              </a:xfrm>
            </p:grpSpPr>
            <p:sp>
              <p:nvSpPr>
                <p:cNvPr id="2128" name="Freeform 66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9" name="Freeform 67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30" name="Freeform 68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0" name="Group 69"/>
              <p:cNvGrpSpPr>
                <a:grpSpLocks/>
              </p:cNvGrpSpPr>
              <p:nvPr/>
            </p:nvGrpSpPr>
            <p:grpSpPr bwMode="auto">
              <a:xfrm>
                <a:off x="1972" y="2613"/>
                <a:ext cx="635" cy="658"/>
                <a:chOff x="1400" y="679"/>
                <a:chExt cx="2960" cy="2960"/>
              </a:xfrm>
            </p:grpSpPr>
            <p:sp>
              <p:nvSpPr>
                <p:cNvPr id="2125" name="Freeform 7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6" name="Freeform 7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7" name="Freeform 7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1" name="Group 73"/>
              <p:cNvGrpSpPr>
                <a:grpSpLocks/>
              </p:cNvGrpSpPr>
              <p:nvPr/>
            </p:nvGrpSpPr>
            <p:grpSpPr bwMode="auto">
              <a:xfrm>
                <a:off x="1972" y="2228"/>
                <a:ext cx="635" cy="658"/>
                <a:chOff x="1400" y="679"/>
                <a:chExt cx="2960" cy="2960"/>
              </a:xfrm>
            </p:grpSpPr>
            <p:sp>
              <p:nvSpPr>
                <p:cNvPr id="2122" name="Freeform 7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2" name="Group 77"/>
              <p:cNvGrpSpPr>
                <a:grpSpLocks/>
              </p:cNvGrpSpPr>
              <p:nvPr/>
            </p:nvGrpSpPr>
            <p:grpSpPr bwMode="auto">
              <a:xfrm>
                <a:off x="1972" y="1842"/>
                <a:ext cx="635" cy="658"/>
                <a:chOff x="1400" y="679"/>
                <a:chExt cx="2960" cy="2960"/>
              </a:xfrm>
            </p:grpSpPr>
            <p:sp>
              <p:nvSpPr>
                <p:cNvPr id="2119" name="Freeform 78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0" name="Freeform 79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21" name="Freeform 80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3" name="Group 81"/>
              <p:cNvGrpSpPr>
                <a:grpSpLocks/>
              </p:cNvGrpSpPr>
              <p:nvPr/>
            </p:nvGrpSpPr>
            <p:grpSpPr bwMode="auto">
              <a:xfrm>
                <a:off x="883" y="2432"/>
                <a:ext cx="635" cy="658"/>
                <a:chOff x="1400" y="679"/>
                <a:chExt cx="2960" cy="2960"/>
              </a:xfrm>
            </p:grpSpPr>
            <p:sp>
              <p:nvSpPr>
                <p:cNvPr id="2116" name="Freeform 82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7" name="Freeform 83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8" name="Freeform 84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4" name="Group 85"/>
              <p:cNvGrpSpPr>
                <a:grpSpLocks/>
              </p:cNvGrpSpPr>
              <p:nvPr/>
            </p:nvGrpSpPr>
            <p:grpSpPr bwMode="auto">
              <a:xfrm>
                <a:off x="883" y="2047"/>
                <a:ext cx="635" cy="658"/>
                <a:chOff x="1400" y="679"/>
                <a:chExt cx="2960" cy="2960"/>
              </a:xfrm>
            </p:grpSpPr>
            <p:sp>
              <p:nvSpPr>
                <p:cNvPr id="2113" name="Freeform 86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4" name="Freeform 87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5" name="Freeform 88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5" name="Group 89"/>
              <p:cNvGrpSpPr>
                <a:grpSpLocks/>
              </p:cNvGrpSpPr>
              <p:nvPr/>
            </p:nvGrpSpPr>
            <p:grpSpPr bwMode="auto">
              <a:xfrm>
                <a:off x="883" y="1661"/>
                <a:ext cx="635" cy="658"/>
                <a:chOff x="1400" y="679"/>
                <a:chExt cx="2960" cy="2960"/>
              </a:xfrm>
            </p:grpSpPr>
            <p:sp>
              <p:nvSpPr>
                <p:cNvPr id="2110" name="Freeform 9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1" name="Freeform 9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12" name="Freeform 9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6" name="Group 93"/>
              <p:cNvGrpSpPr>
                <a:grpSpLocks/>
              </p:cNvGrpSpPr>
              <p:nvPr/>
            </p:nvGrpSpPr>
            <p:grpSpPr bwMode="auto">
              <a:xfrm>
                <a:off x="1246" y="2613"/>
                <a:ext cx="635" cy="658"/>
                <a:chOff x="1400" y="679"/>
                <a:chExt cx="2960" cy="2960"/>
              </a:xfrm>
            </p:grpSpPr>
            <p:sp>
              <p:nvSpPr>
                <p:cNvPr id="2107" name="Freeform 9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8" name="Freeform 9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9" name="Freeform 9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7" name="Group 97"/>
              <p:cNvGrpSpPr>
                <a:grpSpLocks/>
              </p:cNvGrpSpPr>
              <p:nvPr/>
            </p:nvGrpSpPr>
            <p:grpSpPr bwMode="auto">
              <a:xfrm>
                <a:off x="1246" y="2228"/>
                <a:ext cx="635" cy="658"/>
                <a:chOff x="1400" y="679"/>
                <a:chExt cx="2960" cy="2960"/>
              </a:xfrm>
            </p:grpSpPr>
            <p:sp>
              <p:nvSpPr>
                <p:cNvPr id="2104" name="Freeform 98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5" name="Freeform 99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6" name="Freeform 100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8" name="Group 101"/>
              <p:cNvGrpSpPr>
                <a:grpSpLocks/>
              </p:cNvGrpSpPr>
              <p:nvPr/>
            </p:nvGrpSpPr>
            <p:grpSpPr bwMode="auto">
              <a:xfrm>
                <a:off x="1246" y="1842"/>
                <a:ext cx="635" cy="658"/>
                <a:chOff x="1400" y="679"/>
                <a:chExt cx="2960" cy="2960"/>
              </a:xfrm>
            </p:grpSpPr>
            <p:sp>
              <p:nvSpPr>
                <p:cNvPr id="2101" name="Freeform 102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2" name="Freeform 103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3" name="Freeform 104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89" name="Group 105"/>
              <p:cNvGrpSpPr>
                <a:grpSpLocks/>
              </p:cNvGrpSpPr>
              <p:nvPr/>
            </p:nvGrpSpPr>
            <p:grpSpPr bwMode="auto">
              <a:xfrm>
                <a:off x="1609" y="2795"/>
                <a:ext cx="635" cy="658"/>
                <a:chOff x="1400" y="679"/>
                <a:chExt cx="2960" cy="2960"/>
              </a:xfrm>
            </p:grpSpPr>
            <p:sp>
              <p:nvSpPr>
                <p:cNvPr id="2098" name="Freeform 106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9" name="Freeform 107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0" name="Freeform 108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90" name="Group 109"/>
              <p:cNvGrpSpPr>
                <a:grpSpLocks/>
              </p:cNvGrpSpPr>
              <p:nvPr/>
            </p:nvGrpSpPr>
            <p:grpSpPr bwMode="auto">
              <a:xfrm>
                <a:off x="1609" y="2410"/>
                <a:ext cx="635" cy="658"/>
                <a:chOff x="1400" y="679"/>
                <a:chExt cx="2960" cy="2960"/>
              </a:xfrm>
            </p:grpSpPr>
            <p:sp>
              <p:nvSpPr>
                <p:cNvPr id="2095" name="Freeform 110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6" name="Freeform 111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7" name="Freeform 112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91" name="Group 113"/>
              <p:cNvGrpSpPr>
                <a:grpSpLocks/>
              </p:cNvGrpSpPr>
              <p:nvPr/>
            </p:nvGrpSpPr>
            <p:grpSpPr bwMode="auto">
              <a:xfrm>
                <a:off x="1609" y="2024"/>
                <a:ext cx="635" cy="658"/>
                <a:chOff x="1400" y="679"/>
                <a:chExt cx="2960" cy="2960"/>
              </a:xfrm>
            </p:grpSpPr>
            <p:sp>
              <p:nvSpPr>
                <p:cNvPr id="2092" name="Freeform 114"/>
                <p:cNvSpPr>
                  <a:spLocks/>
                </p:cNvSpPr>
                <p:nvPr/>
              </p:nvSpPr>
              <p:spPr bwMode="auto">
                <a:xfrm>
                  <a:off x="1400" y="679"/>
                  <a:ext cx="2960" cy="1480"/>
                </a:xfrm>
                <a:custGeom>
                  <a:avLst/>
                  <a:gdLst>
                    <a:gd name="T0" fmla="*/ 1480 w 2960"/>
                    <a:gd name="T1" fmla="*/ 1480 h 1480"/>
                    <a:gd name="T2" fmla="*/ 0 w 2960"/>
                    <a:gd name="T3" fmla="*/ 740 h 1480"/>
                    <a:gd name="T4" fmla="*/ 1480 w 2960"/>
                    <a:gd name="T5" fmla="*/ 0 h 1480"/>
                    <a:gd name="T6" fmla="*/ 2960 w 2960"/>
                    <a:gd name="T7" fmla="*/ 740 h 1480"/>
                    <a:gd name="T8" fmla="*/ 1480 w 2960"/>
                    <a:gd name="T9" fmla="*/ 1480 h 1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0"/>
                    <a:gd name="T16" fmla="*/ 0 h 1480"/>
                    <a:gd name="T17" fmla="*/ 2960 w 2960"/>
                    <a:gd name="T18" fmla="*/ 1480 h 1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0" h="1480">
                      <a:moveTo>
                        <a:pt x="1480" y="1480"/>
                      </a:moveTo>
                      <a:lnTo>
                        <a:pt x="0" y="740"/>
                      </a:lnTo>
                      <a:lnTo>
                        <a:pt x="1480" y="0"/>
                      </a:lnTo>
                      <a:lnTo>
                        <a:pt x="2960" y="740"/>
                      </a:lnTo>
                      <a:lnTo>
                        <a:pt x="1480" y="14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3" name="Freeform 115"/>
                <p:cNvSpPr>
                  <a:spLocks/>
                </p:cNvSpPr>
                <p:nvPr/>
              </p:nvSpPr>
              <p:spPr bwMode="auto">
                <a:xfrm>
                  <a:off x="1400" y="1419"/>
                  <a:ext cx="1480" cy="2220"/>
                </a:xfrm>
                <a:custGeom>
                  <a:avLst/>
                  <a:gdLst>
                    <a:gd name="T0" fmla="*/ 1480 w 1480"/>
                    <a:gd name="T1" fmla="*/ 740 h 2220"/>
                    <a:gd name="T2" fmla="*/ 1480 w 1480"/>
                    <a:gd name="T3" fmla="*/ 2220 h 2220"/>
                    <a:gd name="T4" fmla="*/ 0 w 1480"/>
                    <a:gd name="T5" fmla="*/ 1480 h 2220"/>
                    <a:gd name="T6" fmla="*/ 0 w 1480"/>
                    <a:gd name="T7" fmla="*/ 0 h 2220"/>
                    <a:gd name="T8" fmla="*/ 1480 w 1480"/>
                    <a:gd name="T9" fmla="*/ 74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740"/>
                      </a:moveTo>
                      <a:lnTo>
                        <a:pt x="1480" y="2220"/>
                      </a:lnTo>
                      <a:lnTo>
                        <a:pt x="0" y="1480"/>
                      </a:lnTo>
                      <a:lnTo>
                        <a:pt x="0" y="0"/>
                      </a:lnTo>
                      <a:lnTo>
                        <a:pt x="1480" y="74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4" name="Freeform 116"/>
                <p:cNvSpPr>
                  <a:spLocks/>
                </p:cNvSpPr>
                <p:nvPr/>
              </p:nvSpPr>
              <p:spPr bwMode="auto">
                <a:xfrm>
                  <a:off x="2880" y="1419"/>
                  <a:ext cx="1480" cy="2220"/>
                </a:xfrm>
                <a:custGeom>
                  <a:avLst/>
                  <a:gdLst>
                    <a:gd name="T0" fmla="*/ 1480 w 1480"/>
                    <a:gd name="T1" fmla="*/ 0 h 2220"/>
                    <a:gd name="T2" fmla="*/ 1480 w 1480"/>
                    <a:gd name="T3" fmla="*/ 1480 h 2220"/>
                    <a:gd name="T4" fmla="*/ 0 w 1480"/>
                    <a:gd name="T5" fmla="*/ 2220 h 2220"/>
                    <a:gd name="T6" fmla="*/ 0 w 1480"/>
                    <a:gd name="T7" fmla="*/ 740 h 2220"/>
                    <a:gd name="T8" fmla="*/ 1480 w 1480"/>
                    <a:gd name="T9" fmla="*/ 0 h 22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0"/>
                    <a:gd name="T16" fmla="*/ 0 h 2220"/>
                    <a:gd name="T17" fmla="*/ 1480 w 1480"/>
                    <a:gd name="T18" fmla="*/ 2220 h 22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0" h="2220">
                      <a:moveTo>
                        <a:pt x="1480" y="0"/>
                      </a:moveTo>
                      <a:lnTo>
                        <a:pt x="1480" y="1480"/>
                      </a:lnTo>
                      <a:lnTo>
                        <a:pt x="0" y="2220"/>
                      </a:lnTo>
                      <a:lnTo>
                        <a:pt x="0" y="740"/>
                      </a:lnTo>
                      <a:lnTo>
                        <a:pt x="148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56" name="Arc 117"/>
            <p:cNvSpPr>
              <a:spLocks/>
            </p:cNvSpPr>
            <p:nvPr/>
          </p:nvSpPr>
          <p:spPr bwMode="auto">
            <a:xfrm>
              <a:off x="3129" y="1820"/>
              <a:ext cx="499" cy="499"/>
            </a:xfrm>
            <a:custGeom>
              <a:avLst/>
              <a:gdLst>
                <a:gd name="T0" fmla="*/ 0 w 21600"/>
                <a:gd name="T1" fmla="*/ 0 h 21600"/>
                <a:gd name="T2" fmla="*/ 12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rnd">
              <a:solidFill>
                <a:srgbClr val="80808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57" name="Group 118"/>
            <p:cNvGrpSpPr>
              <a:grpSpLocks/>
            </p:cNvGrpSpPr>
            <p:nvPr/>
          </p:nvGrpSpPr>
          <p:grpSpPr bwMode="auto">
            <a:xfrm>
              <a:off x="3311" y="2432"/>
              <a:ext cx="635" cy="658"/>
              <a:chOff x="1400" y="679"/>
              <a:chExt cx="2960" cy="2960"/>
            </a:xfrm>
          </p:grpSpPr>
          <p:sp>
            <p:nvSpPr>
              <p:cNvPr id="2062" name="Freeform 119"/>
              <p:cNvSpPr>
                <a:spLocks/>
              </p:cNvSpPr>
              <p:nvPr/>
            </p:nvSpPr>
            <p:spPr bwMode="auto">
              <a:xfrm>
                <a:off x="1400" y="679"/>
                <a:ext cx="2960" cy="1480"/>
              </a:xfrm>
              <a:custGeom>
                <a:avLst/>
                <a:gdLst>
                  <a:gd name="T0" fmla="*/ 1480 w 2960"/>
                  <a:gd name="T1" fmla="*/ 1480 h 1480"/>
                  <a:gd name="T2" fmla="*/ 0 w 2960"/>
                  <a:gd name="T3" fmla="*/ 740 h 1480"/>
                  <a:gd name="T4" fmla="*/ 1480 w 2960"/>
                  <a:gd name="T5" fmla="*/ 0 h 1480"/>
                  <a:gd name="T6" fmla="*/ 2960 w 2960"/>
                  <a:gd name="T7" fmla="*/ 740 h 1480"/>
                  <a:gd name="T8" fmla="*/ 1480 w 2960"/>
                  <a:gd name="T9" fmla="*/ 1480 h 14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0"/>
                  <a:gd name="T16" fmla="*/ 0 h 1480"/>
                  <a:gd name="T17" fmla="*/ 2960 w 2960"/>
                  <a:gd name="T18" fmla="*/ 1480 h 14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0" h="1480">
                    <a:moveTo>
                      <a:pt x="1480" y="1480"/>
                    </a:moveTo>
                    <a:lnTo>
                      <a:pt x="0" y="740"/>
                    </a:lnTo>
                    <a:lnTo>
                      <a:pt x="1480" y="0"/>
                    </a:lnTo>
                    <a:lnTo>
                      <a:pt x="2960" y="740"/>
                    </a:lnTo>
                    <a:lnTo>
                      <a:pt x="1480" y="1480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" name="Freeform 120"/>
              <p:cNvSpPr>
                <a:spLocks/>
              </p:cNvSpPr>
              <p:nvPr/>
            </p:nvSpPr>
            <p:spPr bwMode="auto">
              <a:xfrm>
                <a:off x="1400" y="1419"/>
                <a:ext cx="1480" cy="2220"/>
              </a:xfrm>
              <a:custGeom>
                <a:avLst/>
                <a:gdLst>
                  <a:gd name="T0" fmla="*/ 1480 w 1480"/>
                  <a:gd name="T1" fmla="*/ 740 h 2220"/>
                  <a:gd name="T2" fmla="*/ 1480 w 1480"/>
                  <a:gd name="T3" fmla="*/ 2220 h 2220"/>
                  <a:gd name="T4" fmla="*/ 0 w 1480"/>
                  <a:gd name="T5" fmla="*/ 1480 h 2220"/>
                  <a:gd name="T6" fmla="*/ 0 w 1480"/>
                  <a:gd name="T7" fmla="*/ 0 h 2220"/>
                  <a:gd name="T8" fmla="*/ 1480 w 1480"/>
                  <a:gd name="T9" fmla="*/ 740 h 2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0"/>
                  <a:gd name="T16" fmla="*/ 0 h 2220"/>
                  <a:gd name="T17" fmla="*/ 1480 w 1480"/>
                  <a:gd name="T18" fmla="*/ 2220 h 22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0" h="2220">
                    <a:moveTo>
                      <a:pt x="1480" y="740"/>
                    </a:moveTo>
                    <a:lnTo>
                      <a:pt x="1480" y="2220"/>
                    </a:lnTo>
                    <a:lnTo>
                      <a:pt x="0" y="1480"/>
                    </a:lnTo>
                    <a:lnTo>
                      <a:pt x="0" y="0"/>
                    </a:lnTo>
                    <a:lnTo>
                      <a:pt x="1480" y="740"/>
                    </a:lnTo>
                    <a:close/>
                  </a:path>
                </a:pathLst>
              </a:custGeom>
              <a:solidFill>
                <a:srgbClr val="0053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" name="Freeform 121"/>
              <p:cNvSpPr>
                <a:spLocks/>
              </p:cNvSpPr>
              <p:nvPr/>
            </p:nvSpPr>
            <p:spPr bwMode="auto">
              <a:xfrm>
                <a:off x="2880" y="1419"/>
                <a:ext cx="1480" cy="2220"/>
              </a:xfrm>
              <a:custGeom>
                <a:avLst/>
                <a:gdLst>
                  <a:gd name="T0" fmla="*/ 1480 w 1480"/>
                  <a:gd name="T1" fmla="*/ 0 h 2220"/>
                  <a:gd name="T2" fmla="*/ 1480 w 1480"/>
                  <a:gd name="T3" fmla="*/ 1480 h 2220"/>
                  <a:gd name="T4" fmla="*/ 0 w 1480"/>
                  <a:gd name="T5" fmla="*/ 2220 h 2220"/>
                  <a:gd name="T6" fmla="*/ 0 w 1480"/>
                  <a:gd name="T7" fmla="*/ 740 h 2220"/>
                  <a:gd name="T8" fmla="*/ 1480 w 1480"/>
                  <a:gd name="T9" fmla="*/ 0 h 2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0"/>
                  <a:gd name="T16" fmla="*/ 0 h 2220"/>
                  <a:gd name="T17" fmla="*/ 1480 w 1480"/>
                  <a:gd name="T18" fmla="*/ 2220 h 22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0" h="2220">
                    <a:moveTo>
                      <a:pt x="1480" y="0"/>
                    </a:moveTo>
                    <a:lnTo>
                      <a:pt x="1480" y="1480"/>
                    </a:lnTo>
                    <a:lnTo>
                      <a:pt x="0" y="2220"/>
                    </a:lnTo>
                    <a:lnTo>
                      <a:pt x="0" y="74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8" name="Group 122"/>
            <p:cNvGrpSpPr>
              <a:grpSpLocks/>
            </p:cNvGrpSpPr>
            <p:nvPr/>
          </p:nvGrpSpPr>
          <p:grpSpPr bwMode="auto">
            <a:xfrm>
              <a:off x="4037" y="2682"/>
              <a:ext cx="634" cy="249"/>
              <a:chOff x="1338" y="1525"/>
              <a:chExt cx="634" cy="249"/>
            </a:xfrm>
          </p:grpSpPr>
          <p:sp>
            <p:nvSpPr>
              <p:cNvPr id="2060" name="WordArt 1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525"/>
                <a:ext cx="634" cy="13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rgbClr val="0064FF"/>
                    </a:solidFill>
                    <a:latin typeface="Arial Black" panose="020B0A04020102020204" pitchFamily="34" charset="0"/>
                  </a:rPr>
                  <a:t>DESIGN</a:t>
                </a:r>
                <a:endParaRPr lang="zh-CN" altLang="en-US" kern="10" spc="-45">
                  <a:solidFill>
                    <a:srgbClr val="0064F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061" name="WordArt 1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706"/>
                <a:ext cx="634" cy="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rgbClr val="0064FF"/>
                    </a:solidFill>
                    <a:latin typeface="Arial Black" panose="020B0A04020102020204" pitchFamily="34" charset="0"/>
                  </a:rPr>
                  <a:t>INSPIRATION</a:t>
                </a:r>
                <a:endParaRPr lang="zh-CN" altLang="en-US" kern="10" spc="-45">
                  <a:solidFill>
                    <a:srgbClr val="0064FF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059" name="Text Box 125"/>
            <p:cNvSpPr txBox="1">
              <a:spLocks noChangeArrowheads="1"/>
            </p:cNvSpPr>
            <p:nvPr/>
          </p:nvSpPr>
          <p:spPr bwMode="auto">
            <a:xfrm>
              <a:off x="3742" y="1457"/>
              <a:ext cx="1475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More choices and visual trends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It’s about giving you the variety you need to meet the design on your mind.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We create powerpoint templates based on new visual trends that’s fresh, relevant and always on the cutting edge.</a:t>
              </a: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49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