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51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16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solidFill>
                <a:srgbClr val="957B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2084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solidFill>
                    <a:srgbClr val="957B59"/>
                  </a:solidFill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solidFill>
                  <a:srgbClr val="957B59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085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53" name="Freeform 7"/>
          <p:cNvSpPr>
            <a:spLocks/>
          </p:cNvSpPr>
          <p:nvPr/>
        </p:nvSpPr>
        <p:spPr bwMode="auto">
          <a:xfrm>
            <a:off x="6227763" y="4941888"/>
            <a:ext cx="1944687" cy="1944687"/>
          </a:xfrm>
          <a:custGeom>
            <a:avLst/>
            <a:gdLst>
              <a:gd name="T0" fmla="*/ 1717006 w 1862"/>
              <a:gd name="T1" fmla="*/ 955633 h 1862"/>
              <a:gd name="T2" fmla="*/ 1628232 w 1862"/>
              <a:gd name="T3" fmla="*/ 998454 h 1862"/>
              <a:gd name="T4" fmla="*/ 971299 w 1862"/>
              <a:gd name="T5" fmla="*/ 272590 h 1862"/>
              <a:gd name="T6" fmla="*/ 994276 w 1862"/>
              <a:gd name="T7" fmla="*/ 205748 h 1862"/>
              <a:gd name="T8" fmla="*/ 992187 w 1862"/>
              <a:gd name="T9" fmla="*/ 145173 h 1862"/>
              <a:gd name="T10" fmla="*/ 963988 w 1862"/>
              <a:gd name="T11" fmla="*/ 80419 h 1862"/>
              <a:gd name="T12" fmla="*/ 915946 w 1862"/>
              <a:gd name="T13" fmla="*/ 31332 h 1862"/>
              <a:gd name="T14" fmla="*/ 851192 w 1862"/>
              <a:gd name="T15" fmla="*/ 4178 h 1862"/>
              <a:gd name="T16" fmla="*/ 795839 w 1862"/>
              <a:gd name="T17" fmla="*/ 1044 h 1862"/>
              <a:gd name="T18" fmla="*/ 726908 w 1862"/>
              <a:gd name="T19" fmla="*/ 21933 h 1862"/>
              <a:gd name="T20" fmla="*/ 674687 w 1862"/>
              <a:gd name="T21" fmla="*/ 65798 h 1862"/>
              <a:gd name="T22" fmla="*/ 640222 w 1862"/>
              <a:gd name="T23" fmla="*/ 127418 h 1862"/>
              <a:gd name="T24" fmla="*/ 632911 w 1862"/>
              <a:gd name="T25" fmla="*/ 181727 h 1862"/>
              <a:gd name="T26" fmla="*/ 656932 w 1862"/>
              <a:gd name="T27" fmla="*/ 272590 h 1862"/>
              <a:gd name="T28" fmla="*/ 0 w 1862"/>
              <a:gd name="T29" fmla="*/ 316456 h 1862"/>
              <a:gd name="T30" fmla="*/ 18799 w 1862"/>
              <a:gd name="T31" fmla="*/ 897146 h 1862"/>
              <a:gd name="T32" fmla="*/ 76242 w 1862"/>
              <a:gd name="T33" fmla="*/ 890880 h 1862"/>
              <a:gd name="T34" fmla="*/ 170238 w 1862"/>
              <a:gd name="T35" fmla="*/ 908635 h 1862"/>
              <a:gd name="T36" fmla="*/ 246480 w 1862"/>
              <a:gd name="T37" fmla="*/ 960855 h 1862"/>
              <a:gd name="T38" fmla="*/ 297656 w 1862"/>
              <a:gd name="T39" fmla="*/ 1037097 h 1862"/>
              <a:gd name="T40" fmla="*/ 316456 w 1862"/>
              <a:gd name="T41" fmla="*/ 1130049 h 1862"/>
              <a:gd name="T42" fmla="*/ 306011 w 1862"/>
              <a:gd name="T43" fmla="*/ 1202113 h 1862"/>
              <a:gd name="T44" fmla="*/ 261102 w 1862"/>
              <a:gd name="T45" fmla="*/ 1283577 h 1862"/>
              <a:gd name="T46" fmla="*/ 191127 w 1862"/>
              <a:gd name="T47" fmla="*/ 1341020 h 1862"/>
              <a:gd name="T48" fmla="*/ 100263 w 1862"/>
              <a:gd name="T49" fmla="*/ 1369219 h 1862"/>
              <a:gd name="T50" fmla="*/ 36554 w 1862"/>
              <a:gd name="T51" fmla="*/ 1367130 h 1862"/>
              <a:gd name="T52" fmla="*/ 0 w 1862"/>
              <a:gd name="T53" fmla="*/ 1944687 h 1862"/>
              <a:gd name="T54" fmla="*/ 580691 w 1862"/>
              <a:gd name="T55" fmla="*/ 1925888 h 1862"/>
              <a:gd name="T56" fmla="*/ 574424 w 1862"/>
              <a:gd name="T57" fmla="*/ 1868445 h 1862"/>
              <a:gd name="T58" fmla="*/ 593224 w 1862"/>
              <a:gd name="T59" fmla="*/ 1774449 h 1862"/>
              <a:gd name="T60" fmla="*/ 644400 w 1862"/>
              <a:gd name="T61" fmla="*/ 1698207 h 1862"/>
              <a:gd name="T62" fmla="*/ 720641 w 1862"/>
              <a:gd name="T63" fmla="*/ 1647031 h 1862"/>
              <a:gd name="T64" fmla="*/ 814638 w 1862"/>
              <a:gd name="T65" fmla="*/ 1628232 h 1862"/>
              <a:gd name="T66" fmla="*/ 885658 w 1862"/>
              <a:gd name="T67" fmla="*/ 1638676 h 1862"/>
              <a:gd name="T68" fmla="*/ 967121 w 1862"/>
              <a:gd name="T69" fmla="*/ 1683585 h 1862"/>
              <a:gd name="T70" fmla="*/ 1024564 w 1862"/>
              <a:gd name="T71" fmla="*/ 1753560 h 1862"/>
              <a:gd name="T72" fmla="*/ 1052763 w 1862"/>
              <a:gd name="T73" fmla="*/ 1844424 h 1862"/>
              <a:gd name="T74" fmla="*/ 1051718 w 1862"/>
              <a:gd name="T75" fmla="*/ 1908133 h 1862"/>
              <a:gd name="T76" fmla="*/ 1628232 w 1862"/>
              <a:gd name="T77" fmla="*/ 1944687 h 1862"/>
              <a:gd name="T78" fmla="*/ 1672097 w 1862"/>
              <a:gd name="T79" fmla="*/ 1287755 h 1862"/>
              <a:gd name="T80" fmla="*/ 1762960 w 1862"/>
              <a:gd name="T81" fmla="*/ 1311776 h 1862"/>
              <a:gd name="T82" fmla="*/ 1817269 w 1862"/>
              <a:gd name="T83" fmla="*/ 1304465 h 1862"/>
              <a:gd name="T84" fmla="*/ 1878889 w 1862"/>
              <a:gd name="T85" fmla="*/ 1270000 h 1862"/>
              <a:gd name="T86" fmla="*/ 1922754 w 1862"/>
              <a:gd name="T87" fmla="*/ 1217779 h 1862"/>
              <a:gd name="T88" fmla="*/ 1943643 w 1862"/>
              <a:gd name="T89" fmla="*/ 1148849 h 1862"/>
              <a:gd name="T90" fmla="*/ 1940509 w 1862"/>
              <a:gd name="T91" fmla="*/ 1093495 h 1862"/>
              <a:gd name="T92" fmla="*/ 1913355 w 1862"/>
              <a:gd name="T93" fmla="*/ 1028741 h 1862"/>
              <a:gd name="T94" fmla="*/ 1864268 w 1862"/>
              <a:gd name="T95" fmla="*/ 980699 h 1862"/>
              <a:gd name="T96" fmla="*/ 1799514 w 1862"/>
              <a:gd name="T97" fmla="*/ 952500 h 186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862"/>
              <a:gd name="T148" fmla="*/ 0 h 1862"/>
              <a:gd name="T149" fmla="*/ 1862 w 1862"/>
              <a:gd name="T150" fmla="*/ 1862 h 186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862" h="1862">
                <a:moveTo>
                  <a:pt x="1688" y="908"/>
                </a:moveTo>
                <a:lnTo>
                  <a:pt x="1688" y="908"/>
                </a:lnTo>
                <a:lnTo>
                  <a:pt x="1665" y="910"/>
                </a:lnTo>
                <a:lnTo>
                  <a:pt x="1644" y="915"/>
                </a:lnTo>
                <a:lnTo>
                  <a:pt x="1622" y="922"/>
                </a:lnTo>
                <a:lnTo>
                  <a:pt x="1601" y="932"/>
                </a:lnTo>
                <a:lnTo>
                  <a:pt x="1559" y="956"/>
                </a:lnTo>
                <a:lnTo>
                  <a:pt x="1559" y="303"/>
                </a:lnTo>
                <a:lnTo>
                  <a:pt x="906" y="303"/>
                </a:lnTo>
                <a:lnTo>
                  <a:pt x="930" y="261"/>
                </a:lnTo>
                <a:lnTo>
                  <a:pt x="940" y="240"/>
                </a:lnTo>
                <a:lnTo>
                  <a:pt x="947" y="218"/>
                </a:lnTo>
                <a:lnTo>
                  <a:pt x="952" y="197"/>
                </a:lnTo>
                <a:lnTo>
                  <a:pt x="954" y="174"/>
                </a:lnTo>
                <a:lnTo>
                  <a:pt x="952" y="156"/>
                </a:lnTo>
                <a:lnTo>
                  <a:pt x="950" y="139"/>
                </a:lnTo>
                <a:lnTo>
                  <a:pt x="946" y="122"/>
                </a:lnTo>
                <a:lnTo>
                  <a:pt x="940" y="106"/>
                </a:lnTo>
                <a:lnTo>
                  <a:pt x="932" y="91"/>
                </a:lnTo>
                <a:lnTo>
                  <a:pt x="923" y="77"/>
                </a:lnTo>
                <a:lnTo>
                  <a:pt x="913" y="63"/>
                </a:lnTo>
                <a:lnTo>
                  <a:pt x="902" y="50"/>
                </a:lnTo>
                <a:lnTo>
                  <a:pt x="891" y="39"/>
                </a:lnTo>
                <a:lnTo>
                  <a:pt x="877" y="30"/>
                </a:lnTo>
                <a:lnTo>
                  <a:pt x="863" y="21"/>
                </a:lnTo>
                <a:lnTo>
                  <a:pt x="848" y="14"/>
                </a:lnTo>
                <a:lnTo>
                  <a:pt x="831" y="8"/>
                </a:lnTo>
                <a:lnTo>
                  <a:pt x="815" y="4"/>
                </a:lnTo>
                <a:lnTo>
                  <a:pt x="797" y="1"/>
                </a:lnTo>
                <a:lnTo>
                  <a:pt x="780" y="0"/>
                </a:lnTo>
                <a:lnTo>
                  <a:pt x="762" y="1"/>
                </a:lnTo>
                <a:lnTo>
                  <a:pt x="744" y="4"/>
                </a:lnTo>
                <a:lnTo>
                  <a:pt x="728" y="8"/>
                </a:lnTo>
                <a:lnTo>
                  <a:pt x="711" y="14"/>
                </a:lnTo>
                <a:lnTo>
                  <a:pt x="696" y="21"/>
                </a:lnTo>
                <a:lnTo>
                  <a:pt x="682" y="30"/>
                </a:lnTo>
                <a:lnTo>
                  <a:pt x="669" y="39"/>
                </a:lnTo>
                <a:lnTo>
                  <a:pt x="657" y="50"/>
                </a:lnTo>
                <a:lnTo>
                  <a:pt x="646" y="63"/>
                </a:lnTo>
                <a:lnTo>
                  <a:pt x="636" y="77"/>
                </a:lnTo>
                <a:lnTo>
                  <a:pt x="627" y="91"/>
                </a:lnTo>
                <a:lnTo>
                  <a:pt x="619" y="106"/>
                </a:lnTo>
                <a:lnTo>
                  <a:pt x="613" y="122"/>
                </a:lnTo>
                <a:lnTo>
                  <a:pt x="609" y="139"/>
                </a:lnTo>
                <a:lnTo>
                  <a:pt x="607" y="156"/>
                </a:lnTo>
                <a:lnTo>
                  <a:pt x="606" y="174"/>
                </a:lnTo>
                <a:lnTo>
                  <a:pt x="607" y="197"/>
                </a:lnTo>
                <a:lnTo>
                  <a:pt x="612" y="218"/>
                </a:lnTo>
                <a:lnTo>
                  <a:pt x="619" y="240"/>
                </a:lnTo>
                <a:lnTo>
                  <a:pt x="629" y="261"/>
                </a:lnTo>
                <a:lnTo>
                  <a:pt x="653" y="303"/>
                </a:lnTo>
                <a:lnTo>
                  <a:pt x="604" y="303"/>
                </a:lnTo>
                <a:lnTo>
                  <a:pt x="0" y="303"/>
                </a:lnTo>
                <a:lnTo>
                  <a:pt x="0" y="865"/>
                </a:lnTo>
                <a:lnTo>
                  <a:pt x="18" y="859"/>
                </a:lnTo>
                <a:lnTo>
                  <a:pt x="35" y="855"/>
                </a:lnTo>
                <a:lnTo>
                  <a:pt x="54" y="853"/>
                </a:lnTo>
                <a:lnTo>
                  <a:pt x="73" y="853"/>
                </a:lnTo>
                <a:lnTo>
                  <a:pt x="96" y="854"/>
                </a:lnTo>
                <a:lnTo>
                  <a:pt x="119" y="857"/>
                </a:lnTo>
                <a:lnTo>
                  <a:pt x="141" y="863"/>
                </a:lnTo>
                <a:lnTo>
                  <a:pt x="163" y="870"/>
                </a:lnTo>
                <a:lnTo>
                  <a:pt x="183" y="881"/>
                </a:lnTo>
                <a:lnTo>
                  <a:pt x="202" y="892"/>
                </a:lnTo>
                <a:lnTo>
                  <a:pt x="220" y="905"/>
                </a:lnTo>
                <a:lnTo>
                  <a:pt x="236" y="920"/>
                </a:lnTo>
                <a:lnTo>
                  <a:pt x="250" y="936"/>
                </a:lnTo>
                <a:lnTo>
                  <a:pt x="264" y="954"/>
                </a:lnTo>
                <a:lnTo>
                  <a:pt x="275" y="973"/>
                </a:lnTo>
                <a:lnTo>
                  <a:pt x="285" y="993"/>
                </a:lnTo>
                <a:lnTo>
                  <a:pt x="293" y="1014"/>
                </a:lnTo>
                <a:lnTo>
                  <a:pt x="298" y="1036"/>
                </a:lnTo>
                <a:lnTo>
                  <a:pt x="302" y="1058"/>
                </a:lnTo>
                <a:lnTo>
                  <a:pt x="303" y="1082"/>
                </a:lnTo>
                <a:lnTo>
                  <a:pt x="302" y="1106"/>
                </a:lnTo>
                <a:lnTo>
                  <a:pt x="298" y="1129"/>
                </a:lnTo>
                <a:lnTo>
                  <a:pt x="293" y="1151"/>
                </a:lnTo>
                <a:lnTo>
                  <a:pt x="285" y="1172"/>
                </a:lnTo>
                <a:lnTo>
                  <a:pt x="275" y="1192"/>
                </a:lnTo>
                <a:lnTo>
                  <a:pt x="264" y="1211"/>
                </a:lnTo>
                <a:lnTo>
                  <a:pt x="250" y="1229"/>
                </a:lnTo>
                <a:lnTo>
                  <a:pt x="236" y="1245"/>
                </a:lnTo>
                <a:lnTo>
                  <a:pt x="220" y="1260"/>
                </a:lnTo>
                <a:lnTo>
                  <a:pt x="202" y="1273"/>
                </a:lnTo>
                <a:lnTo>
                  <a:pt x="183" y="1284"/>
                </a:lnTo>
                <a:lnTo>
                  <a:pt x="163" y="1294"/>
                </a:lnTo>
                <a:lnTo>
                  <a:pt x="141" y="1302"/>
                </a:lnTo>
                <a:lnTo>
                  <a:pt x="119" y="1308"/>
                </a:lnTo>
                <a:lnTo>
                  <a:pt x="96" y="1311"/>
                </a:lnTo>
                <a:lnTo>
                  <a:pt x="73" y="1312"/>
                </a:lnTo>
                <a:lnTo>
                  <a:pt x="54" y="1312"/>
                </a:lnTo>
                <a:lnTo>
                  <a:pt x="35" y="1309"/>
                </a:lnTo>
                <a:lnTo>
                  <a:pt x="18" y="1306"/>
                </a:lnTo>
                <a:lnTo>
                  <a:pt x="0" y="1299"/>
                </a:lnTo>
                <a:lnTo>
                  <a:pt x="0" y="1862"/>
                </a:lnTo>
                <a:lnTo>
                  <a:pt x="563" y="1862"/>
                </a:lnTo>
                <a:lnTo>
                  <a:pt x="556" y="1844"/>
                </a:lnTo>
                <a:lnTo>
                  <a:pt x="553" y="1827"/>
                </a:lnTo>
                <a:lnTo>
                  <a:pt x="550" y="1808"/>
                </a:lnTo>
                <a:lnTo>
                  <a:pt x="550" y="1789"/>
                </a:lnTo>
                <a:lnTo>
                  <a:pt x="551" y="1766"/>
                </a:lnTo>
                <a:lnTo>
                  <a:pt x="554" y="1743"/>
                </a:lnTo>
                <a:lnTo>
                  <a:pt x="560" y="1721"/>
                </a:lnTo>
                <a:lnTo>
                  <a:pt x="568" y="1699"/>
                </a:lnTo>
                <a:lnTo>
                  <a:pt x="578" y="1679"/>
                </a:lnTo>
                <a:lnTo>
                  <a:pt x="589" y="1660"/>
                </a:lnTo>
                <a:lnTo>
                  <a:pt x="602" y="1642"/>
                </a:lnTo>
                <a:lnTo>
                  <a:pt x="617" y="1626"/>
                </a:lnTo>
                <a:lnTo>
                  <a:pt x="633" y="1612"/>
                </a:lnTo>
                <a:lnTo>
                  <a:pt x="651" y="1598"/>
                </a:lnTo>
                <a:lnTo>
                  <a:pt x="670" y="1587"/>
                </a:lnTo>
                <a:lnTo>
                  <a:pt x="690" y="1577"/>
                </a:lnTo>
                <a:lnTo>
                  <a:pt x="711" y="1569"/>
                </a:lnTo>
                <a:lnTo>
                  <a:pt x="733" y="1564"/>
                </a:lnTo>
                <a:lnTo>
                  <a:pt x="756" y="1560"/>
                </a:lnTo>
                <a:lnTo>
                  <a:pt x="780" y="1559"/>
                </a:lnTo>
                <a:lnTo>
                  <a:pt x="804" y="1560"/>
                </a:lnTo>
                <a:lnTo>
                  <a:pt x="826" y="1564"/>
                </a:lnTo>
                <a:lnTo>
                  <a:pt x="848" y="1569"/>
                </a:lnTo>
                <a:lnTo>
                  <a:pt x="869" y="1577"/>
                </a:lnTo>
                <a:lnTo>
                  <a:pt x="889" y="1587"/>
                </a:lnTo>
                <a:lnTo>
                  <a:pt x="908" y="1598"/>
                </a:lnTo>
                <a:lnTo>
                  <a:pt x="926" y="1612"/>
                </a:lnTo>
                <a:lnTo>
                  <a:pt x="942" y="1626"/>
                </a:lnTo>
                <a:lnTo>
                  <a:pt x="957" y="1642"/>
                </a:lnTo>
                <a:lnTo>
                  <a:pt x="970" y="1660"/>
                </a:lnTo>
                <a:lnTo>
                  <a:pt x="981" y="1679"/>
                </a:lnTo>
                <a:lnTo>
                  <a:pt x="992" y="1699"/>
                </a:lnTo>
                <a:lnTo>
                  <a:pt x="999" y="1721"/>
                </a:lnTo>
                <a:lnTo>
                  <a:pt x="1005" y="1743"/>
                </a:lnTo>
                <a:lnTo>
                  <a:pt x="1008" y="1766"/>
                </a:lnTo>
                <a:lnTo>
                  <a:pt x="1009" y="1789"/>
                </a:lnTo>
                <a:lnTo>
                  <a:pt x="1009" y="1808"/>
                </a:lnTo>
                <a:lnTo>
                  <a:pt x="1007" y="1827"/>
                </a:lnTo>
                <a:lnTo>
                  <a:pt x="1003" y="1844"/>
                </a:lnTo>
                <a:lnTo>
                  <a:pt x="997" y="1862"/>
                </a:lnTo>
                <a:lnTo>
                  <a:pt x="1559" y="1862"/>
                </a:lnTo>
                <a:lnTo>
                  <a:pt x="1559" y="1209"/>
                </a:lnTo>
                <a:lnTo>
                  <a:pt x="1601" y="1233"/>
                </a:lnTo>
                <a:lnTo>
                  <a:pt x="1622" y="1243"/>
                </a:lnTo>
                <a:lnTo>
                  <a:pt x="1644" y="1250"/>
                </a:lnTo>
                <a:lnTo>
                  <a:pt x="1665" y="1255"/>
                </a:lnTo>
                <a:lnTo>
                  <a:pt x="1688" y="1256"/>
                </a:lnTo>
                <a:lnTo>
                  <a:pt x="1706" y="1255"/>
                </a:lnTo>
                <a:lnTo>
                  <a:pt x="1723" y="1253"/>
                </a:lnTo>
                <a:lnTo>
                  <a:pt x="1740" y="1249"/>
                </a:lnTo>
                <a:lnTo>
                  <a:pt x="1756" y="1243"/>
                </a:lnTo>
                <a:lnTo>
                  <a:pt x="1771" y="1235"/>
                </a:lnTo>
                <a:lnTo>
                  <a:pt x="1785" y="1226"/>
                </a:lnTo>
                <a:lnTo>
                  <a:pt x="1799" y="1216"/>
                </a:lnTo>
                <a:lnTo>
                  <a:pt x="1812" y="1205"/>
                </a:lnTo>
                <a:lnTo>
                  <a:pt x="1823" y="1193"/>
                </a:lnTo>
                <a:lnTo>
                  <a:pt x="1832" y="1180"/>
                </a:lnTo>
                <a:lnTo>
                  <a:pt x="1841" y="1166"/>
                </a:lnTo>
                <a:lnTo>
                  <a:pt x="1848" y="1151"/>
                </a:lnTo>
                <a:lnTo>
                  <a:pt x="1854" y="1134"/>
                </a:lnTo>
                <a:lnTo>
                  <a:pt x="1858" y="1118"/>
                </a:lnTo>
                <a:lnTo>
                  <a:pt x="1861" y="1100"/>
                </a:lnTo>
                <a:lnTo>
                  <a:pt x="1862" y="1082"/>
                </a:lnTo>
                <a:lnTo>
                  <a:pt x="1861" y="1065"/>
                </a:lnTo>
                <a:lnTo>
                  <a:pt x="1858" y="1047"/>
                </a:lnTo>
                <a:lnTo>
                  <a:pt x="1854" y="1031"/>
                </a:lnTo>
                <a:lnTo>
                  <a:pt x="1848" y="1014"/>
                </a:lnTo>
                <a:lnTo>
                  <a:pt x="1841" y="999"/>
                </a:lnTo>
                <a:lnTo>
                  <a:pt x="1832" y="985"/>
                </a:lnTo>
                <a:lnTo>
                  <a:pt x="1823" y="971"/>
                </a:lnTo>
                <a:lnTo>
                  <a:pt x="1812" y="960"/>
                </a:lnTo>
                <a:lnTo>
                  <a:pt x="1799" y="949"/>
                </a:lnTo>
                <a:lnTo>
                  <a:pt x="1785" y="939"/>
                </a:lnTo>
                <a:lnTo>
                  <a:pt x="1771" y="930"/>
                </a:lnTo>
                <a:lnTo>
                  <a:pt x="1756" y="922"/>
                </a:lnTo>
                <a:lnTo>
                  <a:pt x="1740" y="916"/>
                </a:lnTo>
                <a:lnTo>
                  <a:pt x="1723" y="912"/>
                </a:lnTo>
                <a:lnTo>
                  <a:pt x="1706" y="910"/>
                </a:lnTo>
                <a:lnTo>
                  <a:pt x="1688" y="908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4" name="Freeform 8"/>
          <p:cNvSpPr>
            <a:spLocks/>
          </p:cNvSpPr>
          <p:nvPr/>
        </p:nvSpPr>
        <p:spPr bwMode="auto">
          <a:xfrm>
            <a:off x="6227763" y="1557338"/>
            <a:ext cx="1944687" cy="1944687"/>
          </a:xfrm>
          <a:custGeom>
            <a:avLst/>
            <a:gdLst>
              <a:gd name="T0" fmla="*/ 1717006 w 1862"/>
              <a:gd name="T1" fmla="*/ 955633 h 1862"/>
              <a:gd name="T2" fmla="*/ 1628232 w 1862"/>
              <a:gd name="T3" fmla="*/ 998454 h 1862"/>
              <a:gd name="T4" fmla="*/ 971299 w 1862"/>
              <a:gd name="T5" fmla="*/ 272590 h 1862"/>
              <a:gd name="T6" fmla="*/ 994276 w 1862"/>
              <a:gd name="T7" fmla="*/ 205748 h 1862"/>
              <a:gd name="T8" fmla="*/ 992187 w 1862"/>
              <a:gd name="T9" fmla="*/ 145173 h 1862"/>
              <a:gd name="T10" fmla="*/ 963988 w 1862"/>
              <a:gd name="T11" fmla="*/ 80419 h 1862"/>
              <a:gd name="T12" fmla="*/ 915946 w 1862"/>
              <a:gd name="T13" fmla="*/ 31332 h 1862"/>
              <a:gd name="T14" fmla="*/ 851192 w 1862"/>
              <a:gd name="T15" fmla="*/ 4178 h 1862"/>
              <a:gd name="T16" fmla="*/ 795839 w 1862"/>
              <a:gd name="T17" fmla="*/ 1044 h 1862"/>
              <a:gd name="T18" fmla="*/ 726908 w 1862"/>
              <a:gd name="T19" fmla="*/ 21933 h 1862"/>
              <a:gd name="T20" fmla="*/ 674687 w 1862"/>
              <a:gd name="T21" fmla="*/ 65798 h 1862"/>
              <a:gd name="T22" fmla="*/ 640222 w 1862"/>
              <a:gd name="T23" fmla="*/ 127418 h 1862"/>
              <a:gd name="T24" fmla="*/ 632911 w 1862"/>
              <a:gd name="T25" fmla="*/ 181727 h 1862"/>
              <a:gd name="T26" fmla="*/ 656932 w 1862"/>
              <a:gd name="T27" fmla="*/ 272590 h 1862"/>
              <a:gd name="T28" fmla="*/ 0 w 1862"/>
              <a:gd name="T29" fmla="*/ 316456 h 1862"/>
              <a:gd name="T30" fmla="*/ 18799 w 1862"/>
              <a:gd name="T31" fmla="*/ 897146 h 1862"/>
              <a:gd name="T32" fmla="*/ 76242 w 1862"/>
              <a:gd name="T33" fmla="*/ 890880 h 1862"/>
              <a:gd name="T34" fmla="*/ 170238 w 1862"/>
              <a:gd name="T35" fmla="*/ 908635 h 1862"/>
              <a:gd name="T36" fmla="*/ 246480 w 1862"/>
              <a:gd name="T37" fmla="*/ 960855 h 1862"/>
              <a:gd name="T38" fmla="*/ 297656 w 1862"/>
              <a:gd name="T39" fmla="*/ 1037097 h 1862"/>
              <a:gd name="T40" fmla="*/ 316456 w 1862"/>
              <a:gd name="T41" fmla="*/ 1130049 h 1862"/>
              <a:gd name="T42" fmla="*/ 306011 w 1862"/>
              <a:gd name="T43" fmla="*/ 1202113 h 1862"/>
              <a:gd name="T44" fmla="*/ 261102 w 1862"/>
              <a:gd name="T45" fmla="*/ 1283577 h 1862"/>
              <a:gd name="T46" fmla="*/ 191127 w 1862"/>
              <a:gd name="T47" fmla="*/ 1341020 h 1862"/>
              <a:gd name="T48" fmla="*/ 100263 w 1862"/>
              <a:gd name="T49" fmla="*/ 1369219 h 1862"/>
              <a:gd name="T50" fmla="*/ 36554 w 1862"/>
              <a:gd name="T51" fmla="*/ 1367130 h 1862"/>
              <a:gd name="T52" fmla="*/ 0 w 1862"/>
              <a:gd name="T53" fmla="*/ 1944687 h 1862"/>
              <a:gd name="T54" fmla="*/ 580691 w 1862"/>
              <a:gd name="T55" fmla="*/ 1925888 h 1862"/>
              <a:gd name="T56" fmla="*/ 574424 w 1862"/>
              <a:gd name="T57" fmla="*/ 1868445 h 1862"/>
              <a:gd name="T58" fmla="*/ 593224 w 1862"/>
              <a:gd name="T59" fmla="*/ 1774449 h 1862"/>
              <a:gd name="T60" fmla="*/ 644400 w 1862"/>
              <a:gd name="T61" fmla="*/ 1698207 h 1862"/>
              <a:gd name="T62" fmla="*/ 720641 w 1862"/>
              <a:gd name="T63" fmla="*/ 1647031 h 1862"/>
              <a:gd name="T64" fmla="*/ 814638 w 1862"/>
              <a:gd name="T65" fmla="*/ 1628232 h 1862"/>
              <a:gd name="T66" fmla="*/ 885658 w 1862"/>
              <a:gd name="T67" fmla="*/ 1638676 h 1862"/>
              <a:gd name="T68" fmla="*/ 967121 w 1862"/>
              <a:gd name="T69" fmla="*/ 1683585 h 1862"/>
              <a:gd name="T70" fmla="*/ 1024564 w 1862"/>
              <a:gd name="T71" fmla="*/ 1753560 h 1862"/>
              <a:gd name="T72" fmla="*/ 1052763 w 1862"/>
              <a:gd name="T73" fmla="*/ 1844424 h 1862"/>
              <a:gd name="T74" fmla="*/ 1051718 w 1862"/>
              <a:gd name="T75" fmla="*/ 1908133 h 1862"/>
              <a:gd name="T76" fmla="*/ 1628232 w 1862"/>
              <a:gd name="T77" fmla="*/ 1944687 h 1862"/>
              <a:gd name="T78" fmla="*/ 1672097 w 1862"/>
              <a:gd name="T79" fmla="*/ 1287755 h 1862"/>
              <a:gd name="T80" fmla="*/ 1762960 w 1862"/>
              <a:gd name="T81" fmla="*/ 1311776 h 1862"/>
              <a:gd name="T82" fmla="*/ 1817269 w 1862"/>
              <a:gd name="T83" fmla="*/ 1304465 h 1862"/>
              <a:gd name="T84" fmla="*/ 1878889 w 1862"/>
              <a:gd name="T85" fmla="*/ 1270000 h 1862"/>
              <a:gd name="T86" fmla="*/ 1922754 w 1862"/>
              <a:gd name="T87" fmla="*/ 1217779 h 1862"/>
              <a:gd name="T88" fmla="*/ 1943643 w 1862"/>
              <a:gd name="T89" fmla="*/ 1148849 h 1862"/>
              <a:gd name="T90" fmla="*/ 1940509 w 1862"/>
              <a:gd name="T91" fmla="*/ 1093495 h 1862"/>
              <a:gd name="T92" fmla="*/ 1913355 w 1862"/>
              <a:gd name="T93" fmla="*/ 1028741 h 1862"/>
              <a:gd name="T94" fmla="*/ 1864268 w 1862"/>
              <a:gd name="T95" fmla="*/ 980699 h 1862"/>
              <a:gd name="T96" fmla="*/ 1799514 w 1862"/>
              <a:gd name="T97" fmla="*/ 952500 h 186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862"/>
              <a:gd name="T148" fmla="*/ 0 h 1862"/>
              <a:gd name="T149" fmla="*/ 1862 w 1862"/>
              <a:gd name="T150" fmla="*/ 1862 h 186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862" h="1862">
                <a:moveTo>
                  <a:pt x="1688" y="908"/>
                </a:moveTo>
                <a:lnTo>
                  <a:pt x="1688" y="908"/>
                </a:lnTo>
                <a:lnTo>
                  <a:pt x="1665" y="910"/>
                </a:lnTo>
                <a:lnTo>
                  <a:pt x="1644" y="915"/>
                </a:lnTo>
                <a:lnTo>
                  <a:pt x="1622" y="922"/>
                </a:lnTo>
                <a:lnTo>
                  <a:pt x="1601" y="932"/>
                </a:lnTo>
                <a:lnTo>
                  <a:pt x="1559" y="956"/>
                </a:lnTo>
                <a:lnTo>
                  <a:pt x="1559" y="303"/>
                </a:lnTo>
                <a:lnTo>
                  <a:pt x="906" y="303"/>
                </a:lnTo>
                <a:lnTo>
                  <a:pt x="930" y="261"/>
                </a:lnTo>
                <a:lnTo>
                  <a:pt x="940" y="240"/>
                </a:lnTo>
                <a:lnTo>
                  <a:pt x="947" y="218"/>
                </a:lnTo>
                <a:lnTo>
                  <a:pt x="952" y="197"/>
                </a:lnTo>
                <a:lnTo>
                  <a:pt x="954" y="174"/>
                </a:lnTo>
                <a:lnTo>
                  <a:pt x="952" y="156"/>
                </a:lnTo>
                <a:lnTo>
                  <a:pt x="950" y="139"/>
                </a:lnTo>
                <a:lnTo>
                  <a:pt x="946" y="122"/>
                </a:lnTo>
                <a:lnTo>
                  <a:pt x="940" y="106"/>
                </a:lnTo>
                <a:lnTo>
                  <a:pt x="932" y="91"/>
                </a:lnTo>
                <a:lnTo>
                  <a:pt x="923" y="77"/>
                </a:lnTo>
                <a:lnTo>
                  <a:pt x="913" y="63"/>
                </a:lnTo>
                <a:lnTo>
                  <a:pt x="902" y="50"/>
                </a:lnTo>
                <a:lnTo>
                  <a:pt x="891" y="39"/>
                </a:lnTo>
                <a:lnTo>
                  <a:pt x="877" y="30"/>
                </a:lnTo>
                <a:lnTo>
                  <a:pt x="863" y="21"/>
                </a:lnTo>
                <a:lnTo>
                  <a:pt x="848" y="14"/>
                </a:lnTo>
                <a:lnTo>
                  <a:pt x="831" y="8"/>
                </a:lnTo>
                <a:lnTo>
                  <a:pt x="815" y="4"/>
                </a:lnTo>
                <a:lnTo>
                  <a:pt x="797" y="1"/>
                </a:lnTo>
                <a:lnTo>
                  <a:pt x="780" y="0"/>
                </a:lnTo>
                <a:lnTo>
                  <a:pt x="762" y="1"/>
                </a:lnTo>
                <a:lnTo>
                  <a:pt x="744" y="4"/>
                </a:lnTo>
                <a:lnTo>
                  <a:pt x="728" y="8"/>
                </a:lnTo>
                <a:lnTo>
                  <a:pt x="711" y="14"/>
                </a:lnTo>
                <a:lnTo>
                  <a:pt x="696" y="21"/>
                </a:lnTo>
                <a:lnTo>
                  <a:pt x="682" y="30"/>
                </a:lnTo>
                <a:lnTo>
                  <a:pt x="669" y="39"/>
                </a:lnTo>
                <a:lnTo>
                  <a:pt x="657" y="50"/>
                </a:lnTo>
                <a:lnTo>
                  <a:pt x="646" y="63"/>
                </a:lnTo>
                <a:lnTo>
                  <a:pt x="636" y="77"/>
                </a:lnTo>
                <a:lnTo>
                  <a:pt x="627" y="91"/>
                </a:lnTo>
                <a:lnTo>
                  <a:pt x="619" y="106"/>
                </a:lnTo>
                <a:lnTo>
                  <a:pt x="613" y="122"/>
                </a:lnTo>
                <a:lnTo>
                  <a:pt x="609" y="139"/>
                </a:lnTo>
                <a:lnTo>
                  <a:pt x="607" y="156"/>
                </a:lnTo>
                <a:lnTo>
                  <a:pt x="606" y="174"/>
                </a:lnTo>
                <a:lnTo>
                  <a:pt x="607" y="197"/>
                </a:lnTo>
                <a:lnTo>
                  <a:pt x="612" y="218"/>
                </a:lnTo>
                <a:lnTo>
                  <a:pt x="619" y="240"/>
                </a:lnTo>
                <a:lnTo>
                  <a:pt x="629" y="261"/>
                </a:lnTo>
                <a:lnTo>
                  <a:pt x="653" y="303"/>
                </a:lnTo>
                <a:lnTo>
                  <a:pt x="604" y="303"/>
                </a:lnTo>
                <a:lnTo>
                  <a:pt x="0" y="303"/>
                </a:lnTo>
                <a:lnTo>
                  <a:pt x="0" y="865"/>
                </a:lnTo>
                <a:lnTo>
                  <a:pt x="18" y="859"/>
                </a:lnTo>
                <a:lnTo>
                  <a:pt x="35" y="855"/>
                </a:lnTo>
                <a:lnTo>
                  <a:pt x="54" y="853"/>
                </a:lnTo>
                <a:lnTo>
                  <a:pt x="73" y="853"/>
                </a:lnTo>
                <a:lnTo>
                  <a:pt x="96" y="854"/>
                </a:lnTo>
                <a:lnTo>
                  <a:pt x="119" y="857"/>
                </a:lnTo>
                <a:lnTo>
                  <a:pt x="141" y="863"/>
                </a:lnTo>
                <a:lnTo>
                  <a:pt x="163" y="870"/>
                </a:lnTo>
                <a:lnTo>
                  <a:pt x="183" y="881"/>
                </a:lnTo>
                <a:lnTo>
                  <a:pt x="202" y="892"/>
                </a:lnTo>
                <a:lnTo>
                  <a:pt x="220" y="905"/>
                </a:lnTo>
                <a:lnTo>
                  <a:pt x="236" y="920"/>
                </a:lnTo>
                <a:lnTo>
                  <a:pt x="250" y="936"/>
                </a:lnTo>
                <a:lnTo>
                  <a:pt x="264" y="954"/>
                </a:lnTo>
                <a:lnTo>
                  <a:pt x="275" y="973"/>
                </a:lnTo>
                <a:lnTo>
                  <a:pt x="285" y="993"/>
                </a:lnTo>
                <a:lnTo>
                  <a:pt x="293" y="1014"/>
                </a:lnTo>
                <a:lnTo>
                  <a:pt x="298" y="1036"/>
                </a:lnTo>
                <a:lnTo>
                  <a:pt x="302" y="1058"/>
                </a:lnTo>
                <a:lnTo>
                  <a:pt x="303" y="1082"/>
                </a:lnTo>
                <a:lnTo>
                  <a:pt x="302" y="1106"/>
                </a:lnTo>
                <a:lnTo>
                  <a:pt x="298" y="1129"/>
                </a:lnTo>
                <a:lnTo>
                  <a:pt x="293" y="1151"/>
                </a:lnTo>
                <a:lnTo>
                  <a:pt x="285" y="1172"/>
                </a:lnTo>
                <a:lnTo>
                  <a:pt x="275" y="1192"/>
                </a:lnTo>
                <a:lnTo>
                  <a:pt x="264" y="1211"/>
                </a:lnTo>
                <a:lnTo>
                  <a:pt x="250" y="1229"/>
                </a:lnTo>
                <a:lnTo>
                  <a:pt x="236" y="1245"/>
                </a:lnTo>
                <a:lnTo>
                  <a:pt x="220" y="1260"/>
                </a:lnTo>
                <a:lnTo>
                  <a:pt x="202" y="1273"/>
                </a:lnTo>
                <a:lnTo>
                  <a:pt x="183" y="1284"/>
                </a:lnTo>
                <a:lnTo>
                  <a:pt x="163" y="1294"/>
                </a:lnTo>
                <a:lnTo>
                  <a:pt x="141" y="1302"/>
                </a:lnTo>
                <a:lnTo>
                  <a:pt x="119" y="1308"/>
                </a:lnTo>
                <a:lnTo>
                  <a:pt x="96" y="1311"/>
                </a:lnTo>
                <a:lnTo>
                  <a:pt x="73" y="1312"/>
                </a:lnTo>
                <a:lnTo>
                  <a:pt x="54" y="1312"/>
                </a:lnTo>
                <a:lnTo>
                  <a:pt x="35" y="1309"/>
                </a:lnTo>
                <a:lnTo>
                  <a:pt x="18" y="1306"/>
                </a:lnTo>
                <a:lnTo>
                  <a:pt x="0" y="1299"/>
                </a:lnTo>
                <a:lnTo>
                  <a:pt x="0" y="1862"/>
                </a:lnTo>
                <a:lnTo>
                  <a:pt x="563" y="1862"/>
                </a:lnTo>
                <a:lnTo>
                  <a:pt x="556" y="1844"/>
                </a:lnTo>
                <a:lnTo>
                  <a:pt x="553" y="1827"/>
                </a:lnTo>
                <a:lnTo>
                  <a:pt x="550" y="1808"/>
                </a:lnTo>
                <a:lnTo>
                  <a:pt x="550" y="1789"/>
                </a:lnTo>
                <a:lnTo>
                  <a:pt x="551" y="1766"/>
                </a:lnTo>
                <a:lnTo>
                  <a:pt x="554" y="1743"/>
                </a:lnTo>
                <a:lnTo>
                  <a:pt x="560" y="1721"/>
                </a:lnTo>
                <a:lnTo>
                  <a:pt x="568" y="1699"/>
                </a:lnTo>
                <a:lnTo>
                  <a:pt x="578" y="1679"/>
                </a:lnTo>
                <a:lnTo>
                  <a:pt x="589" y="1660"/>
                </a:lnTo>
                <a:lnTo>
                  <a:pt x="602" y="1642"/>
                </a:lnTo>
                <a:lnTo>
                  <a:pt x="617" y="1626"/>
                </a:lnTo>
                <a:lnTo>
                  <a:pt x="633" y="1612"/>
                </a:lnTo>
                <a:lnTo>
                  <a:pt x="651" y="1598"/>
                </a:lnTo>
                <a:lnTo>
                  <a:pt x="670" y="1587"/>
                </a:lnTo>
                <a:lnTo>
                  <a:pt x="690" y="1577"/>
                </a:lnTo>
                <a:lnTo>
                  <a:pt x="711" y="1569"/>
                </a:lnTo>
                <a:lnTo>
                  <a:pt x="733" y="1564"/>
                </a:lnTo>
                <a:lnTo>
                  <a:pt x="756" y="1560"/>
                </a:lnTo>
                <a:lnTo>
                  <a:pt x="780" y="1559"/>
                </a:lnTo>
                <a:lnTo>
                  <a:pt x="804" y="1560"/>
                </a:lnTo>
                <a:lnTo>
                  <a:pt x="826" y="1564"/>
                </a:lnTo>
                <a:lnTo>
                  <a:pt x="848" y="1569"/>
                </a:lnTo>
                <a:lnTo>
                  <a:pt x="869" y="1577"/>
                </a:lnTo>
                <a:lnTo>
                  <a:pt x="889" y="1587"/>
                </a:lnTo>
                <a:lnTo>
                  <a:pt x="908" y="1598"/>
                </a:lnTo>
                <a:lnTo>
                  <a:pt x="926" y="1612"/>
                </a:lnTo>
                <a:lnTo>
                  <a:pt x="942" y="1626"/>
                </a:lnTo>
                <a:lnTo>
                  <a:pt x="957" y="1642"/>
                </a:lnTo>
                <a:lnTo>
                  <a:pt x="970" y="1660"/>
                </a:lnTo>
                <a:lnTo>
                  <a:pt x="981" y="1679"/>
                </a:lnTo>
                <a:lnTo>
                  <a:pt x="992" y="1699"/>
                </a:lnTo>
                <a:lnTo>
                  <a:pt x="999" y="1721"/>
                </a:lnTo>
                <a:lnTo>
                  <a:pt x="1005" y="1743"/>
                </a:lnTo>
                <a:lnTo>
                  <a:pt x="1008" y="1766"/>
                </a:lnTo>
                <a:lnTo>
                  <a:pt x="1009" y="1789"/>
                </a:lnTo>
                <a:lnTo>
                  <a:pt x="1009" y="1808"/>
                </a:lnTo>
                <a:lnTo>
                  <a:pt x="1007" y="1827"/>
                </a:lnTo>
                <a:lnTo>
                  <a:pt x="1003" y="1844"/>
                </a:lnTo>
                <a:lnTo>
                  <a:pt x="997" y="1862"/>
                </a:lnTo>
                <a:lnTo>
                  <a:pt x="1559" y="1862"/>
                </a:lnTo>
                <a:lnTo>
                  <a:pt x="1559" y="1209"/>
                </a:lnTo>
                <a:lnTo>
                  <a:pt x="1601" y="1233"/>
                </a:lnTo>
                <a:lnTo>
                  <a:pt x="1622" y="1243"/>
                </a:lnTo>
                <a:lnTo>
                  <a:pt x="1644" y="1250"/>
                </a:lnTo>
                <a:lnTo>
                  <a:pt x="1665" y="1255"/>
                </a:lnTo>
                <a:lnTo>
                  <a:pt x="1688" y="1256"/>
                </a:lnTo>
                <a:lnTo>
                  <a:pt x="1706" y="1255"/>
                </a:lnTo>
                <a:lnTo>
                  <a:pt x="1723" y="1253"/>
                </a:lnTo>
                <a:lnTo>
                  <a:pt x="1740" y="1249"/>
                </a:lnTo>
                <a:lnTo>
                  <a:pt x="1756" y="1243"/>
                </a:lnTo>
                <a:lnTo>
                  <a:pt x="1771" y="1235"/>
                </a:lnTo>
                <a:lnTo>
                  <a:pt x="1785" y="1226"/>
                </a:lnTo>
                <a:lnTo>
                  <a:pt x="1799" y="1216"/>
                </a:lnTo>
                <a:lnTo>
                  <a:pt x="1812" y="1205"/>
                </a:lnTo>
                <a:lnTo>
                  <a:pt x="1823" y="1193"/>
                </a:lnTo>
                <a:lnTo>
                  <a:pt x="1832" y="1180"/>
                </a:lnTo>
                <a:lnTo>
                  <a:pt x="1841" y="1166"/>
                </a:lnTo>
                <a:lnTo>
                  <a:pt x="1848" y="1151"/>
                </a:lnTo>
                <a:lnTo>
                  <a:pt x="1854" y="1134"/>
                </a:lnTo>
                <a:lnTo>
                  <a:pt x="1858" y="1118"/>
                </a:lnTo>
                <a:lnTo>
                  <a:pt x="1861" y="1100"/>
                </a:lnTo>
                <a:lnTo>
                  <a:pt x="1862" y="1082"/>
                </a:lnTo>
                <a:lnTo>
                  <a:pt x="1861" y="1065"/>
                </a:lnTo>
                <a:lnTo>
                  <a:pt x="1858" y="1047"/>
                </a:lnTo>
                <a:lnTo>
                  <a:pt x="1854" y="1031"/>
                </a:lnTo>
                <a:lnTo>
                  <a:pt x="1848" y="1014"/>
                </a:lnTo>
                <a:lnTo>
                  <a:pt x="1841" y="999"/>
                </a:lnTo>
                <a:lnTo>
                  <a:pt x="1832" y="985"/>
                </a:lnTo>
                <a:lnTo>
                  <a:pt x="1823" y="971"/>
                </a:lnTo>
                <a:lnTo>
                  <a:pt x="1812" y="960"/>
                </a:lnTo>
                <a:lnTo>
                  <a:pt x="1799" y="949"/>
                </a:lnTo>
                <a:lnTo>
                  <a:pt x="1785" y="939"/>
                </a:lnTo>
                <a:lnTo>
                  <a:pt x="1771" y="930"/>
                </a:lnTo>
                <a:lnTo>
                  <a:pt x="1756" y="922"/>
                </a:lnTo>
                <a:lnTo>
                  <a:pt x="1740" y="916"/>
                </a:lnTo>
                <a:lnTo>
                  <a:pt x="1723" y="912"/>
                </a:lnTo>
                <a:lnTo>
                  <a:pt x="1706" y="910"/>
                </a:lnTo>
                <a:lnTo>
                  <a:pt x="1688" y="908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5" name="Freeform 9"/>
          <p:cNvSpPr>
            <a:spLocks/>
          </p:cNvSpPr>
          <p:nvPr/>
        </p:nvSpPr>
        <p:spPr bwMode="auto">
          <a:xfrm>
            <a:off x="6227763" y="-134938"/>
            <a:ext cx="1944687" cy="1944688"/>
          </a:xfrm>
          <a:custGeom>
            <a:avLst/>
            <a:gdLst>
              <a:gd name="T0" fmla="*/ 1717006 w 1862"/>
              <a:gd name="T1" fmla="*/ 955633 h 1862"/>
              <a:gd name="T2" fmla="*/ 1628232 w 1862"/>
              <a:gd name="T3" fmla="*/ 998454 h 1862"/>
              <a:gd name="T4" fmla="*/ 971299 w 1862"/>
              <a:gd name="T5" fmla="*/ 272591 h 1862"/>
              <a:gd name="T6" fmla="*/ 994276 w 1862"/>
              <a:gd name="T7" fmla="*/ 205748 h 1862"/>
              <a:gd name="T8" fmla="*/ 992187 w 1862"/>
              <a:gd name="T9" fmla="*/ 145173 h 1862"/>
              <a:gd name="T10" fmla="*/ 963988 w 1862"/>
              <a:gd name="T11" fmla="*/ 80419 h 1862"/>
              <a:gd name="T12" fmla="*/ 915946 w 1862"/>
              <a:gd name="T13" fmla="*/ 31332 h 1862"/>
              <a:gd name="T14" fmla="*/ 851192 w 1862"/>
              <a:gd name="T15" fmla="*/ 4178 h 1862"/>
              <a:gd name="T16" fmla="*/ 795839 w 1862"/>
              <a:gd name="T17" fmla="*/ 1044 h 1862"/>
              <a:gd name="T18" fmla="*/ 726908 w 1862"/>
              <a:gd name="T19" fmla="*/ 21933 h 1862"/>
              <a:gd name="T20" fmla="*/ 674687 w 1862"/>
              <a:gd name="T21" fmla="*/ 65798 h 1862"/>
              <a:gd name="T22" fmla="*/ 640222 w 1862"/>
              <a:gd name="T23" fmla="*/ 127418 h 1862"/>
              <a:gd name="T24" fmla="*/ 632911 w 1862"/>
              <a:gd name="T25" fmla="*/ 181727 h 1862"/>
              <a:gd name="T26" fmla="*/ 656932 w 1862"/>
              <a:gd name="T27" fmla="*/ 272591 h 1862"/>
              <a:gd name="T28" fmla="*/ 0 w 1862"/>
              <a:gd name="T29" fmla="*/ 316456 h 1862"/>
              <a:gd name="T30" fmla="*/ 18799 w 1862"/>
              <a:gd name="T31" fmla="*/ 897147 h 1862"/>
              <a:gd name="T32" fmla="*/ 76242 w 1862"/>
              <a:gd name="T33" fmla="*/ 890880 h 1862"/>
              <a:gd name="T34" fmla="*/ 170238 w 1862"/>
              <a:gd name="T35" fmla="*/ 908635 h 1862"/>
              <a:gd name="T36" fmla="*/ 246480 w 1862"/>
              <a:gd name="T37" fmla="*/ 960856 h 1862"/>
              <a:gd name="T38" fmla="*/ 297656 w 1862"/>
              <a:gd name="T39" fmla="*/ 1037097 h 1862"/>
              <a:gd name="T40" fmla="*/ 316456 w 1862"/>
              <a:gd name="T41" fmla="*/ 1130050 h 1862"/>
              <a:gd name="T42" fmla="*/ 306011 w 1862"/>
              <a:gd name="T43" fmla="*/ 1202114 h 1862"/>
              <a:gd name="T44" fmla="*/ 261102 w 1862"/>
              <a:gd name="T45" fmla="*/ 1283578 h 1862"/>
              <a:gd name="T46" fmla="*/ 191127 w 1862"/>
              <a:gd name="T47" fmla="*/ 1341020 h 1862"/>
              <a:gd name="T48" fmla="*/ 100263 w 1862"/>
              <a:gd name="T49" fmla="*/ 1369219 h 1862"/>
              <a:gd name="T50" fmla="*/ 36554 w 1862"/>
              <a:gd name="T51" fmla="*/ 1367130 h 1862"/>
              <a:gd name="T52" fmla="*/ 0 w 1862"/>
              <a:gd name="T53" fmla="*/ 1944688 h 1862"/>
              <a:gd name="T54" fmla="*/ 580691 w 1862"/>
              <a:gd name="T55" fmla="*/ 1925889 h 1862"/>
              <a:gd name="T56" fmla="*/ 574424 w 1862"/>
              <a:gd name="T57" fmla="*/ 1868446 h 1862"/>
              <a:gd name="T58" fmla="*/ 593224 w 1862"/>
              <a:gd name="T59" fmla="*/ 1774450 h 1862"/>
              <a:gd name="T60" fmla="*/ 644400 w 1862"/>
              <a:gd name="T61" fmla="*/ 1698208 h 1862"/>
              <a:gd name="T62" fmla="*/ 720641 w 1862"/>
              <a:gd name="T63" fmla="*/ 1647032 h 1862"/>
              <a:gd name="T64" fmla="*/ 814638 w 1862"/>
              <a:gd name="T65" fmla="*/ 1628232 h 1862"/>
              <a:gd name="T66" fmla="*/ 885658 w 1862"/>
              <a:gd name="T67" fmla="*/ 1638676 h 1862"/>
              <a:gd name="T68" fmla="*/ 967121 w 1862"/>
              <a:gd name="T69" fmla="*/ 1683586 h 1862"/>
              <a:gd name="T70" fmla="*/ 1024564 w 1862"/>
              <a:gd name="T71" fmla="*/ 1753561 h 1862"/>
              <a:gd name="T72" fmla="*/ 1052763 w 1862"/>
              <a:gd name="T73" fmla="*/ 1844425 h 1862"/>
              <a:gd name="T74" fmla="*/ 1051718 w 1862"/>
              <a:gd name="T75" fmla="*/ 1908134 h 1862"/>
              <a:gd name="T76" fmla="*/ 1628232 w 1862"/>
              <a:gd name="T77" fmla="*/ 1944688 h 1862"/>
              <a:gd name="T78" fmla="*/ 1672097 w 1862"/>
              <a:gd name="T79" fmla="*/ 1287755 h 1862"/>
              <a:gd name="T80" fmla="*/ 1762960 w 1862"/>
              <a:gd name="T81" fmla="*/ 1311777 h 1862"/>
              <a:gd name="T82" fmla="*/ 1817269 w 1862"/>
              <a:gd name="T83" fmla="*/ 1304466 h 1862"/>
              <a:gd name="T84" fmla="*/ 1878889 w 1862"/>
              <a:gd name="T85" fmla="*/ 1270001 h 1862"/>
              <a:gd name="T86" fmla="*/ 1922754 w 1862"/>
              <a:gd name="T87" fmla="*/ 1217780 h 1862"/>
              <a:gd name="T88" fmla="*/ 1943643 w 1862"/>
              <a:gd name="T89" fmla="*/ 1148849 h 1862"/>
              <a:gd name="T90" fmla="*/ 1940509 w 1862"/>
              <a:gd name="T91" fmla="*/ 1093496 h 1862"/>
              <a:gd name="T92" fmla="*/ 1913355 w 1862"/>
              <a:gd name="T93" fmla="*/ 1028742 h 1862"/>
              <a:gd name="T94" fmla="*/ 1864268 w 1862"/>
              <a:gd name="T95" fmla="*/ 980699 h 1862"/>
              <a:gd name="T96" fmla="*/ 1799514 w 1862"/>
              <a:gd name="T97" fmla="*/ 952500 h 186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862"/>
              <a:gd name="T148" fmla="*/ 0 h 1862"/>
              <a:gd name="T149" fmla="*/ 1862 w 1862"/>
              <a:gd name="T150" fmla="*/ 1862 h 186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862" h="1862">
                <a:moveTo>
                  <a:pt x="1688" y="908"/>
                </a:moveTo>
                <a:lnTo>
                  <a:pt x="1688" y="908"/>
                </a:lnTo>
                <a:lnTo>
                  <a:pt x="1665" y="910"/>
                </a:lnTo>
                <a:lnTo>
                  <a:pt x="1644" y="915"/>
                </a:lnTo>
                <a:lnTo>
                  <a:pt x="1622" y="922"/>
                </a:lnTo>
                <a:lnTo>
                  <a:pt x="1601" y="932"/>
                </a:lnTo>
                <a:lnTo>
                  <a:pt x="1559" y="956"/>
                </a:lnTo>
                <a:lnTo>
                  <a:pt x="1559" y="303"/>
                </a:lnTo>
                <a:lnTo>
                  <a:pt x="906" y="303"/>
                </a:lnTo>
                <a:lnTo>
                  <a:pt x="930" y="261"/>
                </a:lnTo>
                <a:lnTo>
                  <a:pt x="940" y="240"/>
                </a:lnTo>
                <a:lnTo>
                  <a:pt x="947" y="218"/>
                </a:lnTo>
                <a:lnTo>
                  <a:pt x="952" y="197"/>
                </a:lnTo>
                <a:lnTo>
                  <a:pt x="954" y="174"/>
                </a:lnTo>
                <a:lnTo>
                  <a:pt x="952" y="156"/>
                </a:lnTo>
                <a:lnTo>
                  <a:pt x="950" y="139"/>
                </a:lnTo>
                <a:lnTo>
                  <a:pt x="946" y="122"/>
                </a:lnTo>
                <a:lnTo>
                  <a:pt x="940" y="106"/>
                </a:lnTo>
                <a:lnTo>
                  <a:pt x="932" y="91"/>
                </a:lnTo>
                <a:lnTo>
                  <a:pt x="923" y="77"/>
                </a:lnTo>
                <a:lnTo>
                  <a:pt x="913" y="63"/>
                </a:lnTo>
                <a:lnTo>
                  <a:pt x="902" y="50"/>
                </a:lnTo>
                <a:lnTo>
                  <a:pt x="891" y="39"/>
                </a:lnTo>
                <a:lnTo>
                  <a:pt x="877" y="30"/>
                </a:lnTo>
                <a:lnTo>
                  <a:pt x="863" y="21"/>
                </a:lnTo>
                <a:lnTo>
                  <a:pt x="848" y="14"/>
                </a:lnTo>
                <a:lnTo>
                  <a:pt x="831" y="8"/>
                </a:lnTo>
                <a:lnTo>
                  <a:pt x="815" y="4"/>
                </a:lnTo>
                <a:lnTo>
                  <a:pt x="797" y="1"/>
                </a:lnTo>
                <a:lnTo>
                  <a:pt x="780" y="0"/>
                </a:lnTo>
                <a:lnTo>
                  <a:pt x="762" y="1"/>
                </a:lnTo>
                <a:lnTo>
                  <a:pt x="744" y="4"/>
                </a:lnTo>
                <a:lnTo>
                  <a:pt x="728" y="8"/>
                </a:lnTo>
                <a:lnTo>
                  <a:pt x="711" y="14"/>
                </a:lnTo>
                <a:lnTo>
                  <a:pt x="696" y="21"/>
                </a:lnTo>
                <a:lnTo>
                  <a:pt x="682" y="30"/>
                </a:lnTo>
                <a:lnTo>
                  <a:pt x="669" y="39"/>
                </a:lnTo>
                <a:lnTo>
                  <a:pt x="657" y="50"/>
                </a:lnTo>
                <a:lnTo>
                  <a:pt x="646" y="63"/>
                </a:lnTo>
                <a:lnTo>
                  <a:pt x="636" y="77"/>
                </a:lnTo>
                <a:lnTo>
                  <a:pt x="627" y="91"/>
                </a:lnTo>
                <a:lnTo>
                  <a:pt x="619" y="106"/>
                </a:lnTo>
                <a:lnTo>
                  <a:pt x="613" y="122"/>
                </a:lnTo>
                <a:lnTo>
                  <a:pt x="609" y="139"/>
                </a:lnTo>
                <a:lnTo>
                  <a:pt x="607" y="156"/>
                </a:lnTo>
                <a:lnTo>
                  <a:pt x="606" y="174"/>
                </a:lnTo>
                <a:lnTo>
                  <a:pt x="607" y="197"/>
                </a:lnTo>
                <a:lnTo>
                  <a:pt x="612" y="218"/>
                </a:lnTo>
                <a:lnTo>
                  <a:pt x="619" y="240"/>
                </a:lnTo>
                <a:lnTo>
                  <a:pt x="629" y="261"/>
                </a:lnTo>
                <a:lnTo>
                  <a:pt x="653" y="303"/>
                </a:lnTo>
                <a:lnTo>
                  <a:pt x="604" y="303"/>
                </a:lnTo>
                <a:lnTo>
                  <a:pt x="0" y="303"/>
                </a:lnTo>
                <a:lnTo>
                  <a:pt x="0" y="865"/>
                </a:lnTo>
                <a:lnTo>
                  <a:pt x="18" y="859"/>
                </a:lnTo>
                <a:lnTo>
                  <a:pt x="35" y="855"/>
                </a:lnTo>
                <a:lnTo>
                  <a:pt x="54" y="853"/>
                </a:lnTo>
                <a:lnTo>
                  <a:pt x="73" y="853"/>
                </a:lnTo>
                <a:lnTo>
                  <a:pt x="96" y="854"/>
                </a:lnTo>
                <a:lnTo>
                  <a:pt x="119" y="857"/>
                </a:lnTo>
                <a:lnTo>
                  <a:pt x="141" y="863"/>
                </a:lnTo>
                <a:lnTo>
                  <a:pt x="163" y="870"/>
                </a:lnTo>
                <a:lnTo>
                  <a:pt x="183" y="881"/>
                </a:lnTo>
                <a:lnTo>
                  <a:pt x="202" y="892"/>
                </a:lnTo>
                <a:lnTo>
                  <a:pt x="220" y="905"/>
                </a:lnTo>
                <a:lnTo>
                  <a:pt x="236" y="920"/>
                </a:lnTo>
                <a:lnTo>
                  <a:pt x="250" y="936"/>
                </a:lnTo>
                <a:lnTo>
                  <a:pt x="264" y="954"/>
                </a:lnTo>
                <a:lnTo>
                  <a:pt x="275" y="973"/>
                </a:lnTo>
                <a:lnTo>
                  <a:pt x="285" y="993"/>
                </a:lnTo>
                <a:lnTo>
                  <a:pt x="293" y="1014"/>
                </a:lnTo>
                <a:lnTo>
                  <a:pt x="298" y="1036"/>
                </a:lnTo>
                <a:lnTo>
                  <a:pt x="302" y="1058"/>
                </a:lnTo>
                <a:lnTo>
                  <a:pt x="303" y="1082"/>
                </a:lnTo>
                <a:lnTo>
                  <a:pt x="302" y="1106"/>
                </a:lnTo>
                <a:lnTo>
                  <a:pt x="298" y="1129"/>
                </a:lnTo>
                <a:lnTo>
                  <a:pt x="293" y="1151"/>
                </a:lnTo>
                <a:lnTo>
                  <a:pt x="285" y="1172"/>
                </a:lnTo>
                <a:lnTo>
                  <a:pt x="275" y="1192"/>
                </a:lnTo>
                <a:lnTo>
                  <a:pt x="264" y="1211"/>
                </a:lnTo>
                <a:lnTo>
                  <a:pt x="250" y="1229"/>
                </a:lnTo>
                <a:lnTo>
                  <a:pt x="236" y="1245"/>
                </a:lnTo>
                <a:lnTo>
                  <a:pt x="220" y="1260"/>
                </a:lnTo>
                <a:lnTo>
                  <a:pt x="202" y="1273"/>
                </a:lnTo>
                <a:lnTo>
                  <a:pt x="183" y="1284"/>
                </a:lnTo>
                <a:lnTo>
                  <a:pt x="163" y="1294"/>
                </a:lnTo>
                <a:lnTo>
                  <a:pt x="141" y="1302"/>
                </a:lnTo>
                <a:lnTo>
                  <a:pt x="119" y="1308"/>
                </a:lnTo>
                <a:lnTo>
                  <a:pt x="96" y="1311"/>
                </a:lnTo>
                <a:lnTo>
                  <a:pt x="73" y="1312"/>
                </a:lnTo>
                <a:lnTo>
                  <a:pt x="54" y="1312"/>
                </a:lnTo>
                <a:lnTo>
                  <a:pt x="35" y="1309"/>
                </a:lnTo>
                <a:lnTo>
                  <a:pt x="18" y="1306"/>
                </a:lnTo>
                <a:lnTo>
                  <a:pt x="0" y="1299"/>
                </a:lnTo>
                <a:lnTo>
                  <a:pt x="0" y="1862"/>
                </a:lnTo>
                <a:lnTo>
                  <a:pt x="563" y="1862"/>
                </a:lnTo>
                <a:lnTo>
                  <a:pt x="556" y="1844"/>
                </a:lnTo>
                <a:lnTo>
                  <a:pt x="553" y="1827"/>
                </a:lnTo>
                <a:lnTo>
                  <a:pt x="550" y="1808"/>
                </a:lnTo>
                <a:lnTo>
                  <a:pt x="550" y="1789"/>
                </a:lnTo>
                <a:lnTo>
                  <a:pt x="551" y="1766"/>
                </a:lnTo>
                <a:lnTo>
                  <a:pt x="554" y="1743"/>
                </a:lnTo>
                <a:lnTo>
                  <a:pt x="560" y="1721"/>
                </a:lnTo>
                <a:lnTo>
                  <a:pt x="568" y="1699"/>
                </a:lnTo>
                <a:lnTo>
                  <a:pt x="578" y="1679"/>
                </a:lnTo>
                <a:lnTo>
                  <a:pt x="589" y="1660"/>
                </a:lnTo>
                <a:lnTo>
                  <a:pt x="602" y="1642"/>
                </a:lnTo>
                <a:lnTo>
                  <a:pt x="617" y="1626"/>
                </a:lnTo>
                <a:lnTo>
                  <a:pt x="633" y="1612"/>
                </a:lnTo>
                <a:lnTo>
                  <a:pt x="651" y="1598"/>
                </a:lnTo>
                <a:lnTo>
                  <a:pt x="670" y="1587"/>
                </a:lnTo>
                <a:lnTo>
                  <a:pt x="690" y="1577"/>
                </a:lnTo>
                <a:lnTo>
                  <a:pt x="711" y="1569"/>
                </a:lnTo>
                <a:lnTo>
                  <a:pt x="733" y="1564"/>
                </a:lnTo>
                <a:lnTo>
                  <a:pt x="756" y="1560"/>
                </a:lnTo>
                <a:lnTo>
                  <a:pt x="780" y="1559"/>
                </a:lnTo>
                <a:lnTo>
                  <a:pt x="804" y="1560"/>
                </a:lnTo>
                <a:lnTo>
                  <a:pt x="826" y="1564"/>
                </a:lnTo>
                <a:lnTo>
                  <a:pt x="848" y="1569"/>
                </a:lnTo>
                <a:lnTo>
                  <a:pt x="869" y="1577"/>
                </a:lnTo>
                <a:lnTo>
                  <a:pt x="889" y="1587"/>
                </a:lnTo>
                <a:lnTo>
                  <a:pt x="908" y="1598"/>
                </a:lnTo>
                <a:lnTo>
                  <a:pt x="926" y="1612"/>
                </a:lnTo>
                <a:lnTo>
                  <a:pt x="942" y="1626"/>
                </a:lnTo>
                <a:lnTo>
                  <a:pt x="957" y="1642"/>
                </a:lnTo>
                <a:lnTo>
                  <a:pt x="970" y="1660"/>
                </a:lnTo>
                <a:lnTo>
                  <a:pt x="981" y="1679"/>
                </a:lnTo>
                <a:lnTo>
                  <a:pt x="992" y="1699"/>
                </a:lnTo>
                <a:lnTo>
                  <a:pt x="999" y="1721"/>
                </a:lnTo>
                <a:lnTo>
                  <a:pt x="1005" y="1743"/>
                </a:lnTo>
                <a:lnTo>
                  <a:pt x="1008" y="1766"/>
                </a:lnTo>
                <a:lnTo>
                  <a:pt x="1009" y="1789"/>
                </a:lnTo>
                <a:lnTo>
                  <a:pt x="1009" y="1808"/>
                </a:lnTo>
                <a:lnTo>
                  <a:pt x="1007" y="1827"/>
                </a:lnTo>
                <a:lnTo>
                  <a:pt x="1003" y="1844"/>
                </a:lnTo>
                <a:lnTo>
                  <a:pt x="997" y="1862"/>
                </a:lnTo>
                <a:lnTo>
                  <a:pt x="1559" y="1862"/>
                </a:lnTo>
                <a:lnTo>
                  <a:pt x="1559" y="1209"/>
                </a:lnTo>
                <a:lnTo>
                  <a:pt x="1601" y="1233"/>
                </a:lnTo>
                <a:lnTo>
                  <a:pt x="1622" y="1243"/>
                </a:lnTo>
                <a:lnTo>
                  <a:pt x="1644" y="1250"/>
                </a:lnTo>
                <a:lnTo>
                  <a:pt x="1665" y="1255"/>
                </a:lnTo>
                <a:lnTo>
                  <a:pt x="1688" y="1256"/>
                </a:lnTo>
                <a:lnTo>
                  <a:pt x="1706" y="1255"/>
                </a:lnTo>
                <a:lnTo>
                  <a:pt x="1723" y="1253"/>
                </a:lnTo>
                <a:lnTo>
                  <a:pt x="1740" y="1249"/>
                </a:lnTo>
                <a:lnTo>
                  <a:pt x="1756" y="1243"/>
                </a:lnTo>
                <a:lnTo>
                  <a:pt x="1771" y="1235"/>
                </a:lnTo>
                <a:lnTo>
                  <a:pt x="1785" y="1226"/>
                </a:lnTo>
                <a:lnTo>
                  <a:pt x="1799" y="1216"/>
                </a:lnTo>
                <a:lnTo>
                  <a:pt x="1812" y="1205"/>
                </a:lnTo>
                <a:lnTo>
                  <a:pt x="1823" y="1193"/>
                </a:lnTo>
                <a:lnTo>
                  <a:pt x="1832" y="1180"/>
                </a:lnTo>
                <a:lnTo>
                  <a:pt x="1841" y="1166"/>
                </a:lnTo>
                <a:lnTo>
                  <a:pt x="1848" y="1151"/>
                </a:lnTo>
                <a:lnTo>
                  <a:pt x="1854" y="1134"/>
                </a:lnTo>
                <a:lnTo>
                  <a:pt x="1858" y="1118"/>
                </a:lnTo>
                <a:lnTo>
                  <a:pt x="1861" y="1100"/>
                </a:lnTo>
                <a:lnTo>
                  <a:pt x="1862" y="1082"/>
                </a:lnTo>
                <a:lnTo>
                  <a:pt x="1861" y="1065"/>
                </a:lnTo>
                <a:lnTo>
                  <a:pt x="1858" y="1047"/>
                </a:lnTo>
                <a:lnTo>
                  <a:pt x="1854" y="1031"/>
                </a:lnTo>
                <a:lnTo>
                  <a:pt x="1848" y="1014"/>
                </a:lnTo>
                <a:lnTo>
                  <a:pt x="1841" y="999"/>
                </a:lnTo>
                <a:lnTo>
                  <a:pt x="1832" y="985"/>
                </a:lnTo>
                <a:lnTo>
                  <a:pt x="1823" y="971"/>
                </a:lnTo>
                <a:lnTo>
                  <a:pt x="1812" y="960"/>
                </a:lnTo>
                <a:lnTo>
                  <a:pt x="1799" y="949"/>
                </a:lnTo>
                <a:lnTo>
                  <a:pt x="1785" y="939"/>
                </a:lnTo>
                <a:lnTo>
                  <a:pt x="1771" y="930"/>
                </a:lnTo>
                <a:lnTo>
                  <a:pt x="1756" y="922"/>
                </a:lnTo>
                <a:lnTo>
                  <a:pt x="1740" y="916"/>
                </a:lnTo>
                <a:lnTo>
                  <a:pt x="1723" y="912"/>
                </a:lnTo>
                <a:lnTo>
                  <a:pt x="1706" y="910"/>
                </a:lnTo>
                <a:lnTo>
                  <a:pt x="1688" y="908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6" name="Freeform 10"/>
          <p:cNvSpPr>
            <a:spLocks/>
          </p:cNvSpPr>
          <p:nvPr/>
        </p:nvSpPr>
        <p:spPr bwMode="auto">
          <a:xfrm>
            <a:off x="6227763" y="6632575"/>
            <a:ext cx="1944687" cy="1944688"/>
          </a:xfrm>
          <a:custGeom>
            <a:avLst/>
            <a:gdLst>
              <a:gd name="T0" fmla="*/ 1717006 w 1862"/>
              <a:gd name="T1" fmla="*/ 955633 h 1862"/>
              <a:gd name="T2" fmla="*/ 1628232 w 1862"/>
              <a:gd name="T3" fmla="*/ 998454 h 1862"/>
              <a:gd name="T4" fmla="*/ 971299 w 1862"/>
              <a:gd name="T5" fmla="*/ 272591 h 1862"/>
              <a:gd name="T6" fmla="*/ 994276 w 1862"/>
              <a:gd name="T7" fmla="*/ 205748 h 1862"/>
              <a:gd name="T8" fmla="*/ 992187 w 1862"/>
              <a:gd name="T9" fmla="*/ 145173 h 1862"/>
              <a:gd name="T10" fmla="*/ 963988 w 1862"/>
              <a:gd name="T11" fmla="*/ 80419 h 1862"/>
              <a:gd name="T12" fmla="*/ 915946 w 1862"/>
              <a:gd name="T13" fmla="*/ 31332 h 1862"/>
              <a:gd name="T14" fmla="*/ 851192 w 1862"/>
              <a:gd name="T15" fmla="*/ 4178 h 1862"/>
              <a:gd name="T16" fmla="*/ 795839 w 1862"/>
              <a:gd name="T17" fmla="*/ 1044 h 1862"/>
              <a:gd name="T18" fmla="*/ 726908 w 1862"/>
              <a:gd name="T19" fmla="*/ 21933 h 1862"/>
              <a:gd name="T20" fmla="*/ 674687 w 1862"/>
              <a:gd name="T21" fmla="*/ 65798 h 1862"/>
              <a:gd name="T22" fmla="*/ 640222 w 1862"/>
              <a:gd name="T23" fmla="*/ 127418 h 1862"/>
              <a:gd name="T24" fmla="*/ 632911 w 1862"/>
              <a:gd name="T25" fmla="*/ 181727 h 1862"/>
              <a:gd name="T26" fmla="*/ 656932 w 1862"/>
              <a:gd name="T27" fmla="*/ 272591 h 1862"/>
              <a:gd name="T28" fmla="*/ 0 w 1862"/>
              <a:gd name="T29" fmla="*/ 316456 h 1862"/>
              <a:gd name="T30" fmla="*/ 18799 w 1862"/>
              <a:gd name="T31" fmla="*/ 897147 h 1862"/>
              <a:gd name="T32" fmla="*/ 76242 w 1862"/>
              <a:gd name="T33" fmla="*/ 890880 h 1862"/>
              <a:gd name="T34" fmla="*/ 170238 w 1862"/>
              <a:gd name="T35" fmla="*/ 908635 h 1862"/>
              <a:gd name="T36" fmla="*/ 246480 w 1862"/>
              <a:gd name="T37" fmla="*/ 960856 h 1862"/>
              <a:gd name="T38" fmla="*/ 297656 w 1862"/>
              <a:gd name="T39" fmla="*/ 1037097 h 1862"/>
              <a:gd name="T40" fmla="*/ 316456 w 1862"/>
              <a:gd name="T41" fmla="*/ 1130050 h 1862"/>
              <a:gd name="T42" fmla="*/ 306011 w 1862"/>
              <a:gd name="T43" fmla="*/ 1202114 h 1862"/>
              <a:gd name="T44" fmla="*/ 261102 w 1862"/>
              <a:gd name="T45" fmla="*/ 1283578 h 1862"/>
              <a:gd name="T46" fmla="*/ 191127 w 1862"/>
              <a:gd name="T47" fmla="*/ 1341020 h 1862"/>
              <a:gd name="T48" fmla="*/ 100263 w 1862"/>
              <a:gd name="T49" fmla="*/ 1369219 h 1862"/>
              <a:gd name="T50" fmla="*/ 36554 w 1862"/>
              <a:gd name="T51" fmla="*/ 1367130 h 1862"/>
              <a:gd name="T52" fmla="*/ 0 w 1862"/>
              <a:gd name="T53" fmla="*/ 1944688 h 1862"/>
              <a:gd name="T54" fmla="*/ 580691 w 1862"/>
              <a:gd name="T55" fmla="*/ 1925889 h 1862"/>
              <a:gd name="T56" fmla="*/ 574424 w 1862"/>
              <a:gd name="T57" fmla="*/ 1868446 h 1862"/>
              <a:gd name="T58" fmla="*/ 593224 w 1862"/>
              <a:gd name="T59" fmla="*/ 1774450 h 1862"/>
              <a:gd name="T60" fmla="*/ 644400 w 1862"/>
              <a:gd name="T61" fmla="*/ 1698208 h 1862"/>
              <a:gd name="T62" fmla="*/ 720641 w 1862"/>
              <a:gd name="T63" fmla="*/ 1647032 h 1862"/>
              <a:gd name="T64" fmla="*/ 814638 w 1862"/>
              <a:gd name="T65" fmla="*/ 1628232 h 1862"/>
              <a:gd name="T66" fmla="*/ 885658 w 1862"/>
              <a:gd name="T67" fmla="*/ 1638676 h 1862"/>
              <a:gd name="T68" fmla="*/ 967121 w 1862"/>
              <a:gd name="T69" fmla="*/ 1683586 h 1862"/>
              <a:gd name="T70" fmla="*/ 1024564 w 1862"/>
              <a:gd name="T71" fmla="*/ 1753561 h 1862"/>
              <a:gd name="T72" fmla="*/ 1052763 w 1862"/>
              <a:gd name="T73" fmla="*/ 1844425 h 1862"/>
              <a:gd name="T74" fmla="*/ 1051718 w 1862"/>
              <a:gd name="T75" fmla="*/ 1908134 h 1862"/>
              <a:gd name="T76" fmla="*/ 1628232 w 1862"/>
              <a:gd name="T77" fmla="*/ 1944688 h 1862"/>
              <a:gd name="T78" fmla="*/ 1672097 w 1862"/>
              <a:gd name="T79" fmla="*/ 1287755 h 1862"/>
              <a:gd name="T80" fmla="*/ 1762960 w 1862"/>
              <a:gd name="T81" fmla="*/ 1311777 h 1862"/>
              <a:gd name="T82" fmla="*/ 1817269 w 1862"/>
              <a:gd name="T83" fmla="*/ 1304466 h 1862"/>
              <a:gd name="T84" fmla="*/ 1878889 w 1862"/>
              <a:gd name="T85" fmla="*/ 1270001 h 1862"/>
              <a:gd name="T86" fmla="*/ 1922754 w 1862"/>
              <a:gd name="T87" fmla="*/ 1217780 h 1862"/>
              <a:gd name="T88" fmla="*/ 1943643 w 1862"/>
              <a:gd name="T89" fmla="*/ 1148849 h 1862"/>
              <a:gd name="T90" fmla="*/ 1940509 w 1862"/>
              <a:gd name="T91" fmla="*/ 1093496 h 1862"/>
              <a:gd name="T92" fmla="*/ 1913355 w 1862"/>
              <a:gd name="T93" fmla="*/ 1028742 h 1862"/>
              <a:gd name="T94" fmla="*/ 1864268 w 1862"/>
              <a:gd name="T95" fmla="*/ 980699 h 1862"/>
              <a:gd name="T96" fmla="*/ 1799514 w 1862"/>
              <a:gd name="T97" fmla="*/ 952500 h 186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862"/>
              <a:gd name="T148" fmla="*/ 0 h 1862"/>
              <a:gd name="T149" fmla="*/ 1862 w 1862"/>
              <a:gd name="T150" fmla="*/ 1862 h 186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862" h="1862">
                <a:moveTo>
                  <a:pt x="1688" y="908"/>
                </a:moveTo>
                <a:lnTo>
                  <a:pt x="1688" y="908"/>
                </a:lnTo>
                <a:lnTo>
                  <a:pt x="1665" y="910"/>
                </a:lnTo>
                <a:lnTo>
                  <a:pt x="1644" y="915"/>
                </a:lnTo>
                <a:lnTo>
                  <a:pt x="1622" y="922"/>
                </a:lnTo>
                <a:lnTo>
                  <a:pt x="1601" y="932"/>
                </a:lnTo>
                <a:lnTo>
                  <a:pt x="1559" y="956"/>
                </a:lnTo>
                <a:lnTo>
                  <a:pt x="1559" y="303"/>
                </a:lnTo>
                <a:lnTo>
                  <a:pt x="906" y="303"/>
                </a:lnTo>
                <a:lnTo>
                  <a:pt x="930" y="261"/>
                </a:lnTo>
                <a:lnTo>
                  <a:pt x="940" y="240"/>
                </a:lnTo>
                <a:lnTo>
                  <a:pt x="947" y="218"/>
                </a:lnTo>
                <a:lnTo>
                  <a:pt x="952" y="197"/>
                </a:lnTo>
                <a:lnTo>
                  <a:pt x="954" y="174"/>
                </a:lnTo>
                <a:lnTo>
                  <a:pt x="952" y="156"/>
                </a:lnTo>
                <a:lnTo>
                  <a:pt x="950" y="139"/>
                </a:lnTo>
                <a:lnTo>
                  <a:pt x="946" y="122"/>
                </a:lnTo>
                <a:lnTo>
                  <a:pt x="940" y="106"/>
                </a:lnTo>
                <a:lnTo>
                  <a:pt x="932" y="91"/>
                </a:lnTo>
                <a:lnTo>
                  <a:pt x="923" y="77"/>
                </a:lnTo>
                <a:lnTo>
                  <a:pt x="913" y="63"/>
                </a:lnTo>
                <a:lnTo>
                  <a:pt x="902" y="50"/>
                </a:lnTo>
                <a:lnTo>
                  <a:pt x="891" y="39"/>
                </a:lnTo>
                <a:lnTo>
                  <a:pt x="877" y="30"/>
                </a:lnTo>
                <a:lnTo>
                  <a:pt x="863" y="21"/>
                </a:lnTo>
                <a:lnTo>
                  <a:pt x="848" y="14"/>
                </a:lnTo>
                <a:lnTo>
                  <a:pt x="831" y="8"/>
                </a:lnTo>
                <a:lnTo>
                  <a:pt x="815" y="4"/>
                </a:lnTo>
                <a:lnTo>
                  <a:pt x="797" y="1"/>
                </a:lnTo>
                <a:lnTo>
                  <a:pt x="780" y="0"/>
                </a:lnTo>
                <a:lnTo>
                  <a:pt x="762" y="1"/>
                </a:lnTo>
                <a:lnTo>
                  <a:pt x="744" y="4"/>
                </a:lnTo>
                <a:lnTo>
                  <a:pt x="728" y="8"/>
                </a:lnTo>
                <a:lnTo>
                  <a:pt x="711" y="14"/>
                </a:lnTo>
                <a:lnTo>
                  <a:pt x="696" y="21"/>
                </a:lnTo>
                <a:lnTo>
                  <a:pt x="682" y="30"/>
                </a:lnTo>
                <a:lnTo>
                  <a:pt x="669" y="39"/>
                </a:lnTo>
                <a:lnTo>
                  <a:pt x="657" y="50"/>
                </a:lnTo>
                <a:lnTo>
                  <a:pt x="646" y="63"/>
                </a:lnTo>
                <a:lnTo>
                  <a:pt x="636" y="77"/>
                </a:lnTo>
                <a:lnTo>
                  <a:pt x="627" y="91"/>
                </a:lnTo>
                <a:lnTo>
                  <a:pt x="619" y="106"/>
                </a:lnTo>
                <a:lnTo>
                  <a:pt x="613" y="122"/>
                </a:lnTo>
                <a:lnTo>
                  <a:pt x="609" y="139"/>
                </a:lnTo>
                <a:lnTo>
                  <a:pt x="607" y="156"/>
                </a:lnTo>
                <a:lnTo>
                  <a:pt x="606" y="174"/>
                </a:lnTo>
                <a:lnTo>
                  <a:pt x="607" y="197"/>
                </a:lnTo>
                <a:lnTo>
                  <a:pt x="612" y="218"/>
                </a:lnTo>
                <a:lnTo>
                  <a:pt x="619" y="240"/>
                </a:lnTo>
                <a:lnTo>
                  <a:pt x="629" y="261"/>
                </a:lnTo>
                <a:lnTo>
                  <a:pt x="653" y="303"/>
                </a:lnTo>
                <a:lnTo>
                  <a:pt x="604" y="303"/>
                </a:lnTo>
                <a:lnTo>
                  <a:pt x="0" y="303"/>
                </a:lnTo>
                <a:lnTo>
                  <a:pt x="0" y="865"/>
                </a:lnTo>
                <a:lnTo>
                  <a:pt x="18" y="859"/>
                </a:lnTo>
                <a:lnTo>
                  <a:pt x="35" y="855"/>
                </a:lnTo>
                <a:lnTo>
                  <a:pt x="54" y="853"/>
                </a:lnTo>
                <a:lnTo>
                  <a:pt x="73" y="853"/>
                </a:lnTo>
                <a:lnTo>
                  <a:pt x="96" y="854"/>
                </a:lnTo>
                <a:lnTo>
                  <a:pt x="119" y="857"/>
                </a:lnTo>
                <a:lnTo>
                  <a:pt x="141" y="863"/>
                </a:lnTo>
                <a:lnTo>
                  <a:pt x="163" y="870"/>
                </a:lnTo>
                <a:lnTo>
                  <a:pt x="183" y="881"/>
                </a:lnTo>
                <a:lnTo>
                  <a:pt x="202" y="892"/>
                </a:lnTo>
                <a:lnTo>
                  <a:pt x="220" y="905"/>
                </a:lnTo>
                <a:lnTo>
                  <a:pt x="236" y="920"/>
                </a:lnTo>
                <a:lnTo>
                  <a:pt x="250" y="936"/>
                </a:lnTo>
                <a:lnTo>
                  <a:pt x="264" y="954"/>
                </a:lnTo>
                <a:lnTo>
                  <a:pt x="275" y="973"/>
                </a:lnTo>
                <a:lnTo>
                  <a:pt x="285" y="993"/>
                </a:lnTo>
                <a:lnTo>
                  <a:pt x="293" y="1014"/>
                </a:lnTo>
                <a:lnTo>
                  <a:pt x="298" y="1036"/>
                </a:lnTo>
                <a:lnTo>
                  <a:pt x="302" y="1058"/>
                </a:lnTo>
                <a:lnTo>
                  <a:pt x="303" y="1082"/>
                </a:lnTo>
                <a:lnTo>
                  <a:pt x="302" y="1106"/>
                </a:lnTo>
                <a:lnTo>
                  <a:pt x="298" y="1129"/>
                </a:lnTo>
                <a:lnTo>
                  <a:pt x="293" y="1151"/>
                </a:lnTo>
                <a:lnTo>
                  <a:pt x="285" y="1172"/>
                </a:lnTo>
                <a:lnTo>
                  <a:pt x="275" y="1192"/>
                </a:lnTo>
                <a:lnTo>
                  <a:pt x="264" y="1211"/>
                </a:lnTo>
                <a:lnTo>
                  <a:pt x="250" y="1229"/>
                </a:lnTo>
                <a:lnTo>
                  <a:pt x="236" y="1245"/>
                </a:lnTo>
                <a:lnTo>
                  <a:pt x="220" y="1260"/>
                </a:lnTo>
                <a:lnTo>
                  <a:pt x="202" y="1273"/>
                </a:lnTo>
                <a:lnTo>
                  <a:pt x="183" y="1284"/>
                </a:lnTo>
                <a:lnTo>
                  <a:pt x="163" y="1294"/>
                </a:lnTo>
                <a:lnTo>
                  <a:pt x="141" y="1302"/>
                </a:lnTo>
                <a:lnTo>
                  <a:pt x="119" y="1308"/>
                </a:lnTo>
                <a:lnTo>
                  <a:pt x="96" y="1311"/>
                </a:lnTo>
                <a:lnTo>
                  <a:pt x="73" y="1312"/>
                </a:lnTo>
                <a:lnTo>
                  <a:pt x="54" y="1312"/>
                </a:lnTo>
                <a:lnTo>
                  <a:pt x="35" y="1309"/>
                </a:lnTo>
                <a:lnTo>
                  <a:pt x="18" y="1306"/>
                </a:lnTo>
                <a:lnTo>
                  <a:pt x="0" y="1299"/>
                </a:lnTo>
                <a:lnTo>
                  <a:pt x="0" y="1862"/>
                </a:lnTo>
                <a:lnTo>
                  <a:pt x="563" y="1862"/>
                </a:lnTo>
                <a:lnTo>
                  <a:pt x="556" y="1844"/>
                </a:lnTo>
                <a:lnTo>
                  <a:pt x="553" y="1827"/>
                </a:lnTo>
                <a:lnTo>
                  <a:pt x="550" y="1808"/>
                </a:lnTo>
                <a:lnTo>
                  <a:pt x="550" y="1789"/>
                </a:lnTo>
                <a:lnTo>
                  <a:pt x="551" y="1766"/>
                </a:lnTo>
                <a:lnTo>
                  <a:pt x="554" y="1743"/>
                </a:lnTo>
                <a:lnTo>
                  <a:pt x="560" y="1721"/>
                </a:lnTo>
                <a:lnTo>
                  <a:pt x="568" y="1699"/>
                </a:lnTo>
                <a:lnTo>
                  <a:pt x="578" y="1679"/>
                </a:lnTo>
                <a:lnTo>
                  <a:pt x="589" y="1660"/>
                </a:lnTo>
                <a:lnTo>
                  <a:pt x="602" y="1642"/>
                </a:lnTo>
                <a:lnTo>
                  <a:pt x="617" y="1626"/>
                </a:lnTo>
                <a:lnTo>
                  <a:pt x="633" y="1612"/>
                </a:lnTo>
                <a:lnTo>
                  <a:pt x="651" y="1598"/>
                </a:lnTo>
                <a:lnTo>
                  <a:pt x="670" y="1587"/>
                </a:lnTo>
                <a:lnTo>
                  <a:pt x="690" y="1577"/>
                </a:lnTo>
                <a:lnTo>
                  <a:pt x="711" y="1569"/>
                </a:lnTo>
                <a:lnTo>
                  <a:pt x="733" y="1564"/>
                </a:lnTo>
                <a:lnTo>
                  <a:pt x="756" y="1560"/>
                </a:lnTo>
                <a:lnTo>
                  <a:pt x="780" y="1559"/>
                </a:lnTo>
                <a:lnTo>
                  <a:pt x="804" y="1560"/>
                </a:lnTo>
                <a:lnTo>
                  <a:pt x="826" y="1564"/>
                </a:lnTo>
                <a:lnTo>
                  <a:pt x="848" y="1569"/>
                </a:lnTo>
                <a:lnTo>
                  <a:pt x="869" y="1577"/>
                </a:lnTo>
                <a:lnTo>
                  <a:pt x="889" y="1587"/>
                </a:lnTo>
                <a:lnTo>
                  <a:pt x="908" y="1598"/>
                </a:lnTo>
                <a:lnTo>
                  <a:pt x="926" y="1612"/>
                </a:lnTo>
                <a:lnTo>
                  <a:pt x="942" y="1626"/>
                </a:lnTo>
                <a:lnTo>
                  <a:pt x="957" y="1642"/>
                </a:lnTo>
                <a:lnTo>
                  <a:pt x="970" y="1660"/>
                </a:lnTo>
                <a:lnTo>
                  <a:pt x="981" y="1679"/>
                </a:lnTo>
                <a:lnTo>
                  <a:pt x="992" y="1699"/>
                </a:lnTo>
                <a:lnTo>
                  <a:pt x="999" y="1721"/>
                </a:lnTo>
                <a:lnTo>
                  <a:pt x="1005" y="1743"/>
                </a:lnTo>
                <a:lnTo>
                  <a:pt x="1008" y="1766"/>
                </a:lnTo>
                <a:lnTo>
                  <a:pt x="1009" y="1789"/>
                </a:lnTo>
                <a:lnTo>
                  <a:pt x="1009" y="1808"/>
                </a:lnTo>
                <a:lnTo>
                  <a:pt x="1007" y="1827"/>
                </a:lnTo>
                <a:lnTo>
                  <a:pt x="1003" y="1844"/>
                </a:lnTo>
                <a:lnTo>
                  <a:pt x="997" y="1862"/>
                </a:lnTo>
                <a:lnTo>
                  <a:pt x="1559" y="1862"/>
                </a:lnTo>
                <a:lnTo>
                  <a:pt x="1559" y="1209"/>
                </a:lnTo>
                <a:lnTo>
                  <a:pt x="1601" y="1233"/>
                </a:lnTo>
                <a:lnTo>
                  <a:pt x="1622" y="1243"/>
                </a:lnTo>
                <a:lnTo>
                  <a:pt x="1644" y="1250"/>
                </a:lnTo>
                <a:lnTo>
                  <a:pt x="1665" y="1255"/>
                </a:lnTo>
                <a:lnTo>
                  <a:pt x="1688" y="1256"/>
                </a:lnTo>
                <a:lnTo>
                  <a:pt x="1706" y="1255"/>
                </a:lnTo>
                <a:lnTo>
                  <a:pt x="1723" y="1253"/>
                </a:lnTo>
                <a:lnTo>
                  <a:pt x="1740" y="1249"/>
                </a:lnTo>
                <a:lnTo>
                  <a:pt x="1756" y="1243"/>
                </a:lnTo>
                <a:lnTo>
                  <a:pt x="1771" y="1235"/>
                </a:lnTo>
                <a:lnTo>
                  <a:pt x="1785" y="1226"/>
                </a:lnTo>
                <a:lnTo>
                  <a:pt x="1799" y="1216"/>
                </a:lnTo>
                <a:lnTo>
                  <a:pt x="1812" y="1205"/>
                </a:lnTo>
                <a:lnTo>
                  <a:pt x="1823" y="1193"/>
                </a:lnTo>
                <a:lnTo>
                  <a:pt x="1832" y="1180"/>
                </a:lnTo>
                <a:lnTo>
                  <a:pt x="1841" y="1166"/>
                </a:lnTo>
                <a:lnTo>
                  <a:pt x="1848" y="1151"/>
                </a:lnTo>
                <a:lnTo>
                  <a:pt x="1854" y="1134"/>
                </a:lnTo>
                <a:lnTo>
                  <a:pt x="1858" y="1118"/>
                </a:lnTo>
                <a:lnTo>
                  <a:pt x="1861" y="1100"/>
                </a:lnTo>
                <a:lnTo>
                  <a:pt x="1862" y="1082"/>
                </a:lnTo>
                <a:lnTo>
                  <a:pt x="1861" y="1065"/>
                </a:lnTo>
                <a:lnTo>
                  <a:pt x="1858" y="1047"/>
                </a:lnTo>
                <a:lnTo>
                  <a:pt x="1854" y="1031"/>
                </a:lnTo>
                <a:lnTo>
                  <a:pt x="1848" y="1014"/>
                </a:lnTo>
                <a:lnTo>
                  <a:pt x="1841" y="999"/>
                </a:lnTo>
                <a:lnTo>
                  <a:pt x="1832" y="985"/>
                </a:lnTo>
                <a:lnTo>
                  <a:pt x="1823" y="971"/>
                </a:lnTo>
                <a:lnTo>
                  <a:pt x="1812" y="960"/>
                </a:lnTo>
                <a:lnTo>
                  <a:pt x="1799" y="949"/>
                </a:lnTo>
                <a:lnTo>
                  <a:pt x="1785" y="939"/>
                </a:lnTo>
                <a:lnTo>
                  <a:pt x="1771" y="930"/>
                </a:lnTo>
                <a:lnTo>
                  <a:pt x="1756" y="922"/>
                </a:lnTo>
                <a:lnTo>
                  <a:pt x="1740" y="916"/>
                </a:lnTo>
                <a:lnTo>
                  <a:pt x="1723" y="912"/>
                </a:lnTo>
                <a:lnTo>
                  <a:pt x="1706" y="910"/>
                </a:lnTo>
                <a:lnTo>
                  <a:pt x="1688" y="908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057" name="Group 11"/>
          <p:cNvGrpSpPr>
            <a:grpSpLocks/>
          </p:cNvGrpSpPr>
          <p:nvPr/>
        </p:nvGrpSpPr>
        <p:grpSpPr bwMode="auto">
          <a:xfrm>
            <a:off x="4535488" y="3249613"/>
            <a:ext cx="1944687" cy="1944687"/>
            <a:chOff x="793" y="1185"/>
            <a:chExt cx="1225" cy="1225"/>
          </a:xfrm>
        </p:grpSpPr>
        <p:sp>
          <p:nvSpPr>
            <p:cNvPr id="101388" name="Freeform 12"/>
            <p:cNvSpPr>
              <a:spLocks/>
            </p:cNvSpPr>
            <p:nvPr/>
          </p:nvSpPr>
          <p:spPr bwMode="auto">
            <a:xfrm>
              <a:off x="793" y="1185"/>
              <a:ext cx="1225" cy="1225"/>
            </a:xfrm>
            <a:custGeom>
              <a:avLst/>
              <a:gdLst/>
              <a:ahLst/>
              <a:cxnLst>
                <a:cxn ang="0">
                  <a:pos x="1644" y="915"/>
                </a:cxn>
                <a:cxn ang="0">
                  <a:pos x="1559" y="956"/>
                </a:cxn>
                <a:cxn ang="0">
                  <a:pos x="930" y="261"/>
                </a:cxn>
                <a:cxn ang="0">
                  <a:pos x="952" y="197"/>
                </a:cxn>
                <a:cxn ang="0">
                  <a:pos x="950" y="139"/>
                </a:cxn>
                <a:cxn ang="0">
                  <a:pos x="923" y="77"/>
                </a:cxn>
                <a:cxn ang="0">
                  <a:pos x="877" y="30"/>
                </a:cxn>
                <a:cxn ang="0">
                  <a:pos x="815" y="4"/>
                </a:cxn>
                <a:cxn ang="0">
                  <a:pos x="762" y="1"/>
                </a:cxn>
                <a:cxn ang="0">
                  <a:pos x="696" y="21"/>
                </a:cxn>
                <a:cxn ang="0">
                  <a:pos x="646" y="63"/>
                </a:cxn>
                <a:cxn ang="0">
                  <a:pos x="613" y="122"/>
                </a:cxn>
                <a:cxn ang="0">
                  <a:pos x="606" y="174"/>
                </a:cxn>
                <a:cxn ang="0">
                  <a:pos x="629" y="261"/>
                </a:cxn>
                <a:cxn ang="0">
                  <a:pos x="0" y="303"/>
                </a:cxn>
                <a:cxn ang="0">
                  <a:pos x="18" y="859"/>
                </a:cxn>
                <a:cxn ang="0">
                  <a:pos x="73" y="853"/>
                </a:cxn>
                <a:cxn ang="0">
                  <a:pos x="163" y="870"/>
                </a:cxn>
                <a:cxn ang="0">
                  <a:pos x="236" y="920"/>
                </a:cxn>
                <a:cxn ang="0">
                  <a:pos x="285" y="993"/>
                </a:cxn>
                <a:cxn ang="0">
                  <a:pos x="303" y="1082"/>
                </a:cxn>
                <a:cxn ang="0">
                  <a:pos x="293" y="1151"/>
                </a:cxn>
                <a:cxn ang="0">
                  <a:pos x="250" y="1229"/>
                </a:cxn>
                <a:cxn ang="0">
                  <a:pos x="183" y="1284"/>
                </a:cxn>
                <a:cxn ang="0">
                  <a:pos x="96" y="1311"/>
                </a:cxn>
                <a:cxn ang="0">
                  <a:pos x="35" y="1309"/>
                </a:cxn>
                <a:cxn ang="0">
                  <a:pos x="0" y="1862"/>
                </a:cxn>
                <a:cxn ang="0">
                  <a:pos x="556" y="1844"/>
                </a:cxn>
                <a:cxn ang="0">
                  <a:pos x="550" y="1789"/>
                </a:cxn>
                <a:cxn ang="0">
                  <a:pos x="568" y="1699"/>
                </a:cxn>
                <a:cxn ang="0">
                  <a:pos x="617" y="1626"/>
                </a:cxn>
                <a:cxn ang="0">
                  <a:pos x="690" y="1577"/>
                </a:cxn>
                <a:cxn ang="0">
                  <a:pos x="780" y="1559"/>
                </a:cxn>
                <a:cxn ang="0">
                  <a:pos x="848" y="1569"/>
                </a:cxn>
                <a:cxn ang="0">
                  <a:pos x="926" y="1612"/>
                </a:cxn>
                <a:cxn ang="0">
                  <a:pos x="981" y="1679"/>
                </a:cxn>
                <a:cxn ang="0">
                  <a:pos x="1008" y="1766"/>
                </a:cxn>
                <a:cxn ang="0">
                  <a:pos x="1007" y="1827"/>
                </a:cxn>
                <a:cxn ang="0">
                  <a:pos x="1559" y="1862"/>
                </a:cxn>
                <a:cxn ang="0">
                  <a:pos x="1601" y="1233"/>
                </a:cxn>
                <a:cxn ang="0">
                  <a:pos x="1688" y="1256"/>
                </a:cxn>
                <a:cxn ang="0">
                  <a:pos x="1740" y="1249"/>
                </a:cxn>
                <a:cxn ang="0">
                  <a:pos x="1799" y="1216"/>
                </a:cxn>
                <a:cxn ang="0">
                  <a:pos x="1841" y="1166"/>
                </a:cxn>
                <a:cxn ang="0">
                  <a:pos x="1861" y="1100"/>
                </a:cxn>
                <a:cxn ang="0">
                  <a:pos x="1858" y="1047"/>
                </a:cxn>
                <a:cxn ang="0">
                  <a:pos x="1832" y="985"/>
                </a:cxn>
                <a:cxn ang="0">
                  <a:pos x="1785" y="939"/>
                </a:cxn>
                <a:cxn ang="0">
                  <a:pos x="1723" y="912"/>
                </a:cxn>
              </a:cxnLst>
              <a:rect l="0" t="0" r="r" b="b"/>
              <a:pathLst>
                <a:path w="1862" h="1862">
                  <a:moveTo>
                    <a:pt x="1688" y="908"/>
                  </a:moveTo>
                  <a:lnTo>
                    <a:pt x="1688" y="908"/>
                  </a:lnTo>
                  <a:lnTo>
                    <a:pt x="1665" y="910"/>
                  </a:lnTo>
                  <a:lnTo>
                    <a:pt x="1644" y="915"/>
                  </a:lnTo>
                  <a:lnTo>
                    <a:pt x="1622" y="922"/>
                  </a:lnTo>
                  <a:lnTo>
                    <a:pt x="1601" y="932"/>
                  </a:lnTo>
                  <a:lnTo>
                    <a:pt x="1559" y="956"/>
                  </a:lnTo>
                  <a:lnTo>
                    <a:pt x="1559" y="956"/>
                  </a:lnTo>
                  <a:lnTo>
                    <a:pt x="1559" y="303"/>
                  </a:lnTo>
                  <a:lnTo>
                    <a:pt x="1559" y="303"/>
                  </a:lnTo>
                  <a:lnTo>
                    <a:pt x="906" y="303"/>
                  </a:lnTo>
                  <a:lnTo>
                    <a:pt x="930" y="261"/>
                  </a:lnTo>
                  <a:lnTo>
                    <a:pt x="930" y="261"/>
                  </a:lnTo>
                  <a:lnTo>
                    <a:pt x="940" y="240"/>
                  </a:lnTo>
                  <a:lnTo>
                    <a:pt x="947" y="218"/>
                  </a:lnTo>
                  <a:lnTo>
                    <a:pt x="952" y="197"/>
                  </a:lnTo>
                  <a:lnTo>
                    <a:pt x="954" y="174"/>
                  </a:lnTo>
                  <a:lnTo>
                    <a:pt x="954" y="174"/>
                  </a:lnTo>
                  <a:lnTo>
                    <a:pt x="952" y="156"/>
                  </a:lnTo>
                  <a:lnTo>
                    <a:pt x="950" y="139"/>
                  </a:lnTo>
                  <a:lnTo>
                    <a:pt x="946" y="122"/>
                  </a:lnTo>
                  <a:lnTo>
                    <a:pt x="940" y="106"/>
                  </a:lnTo>
                  <a:lnTo>
                    <a:pt x="932" y="91"/>
                  </a:lnTo>
                  <a:lnTo>
                    <a:pt x="923" y="77"/>
                  </a:lnTo>
                  <a:lnTo>
                    <a:pt x="913" y="63"/>
                  </a:lnTo>
                  <a:lnTo>
                    <a:pt x="902" y="50"/>
                  </a:lnTo>
                  <a:lnTo>
                    <a:pt x="891" y="39"/>
                  </a:lnTo>
                  <a:lnTo>
                    <a:pt x="877" y="30"/>
                  </a:lnTo>
                  <a:lnTo>
                    <a:pt x="863" y="21"/>
                  </a:lnTo>
                  <a:lnTo>
                    <a:pt x="848" y="14"/>
                  </a:lnTo>
                  <a:lnTo>
                    <a:pt x="831" y="8"/>
                  </a:lnTo>
                  <a:lnTo>
                    <a:pt x="815" y="4"/>
                  </a:lnTo>
                  <a:lnTo>
                    <a:pt x="797" y="1"/>
                  </a:lnTo>
                  <a:lnTo>
                    <a:pt x="780" y="0"/>
                  </a:lnTo>
                  <a:lnTo>
                    <a:pt x="780" y="0"/>
                  </a:lnTo>
                  <a:lnTo>
                    <a:pt x="762" y="1"/>
                  </a:lnTo>
                  <a:lnTo>
                    <a:pt x="744" y="4"/>
                  </a:lnTo>
                  <a:lnTo>
                    <a:pt x="728" y="8"/>
                  </a:lnTo>
                  <a:lnTo>
                    <a:pt x="711" y="14"/>
                  </a:lnTo>
                  <a:lnTo>
                    <a:pt x="696" y="21"/>
                  </a:lnTo>
                  <a:lnTo>
                    <a:pt x="682" y="30"/>
                  </a:lnTo>
                  <a:lnTo>
                    <a:pt x="669" y="39"/>
                  </a:lnTo>
                  <a:lnTo>
                    <a:pt x="657" y="50"/>
                  </a:lnTo>
                  <a:lnTo>
                    <a:pt x="646" y="63"/>
                  </a:lnTo>
                  <a:lnTo>
                    <a:pt x="636" y="77"/>
                  </a:lnTo>
                  <a:lnTo>
                    <a:pt x="627" y="91"/>
                  </a:lnTo>
                  <a:lnTo>
                    <a:pt x="619" y="106"/>
                  </a:lnTo>
                  <a:lnTo>
                    <a:pt x="613" y="122"/>
                  </a:lnTo>
                  <a:lnTo>
                    <a:pt x="609" y="139"/>
                  </a:lnTo>
                  <a:lnTo>
                    <a:pt x="607" y="156"/>
                  </a:lnTo>
                  <a:lnTo>
                    <a:pt x="606" y="174"/>
                  </a:lnTo>
                  <a:lnTo>
                    <a:pt x="606" y="174"/>
                  </a:lnTo>
                  <a:lnTo>
                    <a:pt x="607" y="197"/>
                  </a:lnTo>
                  <a:lnTo>
                    <a:pt x="612" y="218"/>
                  </a:lnTo>
                  <a:lnTo>
                    <a:pt x="619" y="240"/>
                  </a:lnTo>
                  <a:lnTo>
                    <a:pt x="629" y="261"/>
                  </a:lnTo>
                  <a:lnTo>
                    <a:pt x="653" y="303"/>
                  </a:lnTo>
                  <a:lnTo>
                    <a:pt x="604" y="303"/>
                  </a:lnTo>
                  <a:lnTo>
                    <a:pt x="604" y="303"/>
                  </a:lnTo>
                  <a:lnTo>
                    <a:pt x="0" y="303"/>
                  </a:lnTo>
                  <a:lnTo>
                    <a:pt x="0" y="303"/>
                  </a:lnTo>
                  <a:lnTo>
                    <a:pt x="0" y="865"/>
                  </a:lnTo>
                  <a:lnTo>
                    <a:pt x="0" y="865"/>
                  </a:lnTo>
                  <a:lnTo>
                    <a:pt x="18" y="859"/>
                  </a:lnTo>
                  <a:lnTo>
                    <a:pt x="35" y="855"/>
                  </a:lnTo>
                  <a:lnTo>
                    <a:pt x="54" y="853"/>
                  </a:lnTo>
                  <a:lnTo>
                    <a:pt x="73" y="853"/>
                  </a:lnTo>
                  <a:lnTo>
                    <a:pt x="73" y="853"/>
                  </a:lnTo>
                  <a:lnTo>
                    <a:pt x="96" y="854"/>
                  </a:lnTo>
                  <a:lnTo>
                    <a:pt x="119" y="857"/>
                  </a:lnTo>
                  <a:lnTo>
                    <a:pt x="141" y="863"/>
                  </a:lnTo>
                  <a:lnTo>
                    <a:pt x="163" y="870"/>
                  </a:lnTo>
                  <a:lnTo>
                    <a:pt x="183" y="881"/>
                  </a:lnTo>
                  <a:lnTo>
                    <a:pt x="202" y="892"/>
                  </a:lnTo>
                  <a:lnTo>
                    <a:pt x="220" y="905"/>
                  </a:lnTo>
                  <a:lnTo>
                    <a:pt x="236" y="920"/>
                  </a:lnTo>
                  <a:lnTo>
                    <a:pt x="250" y="936"/>
                  </a:lnTo>
                  <a:lnTo>
                    <a:pt x="264" y="954"/>
                  </a:lnTo>
                  <a:lnTo>
                    <a:pt x="275" y="973"/>
                  </a:lnTo>
                  <a:lnTo>
                    <a:pt x="285" y="993"/>
                  </a:lnTo>
                  <a:lnTo>
                    <a:pt x="293" y="1014"/>
                  </a:lnTo>
                  <a:lnTo>
                    <a:pt x="298" y="1036"/>
                  </a:lnTo>
                  <a:lnTo>
                    <a:pt x="302" y="1058"/>
                  </a:lnTo>
                  <a:lnTo>
                    <a:pt x="303" y="1082"/>
                  </a:lnTo>
                  <a:lnTo>
                    <a:pt x="303" y="1082"/>
                  </a:lnTo>
                  <a:lnTo>
                    <a:pt x="302" y="1106"/>
                  </a:lnTo>
                  <a:lnTo>
                    <a:pt x="298" y="1129"/>
                  </a:lnTo>
                  <a:lnTo>
                    <a:pt x="293" y="1151"/>
                  </a:lnTo>
                  <a:lnTo>
                    <a:pt x="285" y="1172"/>
                  </a:lnTo>
                  <a:lnTo>
                    <a:pt x="275" y="1192"/>
                  </a:lnTo>
                  <a:lnTo>
                    <a:pt x="264" y="1211"/>
                  </a:lnTo>
                  <a:lnTo>
                    <a:pt x="250" y="1229"/>
                  </a:lnTo>
                  <a:lnTo>
                    <a:pt x="236" y="1245"/>
                  </a:lnTo>
                  <a:lnTo>
                    <a:pt x="220" y="1260"/>
                  </a:lnTo>
                  <a:lnTo>
                    <a:pt x="202" y="1273"/>
                  </a:lnTo>
                  <a:lnTo>
                    <a:pt x="183" y="1284"/>
                  </a:lnTo>
                  <a:lnTo>
                    <a:pt x="163" y="1294"/>
                  </a:lnTo>
                  <a:lnTo>
                    <a:pt x="141" y="1302"/>
                  </a:lnTo>
                  <a:lnTo>
                    <a:pt x="119" y="1308"/>
                  </a:lnTo>
                  <a:lnTo>
                    <a:pt x="96" y="1311"/>
                  </a:lnTo>
                  <a:lnTo>
                    <a:pt x="73" y="1312"/>
                  </a:lnTo>
                  <a:lnTo>
                    <a:pt x="73" y="1312"/>
                  </a:lnTo>
                  <a:lnTo>
                    <a:pt x="54" y="1312"/>
                  </a:lnTo>
                  <a:lnTo>
                    <a:pt x="35" y="1309"/>
                  </a:lnTo>
                  <a:lnTo>
                    <a:pt x="18" y="1306"/>
                  </a:lnTo>
                  <a:lnTo>
                    <a:pt x="0" y="1299"/>
                  </a:lnTo>
                  <a:lnTo>
                    <a:pt x="0" y="1299"/>
                  </a:lnTo>
                  <a:lnTo>
                    <a:pt x="0" y="1862"/>
                  </a:lnTo>
                  <a:lnTo>
                    <a:pt x="0" y="1862"/>
                  </a:lnTo>
                  <a:lnTo>
                    <a:pt x="563" y="1862"/>
                  </a:lnTo>
                  <a:lnTo>
                    <a:pt x="563" y="1862"/>
                  </a:lnTo>
                  <a:lnTo>
                    <a:pt x="556" y="1844"/>
                  </a:lnTo>
                  <a:lnTo>
                    <a:pt x="553" y="1827"/>
                  </a:lnTo>
                  <a:lnTo>
                    <a:pt x="550" y="1808"/>
                  </a:lnTo>
                  <a:lnTo>
                    <a:pt x="550" y="1789"/>
                  </a:lnTo>
                  <a:lnTo>
                    <a:pt x="550" y="1789"/>
                  </a:lnTo>
                  <a:lnTo>
                    <a:pt x="551" y="1766"/>
                  </a:lnTo>
                  <a:lnTo>
                    <a:pt x="554" y="1743"/>
                  </a:lnTo>
                  <a:lnTo>
                    <a:pt x="560" y="1721"/>
                  </a:lnTo>
                  <a:lnTo>
                    <a:pt x="568" y="1699"/>
                  </a:lnTo>
                  <a:lnTo>
                    <a:pt x="578" y="1679"/>
                  </a:lnTo>
                  <a:lnTo>
                    <a:pt x="589" y="1660"/>
                  </a:lnTo>
                  <a:lnTo>
                    <a:pt x="602" y="1642"/>
                  </a:lnTo>
                  <a:lnTo>
                    <a:pt x="617" y="1626"/>
                  </a:lnTo>
                  <a:lnTo>
                    <a:pt x="633" y="1612"/>
                  </a:lnTo>
                  <a:lnTo>
                    <a:pt x="651" y="1598"/>
                  </a:lnTo>
                  <a:lnTo>
                    <a:pt x="670" y="1587"/>
                  </a:lnTo>
                  <a:lnTo>
                    <a:pt x="690" y="1577"/>
                  </a:lnTo>
                  <a:lnTo>
                    <a:pt x="711" y="1569"/>
                  </a:lnTo>
                  <a:lnTo>
                    <a:pt x="733" y="1564"/>
                  </a:lnTo>
                  <a:lnTo>
                    <a:pt x="756" y="1560"/>
                  </a:lnTo>
                  <a:lnTo>
                    <a:pt x="780" y="1559"/>
                  </a:lnTo>
                  <a:lnTo>
                    <a:pt x="780" y="1559"/>
                  </a:lnTo>
                  <a:lnTo>
                    <a:pt x="804" y="1560"/>
                  </a:lnTo>
                  <a:lnTo>
                    <a:pt x="826" y="1564"/>
                  </a:lnTo>
                  <a:lnTo>
                    <a:pt x="848" y="1569"/>
                  </a:lnTo>
                  <a:lnTo>
                    <a:pt x="869" y="1577"/>
                  </a:lnTo>
                  <a:lnTo>
                    <a:pt x="889" y="1587"/>
                  </a:lnTo>
                  <a:lnTo>
                    <a:pt x="908" y="1598"/>
                  </a:lnTo>
                  <a:lnTo>
                    <a:pt x="926" y="1612"/>
                  </a:lnTo>
                  <a:lnTo>
                    <a:pt x="942" y="1626"/>
                  </a:lnTo>
                  <a:lnTo>
                    <a:pt x="957" y="1642"/>
                  </a:lnTo>
                  <a:lnTo>
                    <a:pt x="970" y="1660"/>
                  </a:lnTo>
                  <a:lnTo>
                    <a:pt x="981" y="1679"/>
                  </a:lnTo>
                  <a:lnTo>
                    <a:pt x="992" y="1699"/>
                  </a:lnTo>
                  <a:lnTo>
                    <a:pt x="999" y="1721"/>
                  </a:lnTo>
                  <a:lnTo>
                    <a:pt x="1005" y="1743"/>
                  </a:lnTo>
                  <a:lnTo>
                    <a:pt x="1008" y="1766"/>
                  </a:lnTo>
                  <a:lnTo>
                    <a:pt x="1009" y="1789"/>
                  </a:lnTo>
                  <a:lnTo>
                    <a:pt x="1009" y="1789"/>
                  </a:lnTo>
                  <a:lnTo>
                    <a:pt x="1009" y="1808"/>
                  </a:lnTo>
                  <a:lnTo>
                    <a:pt x="1007" y="1827"/>
                  </a:lnTo>
                  <a:lnTo>
                    <a:pt x="1003" y="1844"/>
                  </a:lnTo>
                  <a:lnTo>
                    <a:pt x="997" y="1862"/>
                  </a:lnTo>
                  <a:lnTo>
                    <a:pt x="997" y="1862"/>
                  </a:lnTo>
                  <a:lnTo>
                    <a:pt x="1559" y="1862"/>
                  </a:lnTo>
                  <a:lnTo>
                    <a:pt x="1559" y="1862"/>
                  </a:lnTo>
                  <a:lnTo>
                    <a:pt x="1559" y="1209"/>
                  </a:lnTo>
                  <a:lnTo>
                    <a:pt x="1601" y="1233"/>
                  </a:lnTo>
                  <a:lnTo>
                    <a:pt x="1601" y="1233"/>
                  </a:lnTo>
                  <a:lnTo>
                    <a:pt x="1622" y="1243"/>
                  </a:lnTo>
                  <a:lnTo>
                    <a:pt x="1644" y="1250"/>
                  </a:lnTo>
                  <a:lnTo>
                    <a:pt x="1665" y="1255"/>
                  </a:lnTo>
                  <a:lnTo>
                    <a:pt x="1688" y="1256"/>
                  </a:lnTo>
                  <a:lnTo>
                    <a:pt x="1688" y="1256"/>
                  </a:lnTo>
                  <a:lnTo>
                    <a:pt x="1706" y="1255"/>
                  </a:lnTo>
                  <a:lnTo>
                    <a:pt x="1723" y="1253"/>
                  </a:lnTo>
                  <a:lnTo>
                    <a:pt x="1740" y="1249"/>
                  </a:lnTo>
                  <a:lnTo>
                    <a:pt x="1756" y="1243"/>
                  </a:lnTo>
                  <a:lnTo>
                    <a:pt x="1771" y="1235"/>
                  </a:lnTo>
                  <a:lnTo>
                    <a:pt x="1785" y="1226"/>
                  </a:lnTo>
                  <a:lnTo>
                    <a:pt x="1799" y="1216"/>
                  </a:lnTo>
                  <a:lnTo>
                    <a:pt x="1812" y="1205"/>
                  </a:lnTo>
                  <a:lnTo>
                    <a:pt x="1823" y="1193"/>
                  </a:lnTo>
                  <a:lnTo>
                    <a:pt x="1832" y="1180"/>
                  </a:lnTo>
                  <a:lnTo>
                    <a:pt x="1841" y="1166"/>
                  </a:lnTo>
                  <a:lnTo>
                    <a:pt x="1848" y="1151"/>
                  </a:lnTo>
                  <a:lnTo>
                    <a:pt x="1854" y="1134"/>
                  </a:lnTo>
                  <a:lnTo>
                    <a:pt x="1858" y="1118"/>
                  </a:lnTo>
                  <a:lnTo>
                    <a:pt x="1861" y="1100"/>
                  </a:lnTo>
                  <a:lnTo>
                    <a:pt x="1862" y="1082"/>
                  </a:lnTo>
                  <a:lnTo>
                    <a:pt x="1862" y="1082"/>
                  </a:lnTo>
                  <a:lnTo>
                    <a:pt x="1861" y="1065"/>
                  </a:lnTo>
                  <a:lnTo>
                    <a:pt x="1858" y="1047"/>
                  </a:lnTo>
                  <a:lnTo>
                    <a:pt x="1854" y="1031"/>
                  </a:lnTo>
                  <a:lnTo>
                    <a:pt x="1848" y="1014"/>
                  </a:lnTo>
                  <a:lnTo>
                    <a:pt x="1841" y="999"/>
                  </a:lnTo>
                  <a:lnTo>
                    <a:pt x="1832" y="985"/>
                  </a:lnTo>
                  <a:lnTo>
                    <a:pt x="1823" y="971"/>
                  </a:lnTo>
                  <a:lnTo>
                    <a:pt x="1812" y="960"/>
                  </a:lnTo>
                  <a:lnTo>
                    <a:pt x="1799" y="949"/>
                  </a:lnTo>
                  <a:lnTo>
                    <a:pt x="1785" y="939"/>
                  </a:lnTo>
                  <a:lnTo>
                    <a:pt x="1771" y="930"/>
                  </a:lnTo>
                  <a:lnTo>
                    <a:pt x="1756" y="922"/>
                  </a:lnTo>
                  <a:lnTo>
                    <a:pt x="1740" y="916"/>
                  </a:lnTo>
                  <a:lnTo>
                    <a:pt x="1723" y="912"/>
                  </a:lnTo>
                  <a:lnTo>
                    <a:pt x="1706" y="910"/>
                  </a:lnTo>
                  <a:lnTo>
                    <a:pt x="1688" y="908"/>
                  </a:lnTo>
                  <a:lnTo>
                    <a:pt x="1688" y="908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2083" name="Rectangle 13"/>
            <p:cNvSpPr>
              <a:spLocks noChangeArrowheads="1"/>
            </p:cNvSpPr>
            <p:nvPr/>
          </p:nvSpPr>
          <p:spPr bwMode="auto">
            <a:xfrm>
              <a:off x="816" y="1412"/>
              <a:ext cx="975" cy="317"/>
            </a:xfrm>
            <a:prstGeom prst="rect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058" name="Group 14"/>
          <p:cNvGrpSpPr>
            <a:grpSpLocks/>
          </p:cNvGrpSpPr>
          <p:nvPr/>
        </p:nvGrpSpPr>
        <p:grpSpPr bwMode="auto">
          <a:xfrm>
            <a:off x="6227763" y="3249613"/>
            <a:ext cx="1944687" cy="1944687"/>
            <a:chOff x="1859" y="1185"/>
            <a:chExt cx="1225" cy="1225"/>
          </a:xfrm>
        </p:grpSpPr>
        <p:sp>
          <p:nvSpPr>
            <p:cNvPr id="101391" name="Freeform 15"/>
            <p:cNvSpPr>
              <a:spLocks/>
            </p:cNvSpPr>
            <p:nvPr/>
          </p:nvSpPr>
          <p:spPr bwMode="auto">
            <a:xfrm>
              <a:off x="1859" y="1185"/>
              <a:ext cx="1225" cy="1225"/>
            </a:xfrm>
            <a:custGeom>
              <a:avLst/>
              <a:gdLst/>
              <a:ahLst/>
              <a:cxnLst>
                <a:cxn ang="0">
                  <a:pos x="1644" y="915"/>
                </a:cxn>
                <a:cxn ang="0">
                  <a:pos x="1559" y="956"/>
                </a:cxn>
                <a:cxn ang="0">
                  <a:pos x="930" y="261"/>
                </a:cxn>
                <a:cxn ang="0">
                  <a:pos x="952" y="197"/>
                </a:cxn>
                <a:cxn ang="0">
                  <a:pos x="950" y="139"/>
                </a:cxn>
                <a:cxn ang="0">
                  <a:pos x="923" y="77"/>
                </a:cxn>
                <a:cxn ang="0">
                  <a:pos x="877" y="30"/>
                </a:cxn>
                <a:cxn ang="0">
                  <a:pos x="815" y="4"/>
                </a:cxn>
                <a:cxn ang="0">
                  <a:pos x="762" y="1"/>
                </a:cxn>
                <a:cxn ang="0">
                  <a:pos x="696" y="21"/>
                </a:cxn>
                <a:cxn ang="0">
                  <a:pos x="646" y="63"/>
                </a:cxn>
                <a:cxn ang="0">
                  <a:pos x="613" y="122"/>
                </a:cxn>
                <a:cxn ang="0">
                  <a:pos x="606" y="174"/>
                </a:cxn>
                <a:cxn ang="0">
                  <a:pos x="629" y="261"/>
                </a:cxn>
                <a:cxn ang="0">
                  <a:pos x="0" y="303"/>
                </a:cxn>
                <a:cxn ang="0">
                  <a:pos x="18" y="859"/>
                </a:cxn>
                <a:cxn ang="0">
                  <a:pos x="73" y="853"/>
                </a:cxn>
                <a:cxn ang="0">
                  <a:pos x="163" y="870"/>
                </a:cxn>
                <a:cxn ang="0">
                  <a:pos x="236" y="920"/>
                </a:cxn>
                <a:cxn ang="0">
                  <a:pos x="285" y="993"/>
                </a:cxn>
                <a:cxn ang="0">
                  <a:pos x="303" y="1082"/>
                </a:cxn>
                <a:cxn ang="0">
                  <a:pos x="293" y="1151"/>
                </a:cxn>
                <a:cxn ang="0">
                  <a:pos x="250" y="1229"/>
                </a:cxn>
                <a:cxn ang="0">
                  <a:pos x="183" y="1284"/>
                </a:cxn>
                <a:cxn ang="0">
                  <a:pos x="96" y="1311"/>
                </a:cxn>
                <a:cxn ang="0">
                  <a:pos x="35" y="1309"/>
                </a:cxn>
                <a:cxn ang="0">
                  <a:pos x="0" y="1862"/>
                </a:cxn>
                <a:cxn ang="0">
                  <a:pos x="556" y="1844"/>
                </a:cxn>
                <a:cxn ang="0">
                  <a:pos x="550" y="1789"/>
                </a:cxn>
                <a:cxn ang="0">
                  <a:pos x="568" y="1699"/>
                </a:cxn>
                <a:cxn ang="0">
                  <a:pos x="617" y="1626"/>
                </a:cxn>
                <a:cxn ang="0">
                  <a:pos x="690" y="1577"/>
                </a:cxn>
                <a:cxn ang="0">
                  <a:pos x="780" y="1559"/>
                </a:cxn>
                <a:cxn ang="0">
                  <a:pos x="848" y="1569"/>
                </a:cxn>
                <a:cxn ang="0">
                  <a:pos x="926" y="1612"/>
                </a:cxn>
                <a:cxn ang="0">
                  <a:pos x="981" y="1679"/>
                </a:cxn>
                <a:cxn ang="0">
                  <a:pos x="1008" y="1766"/>
                </a:cxn>
                <a:cxn ang="0">
                  <a:pos x="1007" y="1827"/>
                </a:cxn>
                <a:cxn ang="0">
                  <a:pos x="1559" y="1862"/>
                </a:cxn>
                <a:cxn ang="0">
                  <a:pos x="1601" y="1233"/>
                </a:cxn>
                <a:cxn ang="0">
                  <a:pos x="1688" y="1256"/>
                </a:cxn>
                <a:cxn ang="0">
                  <a:pos x="1740" y="1249"/>
                </a:cxn>
                <a:cxn ang="0">
                  <a:pos x="1799" y="1216"/>
                </a:cxn>
                <a:cxn ang="0">
                  <a:pos x="1841" y="1166"/>
                </a:cxn>
                <a:cxn ang="0">
                  <a:pos x="1861" y="1100"/>
                </a:cxn>
                <a:cxn ang="0">
                  <a:pos x="1858" y="1047"/>
                </a:cxn>
                <a:cxn ang="0">
                  <a:pos x="1832" y="985"/>
                </a:cxn>
                <a:cxn ang="0">
                  <a:pos x="1785" y="939"/>
                </a:cxn>
                <a:cxn ang="0">
                  <a:pos x="1723" y="912"/>
                </a:cxn>
              </a:cxnLst>
              <a:rect l="0" t="0" r="r" b="b"/>
              <a:pathLst>
                <a:path w="1862" h="1862">
                  <a:moveTo>
                    <a:pt x="1688" y="908"/>
                  </a:moveTo>
                  <a:lnTo>
                    <a:pt x="1688" y="908"/>
                  </a:lnTo>
                  <a:lnTo>
                    <a:pt x="1665" y="910"/>
                  </a:lnTo>
                  <a:lnTo>
                    <a:pt x="1644" y="915"/>
                  </a:lnTo>
                  <a:lnTo>
                    <a:pt x="1622" y="922"/>
                  </a:lnTo>
                  <a:lnTo>
                    <a:pt x="1601" y="932"/>
                  </a:lnTo>
                  <a:lnTo>
                    <a:pt x="1559" y="956"/>
                  </a:lnTo>
                  <a:lnTo>
                    <a:pt x="1559" y="956"/>
                  </a:lnTo>
                  <a:lnTo>
                    <a:pt x="1559" y="303"/>
                  </a:lnTo>
                  <a:lnTo>
                    <a:pt x="1559" y="303"/>
                  </a:lnTo>
                  <a:lnTo>
                    <a:pt x="906" y="303"/>
                  </a:lnTo>
                  <a:lnTo>
                    <a:pt x="930" y="261"/>
                  </a:lnTo>
                  <a:lnTo>
                    <a:pt x="930" y="261"/>
                  </a:lnTo>
                  <a:lnTo>
                    <a:pt x="940" y="240"/>
                  </a:lnTo>
                  <a:lnTo>
                    <a:pt x="947" y="218"/>
                  </a:lnTo>
                  <a:lnTo>
                    <a:pt x="952" y="197"/>
                  </a:lnTo>
                  <a:lnTo>
                    <a:pt x="954" y="174"/>
                  </a:lnTo>
                  <a:lnTo>
                    <a:pt x="954" y="174"/>
                  </a:lnTo>
                  <a:lnTo>
                    <a:pt x="952" y="156"/>
                  </a:lnTo>
                  <a:lnTo>
                    <a:pt x="950" y="139"/>
                  </a:lnTo>
                  <a:lnTo>
                    <a:pt x="946" y="122"/>
                  </a:lnTo>
                  <a:lnTo>
                    <a:pt x="940" y="106"/>
                  </a:lnTo>
                  <a:lnTo>
                    <a:pt x="932" y="91"/>
                  </a:lnTo>
                  <a:lnTo>
                    <a:pt x="923" y="77"/>
                  </a:lnTo>
                  <a:lnTo>
                    <a:pt x="913" y="63"/>
                  </a:lnTo>
                  <a:lnTo>
                    <a:pt x="902" y="50"/>
                  </a:lnTo>
                  <a:lnTo>
                    <a:pt x="891" y="39"/>
                  </a:lnTo>
                  <a:lnTo>
                    <a:pt x="877" y="30"/>
                  </a:lnTo>
                  <a:lnTo>
                    <a:pt x="863" y="21"/>
                  </a:lnTo>
                  <a:lnTo>
                    <a:pt x="848" y="14"/>
                  </a:lnTo>
                  <a:lnTo>
                    <a:pt x="831" y="8"/>
                  </a:lnTo>
                  <a:lnTo>
                    <a:pt x="815" y="4"/>
                  </a:lnTo>
                  <a:lnTo>
                    <a:pt x="797" y="1"/>
                  </a:lnTo>
                  <a:lnTo>
                    <a:pt x="780" y="0"/>
                  </a:lnTo>
                  <a:lnTo>
                    <a:pt x="780" y="0"/>
                  </a:lnTo>
                  <a:lnTo>
                    <a:pt x="762" y="1"/>
                  </a:lnTo>
                  <a:lnTo>
                    <a:pt x="744" y="4"/>
                  </a:lnTo>
                  <a:lnTo>
                    <a:pt x="728" y="8"/>
                  </a:lnTo>
                  <a:lnTo>
                    <a:pt x="711" y="14"/>
                  </a:lnTo>
                  <a:lnTo>
                    <a:pt x="696" y="21"/>
                  </a:lnTo>
                  <a:lnTo>
                    <a:pt x="682" y="30"/>
                  </a:lnTo>
                  <a:lnTo>
                    <a:pt x="669" y="39"/>
                  </a:lnTo>
                  <a:lnTo>
                    <a:pt x="657" y="50"/>
                  </a:lnTo>
                  <a:lnTo>
                    <a:pt x="646" y="63"/>
                  </a:lnTo>
                  <a:lnTo>
                    <a:pt x="636" y="77"/>
                  </a:lnTo>
                  <a:lnTo>
                    <a:pt x="627" y="91"/>
                  </a:lnTo>
                  <a:lnTo>
                    <a:pt x="619" y="106"/>
                  </a:lnTo>
                  <a:lnTo>
                    <a:pt x="613" y="122"/>
                  </a:lnTo>
                  <a:lnTo>
                    <a:pt x="609" y="139"/>
                  </a:lnTo>
                  <a:lnTo>
                    <a:pt x="607" y="156"/>
                  </a:lnTo>
                  <a:lnTo>
                    <a:pt x="606" y="174"/>
                  </a:lnTo>
                  <a:lnTo>
                    <a:pt x="606" y="174"/>
                  </a:lnTo>
                  <a:lnTo>
                    <a:pt x="607" y="197"/>
                  </a:lnTo>
                  <a:lnTo>
                    <a:pt x="612" y="218"/>
                  </a:lnTo>
                  <a:lnTo>
                    <a:pt x="619" y="240"/>
                  </a:lnTo>
                  <a:lnTo>
                    <a:pt x="629" y="261"/>
                  </a:lnTo>
                  <a:lnTo>
                    <a:pt x="653" y="303"/>
                  </a:lnTo>
                  <a:lnTo>
                    <a:pt x="604" y="303"/>
                  </a:lnTo>
                  <a:lnTo>
                    <a:pt x="604" y="303"/>
                  </a:lnTo>
                  <a:lnTo>
                    <a:pt x="0" y="303"/>
                  </a:lnTo>
                  <a:lnTo>
                    <a:pt x="0" y="303"/>
                  </a:lnTo>
                  <a:lnTo>
                    <a:pt x="0" y="865"/>
                  </a:lnTo>
                  <a:lnTo>
                    <a:pt x="0" y="865"/>
                  </a:lnTo>
                  <a:lnTo>
                    <a:pt x="18" y="859"/>
                  </a:lnTo>
                  <a:lnTo>
                    <a:pt x="35" y="855"/>
                  </a:lnTo>
                  <a:lnTo>
                    <a:pt x="54" y="853"/>
                  </a:lnTo>
                  <a:lnTo>
                    <a:pt x="73" y="853"/>
                  </a:lnTo>
                  <a:lnTo>
                    <a:pt x="73" y="853"/>
                  </a:lnTo>
                  <a:lnTo>
                    <a:pt x="96" y="854"/>
                  </a:lnTo>
                  <a:lnTo>
                    <a:pt x="119" y="857"/>
                  </a:lnTo>
                  <a:lnTo>
                    <a:pt x="141" y="863"/>
                  </a:lnTo>
                  <a:lnTo>
                    <a:pt x="163" y="870"/>
                  </a:lnTo>
                  <a:lnTo>
                    <a:pt x="183" y="881"/>
                  </a:lnTo>
                  <a:lnTo>
                    <a:pt x="202" y="892"/>
                  </a:lnTo>
                  <a:lnTo>
                    <a:pt x="220" y="905"/>
                  </a:lnTo>
                  <a:lnTo>
                    <a:pt x="236" y="920"/>
                  </a:lnTo>
                  <a:lnTo>
                    <a:pt x="250" y="936"/>
                  </a:lnTo>
                  <a:lnTo>
                    <a:pt x="264" y="954"/>
                  </a:lnTo>
                  <a:lnTo>
                    <a:pt x="275" y="973"/>
                  </a:lnTo>
                  <a:lnTo>
                    <a:pt x="285" y="993"/>
                  </a:lnTo>
                  <a:lnTo>
                    <a:pt x="293" y="1014"/>
                  </a:lnTo>
                  <a:lnTo>
                    <a:pt x="298" y="1036"/>
                  </a:lnTo>
                  <a:lnTo>
                    <a:pt x="302" y="1058"/>
                  </a:lnTo>
                  <a:lnTo>
                    <a:pt x="303" y="1082"/>
                  </a:lnTo>
                  <a:lnTo>
                    <a:pt x="303" y="1082"/>
                  </a:lnTo>
                  <a:lnTo>
                    <a:pt x="302" y="1106"/>
                  </a:lnTo>
                  <a:lnTo>
                    <a:pt x="298" y="1129"/>
                  </a:lnTo>
                  <a:lnTo>
                    <a:pt x="293" y="1151"/>
                  </a:lnTo>
                  <a:lnTo>
                    <a:pt x="285" y="1172"/>
                  </a:lnTo>
                  <a:lnTo>
                    <a:pt x="275" y="1192"/>
                  </a:lnTo>
                  <a:lnTo>
                    <a:pt x="264" y="1211"/>
                  </a:lnTo>
                  <a:lnTo>
                    <a:pt x="250" y="1229"/>
                  </a:lnTo>
                  <a:lnTo>
                    <a:pt x="236" y="1245"/>
                  </a:lnTo>
                  <a:lnTo>
                    <a:pt x="220" y="1260"/>
                  </a:lnTo>
                  <a:lnTo>
                    <a:pt x="202" y="1273"/>
                  </a:lnTo>
                  <a:lnTo>
                    <a:pt x="183" y="1284"/>
                  </a:lnTo>
                  <a:lnTo>
                    <a:pt x="163" y="1294"/>
                  </a:lnTo>
                  <a:lnTo>
                    <a:pt x="141" y="1302"/>
                  </a:lnTo>
                  <a:lnTo>
                    <a:pt x="119" y="1308"/>
                  </a:lnTo>
                  <a:lnTo>
                    <a:pt x="96" y="1311"/>
                  </a:lnTo>
                  <a:lnTo>
                    <a:pt x="73" y="1312"/>
                  </a:lnTo>
                  <a:lnTo>
                    <a:pt x="73" y="1312"/>
                  </a:lnTo>
                  <a:lnTo>
                    <a:pt x="54" y="1312"/>
                  </a:lnTo>
                  <a:lnTo>
                    <a:pt x="35" y="1309"/>
                  </a:lnTo>
                  <a:lnTo>
                    <a:pt x="18" y="1306"/>
                  </a:lnTo>
                  <a:lnTo>
                    <a:pt x="0" y="1299"/>
                  </a:lnTo>
                  <a:lnTo>
                    <a:pt x="0" y="1299"/>
                  </a:lnTo>
                  <a:lnTo>
                    <a:pt x="0" y="1862"/>
                  </a:lnTo>
                  <a:lnTo>
                    <a:pt x="0" y="1862"/>
                  </a:lnTo>
                  <a:lnTo>
                    <a:pt x="563" y="1862"/>
                  </a:lnTo>
                  <a:lnTo>
                    <a:pt x="563" y="1862"/>
                  </a:lnTo>
                  <a:lnTo>
                    <a:pt x="556" y="1844"/>
                  </a:lnTo>
                  <a:lnTo>
                    <a:pt x="553" y="1827"/>
                  </a:lnTo>
                  <a:lnTo>
                    <a:pt x="550" y="1808"/>
                  </a:lnTo>
                  <a:lnTo>
                    <a:pt x="550" y="1789"/>
                  </a:lnTo>
                  <a:lnTo>
                    <a:pt x="550" y="1789"/>
                  </a:lnTo>
                  <a:lnTo>
                    <a:pt x="551" y="1766"/>
                  </a:lnTo>
                  <a:lnTo>
                    <a:pt x="554" y="1743"/>
                  </a:lnTo>
                  <a:lnTo>
                    <a:pt x="560" y="1721"/>
                  </a:lnTo>
                  <a:lnTo>
                    <a:pt x="568" y="1699"/>
                  </a:lnTo>
                  <a:lnTo>
                    <a:pt x="578" y="1679"/>
                  </a:lnTo>
                  <a:lnTo>
                    <a:pt x="589" y="1660"/>
                  </a:lnTo>
                  <a:lnTo>
                    <a:pt x="602" y="1642"/>
                  </a:lnTo>
                  <a:lnTo>
                    <a:pt x="617" y="1626"/>
                  </a:lnTo>
                  <a:lnTo>
                    <a:pt x="633" y="1612"/>
                  </a:lnTo>
                  <a:lnTo>
                    <a:pt x="651" y="1598"/>
                  </a:lnTo>
                  <a:lnTo>
                    <a:pt x="670" y="1587"/>
                  </a:lnTo>
                  <a:lnTo>
                    <a:pt x="690" y="1577"/>
                  </a:lnTo>
                  <a:lnTo>
                    <a:pt x="711" y="1569"/>
                  </a:lnTo>
                  <a:lnTo>
                    <a:pt x="733" y="1564"/>
                  </a:lnTo>
                  <a:lnTo>
                    <a:pt x="756" y="1560"/>
                  </a:lnTo>
                  <a:lnTo>
                    <a:pt x="780" y="1559"/>
                  </a:lnTo>
                  <a:lnTo>
                    <a:pt x="780" y="1559"/>
                  </a:lnTo>
                  <a:lnTo>
                    <a:pt x="804" y="1560"/>
                  </a:lnTo>
                  <a:lnTo>
                    <a:pt x="826" y="1564"/>
                  </a:lnTo>
                  <a:lnTo>
                    <a:pt x="848" y="1569"/>
                  </a:lnTo>
                  <a:lnTo>
                    <a:pt x="869" y="1577"/>
                  </a:lnTo>
                  <a:lnTo>
                    <a:pt x="889" y="1587"/>
                  </a:lnTo>
                  <a:lnTo>
                    <a:pt x="908" y="1598"/>
                  </a:lnTo>
                  <a:lnTo>
                    <a:pt x="926" y="1612"/>
                  </a:lnTo>
                  <a:lnTo>
                    <a:pt x="942" y="1626"/>
                  </a:lnTo>
                  <a:lnTo>
                    <a:pt x="957" y="1642"/>
                  </a:lnTo>
                  <a:lnTo>
                    <a:pt x="970" y="1660"/>
                  </a:lnTo>
                  <a:lnTo>
                    <a:pt x="981" y="1679"/>
                  </a:lnTo>
                  <a:lnTo>
                    <a:pt x="992" y="1699"/>
                  </a:lnTo>
                  <a:lnTo>
                    <a:pt x="999" y="1721"/>
                  </a:lnTo>
                  <a:lnTo>
                    <a:pt x="1005" y="1743"/>
                  </a:lnTo>
                  <a:lnTo>
                    <a:pt x="1008" y="1766"/>
                  </a:lnTo>
                  <a:lnTo>
                    <a:pt x="1009" y="1789"/>
                  </a:lnTo>
                  <a:lnTo>
                    <a:pt x="1009" y="1789"/>
                  </a:lnTo>
                  <a:lnTo>
                    <a:pt x="1009" y="1808"/>
                  </a:lnTo>
                  <a:lnTo>
                    <a:pt x="1007" y="1827"/>
                  </a:lnTo>
                  <a:lnTo>
                    <a:pt x="1003" y="1844"/>
                  </a:lnTo>
                  <a:lnTo>
                    <a:pt x="997" y="1862"/>
                  </a:lnTo>
                  <a:lnTo>
                    <a:pt x="997" y="1862"/>
                  </a:lnTo>
                  <a:lnTo>
                    <a:pt x="1559" y="1862"/>
                  </a:lnTo>
                  <a:lnTo>
                    <a:pt x="1559" y="1862"/>
                  </a:lnTo>
                  <a:lnTo>
                    <a:pt x="1559" y="1209"/>
                  </a:lnTo>
                  <a:lnTo>
                    <a:pt x="1601" y="1233"/>
                  </a:lnTo>
                  <a:lnTo>
                    <a:pt x="1601" y="1233"/>
                  </a:lnTo>
                  <a:lnTo>
                    <a:pt x="1622" y="1243"/>
                  </a:lnTo>
                  <a:lnTo>
                    <a:pt x="1644" y="1250"/>
                  </a:lnTo>
                  <a:lnTo>
                    <a:pt x="1665" y="1255"/>
                  </a:lnTo>
                  <a:lnTo>
                    <a:pt x="1688" y="1256"/>
                  </a:lnTo>
                  <a:lnTo>
                    <a:pt x="1688" y="1256"/>
                  </a:lnTo>
                  <a:lnTo>
                    <a:pt x="1706" y="1255"/>
                  </a:lnTo>
                  <a:lnTo>
                    <a:pt x="1723" y="1253"/>
                  </a:lnTo>
                  <a:lnTo>
                    <a:pt x="1740" y="1249"/>
                  </a:lnTo>
                  <a:lnTo>
                    <a:pt x="1756" y="1243"/>
                  </a:lnTo>
                  <a:lnTo>
                    <a:pt x="1771" y="1235"/>
                  </a:lnTo>
                  <a:lnTo>
                    <a:pt x="1785" y="1226"/>
                  </a:lnTo>
                  <a:lnTo>
                    <a:pt x="1799" y="1216"/>
                  </a:lnTo>
                  <a:lnTo>
                    <a:pt x="1812" y="1205"/>
                  </a:lnTo>
                  <a:lnTo>
                    <a:pt x="1823" y="1193"/>
                  </a:lnTo>
                  <a:lnTo>
                    <a:pt x="1832" y="1180"/>
                  </a:lnTo>
                  <a:lnTo>
                    <a:pt x="1841" y="1166"/>
                  </a:lnTo>
                  <a:lnTo>
                    <a:pt x="1848" y="1151"/>
                  </a:lnTo>
                  <a:lnTo>
                    <a:pt x="1854" y="1134"/>
                  </a:lnTo>
                  <a:lnTo>
                    <a:pt x="1858" y="1118"/>
                  </a:lnTo>
                  <a:lnTo>
                    <a:pt x="1861" y="1100"/>
                  </a:lnTo>
                  <a:lnTo>
                    <a:pt x="1862" y="1082"/>
                  </a:lnTo>
                  <a:lnTo>
                    <a:pt x="1862" y="1082"/>
                  </a:lnTo>
                  <a:lnTo>
                    <a:pt x="1861" y="1065"/>
                  </a:lnTo>
                  <a:lnTo>
                    <a:pt x="1858" y="1047"/>
                  </a:lnTo>
                  <a:lnTo>
                    <a:pt x="1854" y="1031"/>
                  </a:lnTo>
                  <a:lnTo>
                    <a:pt x="1848" y="1014"/>
                  </a:lnTo>
                  <a:lnTo>
                    <a:pt x="1841" y="999"/>
                  </a:lnTo>
                  <a:lnTo>
                    <a:pt x="1832" y="985"/>
                  </a:lnTo>
                  <a:lnTo>
                    <a:pt x="1823" y="971"/>
                  </a:lnTo>
                  <a:lnTo>
                    <a:pt x="1812" y="960"/>
                  </a:lnTo>
                  <a:lnTo>
                    <a:pt x="1799" y="949"/>
                  </a:lnTo>
                  <a:lnTo>
                    <a:pt x="1785" y="939"/>
                  </a:lnTo>
                  <a:lnTo>
                    <a:pt x="1771" y="930"/>
                  </a:lnTo>
                  <a:lnTo>
                    <a:pt x="1756" y="922"/>
                  </a:lnTo>
                  <a:lnTo>
                    <a:pt x="1740" y="916"/>
                  </a:lnTo>
                  <a:lnTo>
                    <a:pt x="1723" y="912"/>
                  </a:lnTo>
                  <a:lnTo>
                    <a:pt x="1706" y="910"/>
                  </a:lnTo>
                  <a:lnTo>
                    <a:pt x="1688" y="908"/>
                  </a:lnTo>
                  <a:lnTo>
                    <a:pt x="1688" y="908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2081" name="Rectangle 16"/>
            <p:cNvSpPr>
              <a:spLocks noChangeArrowheads="1"/>
            </p:cNvSpPr>
            <p:nvPr/>
          </p:nvSpPr>
          <p:spPr bwMode="auto">
            <a:xfrm>
              <a:off x="1882" y="1412"/>
              <a:ext cx="975" cy="317"/>
            </a:xfrm>
            <a:prstGeom prst="rect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059" name="Group 17"/>
          <p:cNvGrpSpPr>
            <a:grpSpLocks/>
          </p:cNvGrpSpPr>
          <p:nvPr/>
        </p:nvGrpSpPr>
        <p:grpSpPr bwMode="auto">
          <a:xfrm>
            <a:off x="1150938" y="3249613"/>
            <a:ext cx="1944687" cy="1944687"/>
            <a:chOff x="793" y="1185"/>
            <a:chExt cx="1225" cy="1225"/>
          </a:xfrm>
        </p:grpSpPr>
        <p:sp>
          <p:nvSpPr>
            <p:cNvPr id="101394" name="Freeform 18"/>
            <p:cNvSpPr>
              <a:spLocks/>
            </p:cNvSpPr>
            <p:nvPr/>
          </p:nvSpPr>
          <p:spPr bwMode="auto">
            <a:xfrm>
              <a:off x="793" y="1185"/>
              <a:ext cx="1225" cy="1225"/>
            </a:xfrm>
            <a:custGeom>
              <a:avLst/>
              <a:gdLst/>
              <a:ahLst/>
              <a:cxnLst>
                <a:cxn ang="0">
                  <a:pos x="1644" y="915"/>
                </a:cxn>
                <a:cxn ang="0">
                  <a:pos x="1559" y="956"/>
                </a:cxn>
                <a:cxn ang="0">
                  <a:pos x="930" y="261"/>
                </a:cxn>
                <a:cxn ang="0">
                  <a:pos x="952" y="197"/>
                </a:cxn>
                <a:cxn ang="0">
                  <a:pos x="950" y="139"/>
                </a:cxn>
                <a:cxn ang="0">
                  <a:pos x="923" y="77"/>
                </a:cxn>
                <a:cxn ang="0">
                  <a:pos x="877" y="30"/>
                </a:cxn>
                <a:cxn ang="0">
                  <a:pos x="815" y="4"/>
                </a:cxn>
                <a:cxn ang="0">
                  <a:pos x="762" y="1"/>
                </a:cxn>
                <a:cxn ang="0">
                  <a:pos x="696" y="21"/>
                </a:cxn>
                <a:cxn ang="0">
                  <a:pos x="646" y="63"/>
                </a:cxn>
                <a:cxn ang="0">
                  <a:pos x="613" y="122"/>
                </a:cxn>
                <a:cxn ang="0">
                  <a:pos x="606" y="174"/>
                </a:cxn>
                <a:cxn ang="0">
                  <a:pos x="629" y="261"/>
                </a:cxn>
                <a:cxn ang="0">
                  <a:pos x="0" y="303"/>
                </a:cxn>
                <a:cxn ang="0">
                  <a:pos x="18" y="859"/>
                </a:cxn>
                <a:cxn ang="0">
                  <a:pos x="73" y="853"/>
                </a:cxn>
                <a:cxn ang="0">
                  <a:pos x="163" y="870"/>
                </a:cxn>
                <a:cxn ang="0">
                  <a:pos x="236" y="920"/>
                </a:cxn>
                <a:cxn ang="0">
                  <a:pos x="285" y="993"/>
                </a:cxn>
                <a:cxn ang="0">
                  <a:pos x="303" y="1082"/>
                </a:cxn>
                <a:cxn ang="0">
                  <a:pos x="293" y="1151"/>
                </a:cxn>
                <a:cxn ang="0">
                  <a:pos x="250" y="1229"/>
                </a:cxn>
                <a:cxn ang="0">
                  <a:pos x="183" y="1284"/>
                </a:cxn>
                <a:cxn ang="0">
                  <a:pos x="96" y="1311"/>
                </a:cxn>
                <a:cxn ang="0">
                  <a:pos x="35" y="1309"/>
                </a:cxn>
                <a:cxn ang="0">
                  <a:pos x="0" y="1862"/>
                </a:cxn>
                <a:cxn ang="0">
                  <a:pos x="556" y="1844"/>
                </a:cxn>
                <a:cxn ang="0">
                  <a:pos x="550" y="1789"/>
                </a:cxn>
                <a:cxn ang="0">
                  <a:pos x="568" y="1699"/>
                </a:cxn>
                <a:cxn ang="0">
                  <a:pos x="617" y="1626"/>
                </a:cxn>
                <a:cxn ang="0">
                  <a:pos x="690" y="1577"/>
                </a:cxn>
                <a:cxn ang="0">
                  <a:pos x="780" y="1559"/>
                </a:cxn>
                <a:cxn ang="0">
                  <a:pos x="848" y="1569"/>
                </a:cxn>
                <a:cxn ang="0">
                  <a:pos x="926" y="1612"/>
                </a:cxn>
                <a:cxn ang="0">
                  <a:pos x="981" y="1679"/>
                </a:cxn>
                <a:cxn ang="0">
                  <a:pos x="1008" y="1766"/>
                </a:cxn>
                <a:cxn ang="0">
                  <a:pos x="1007" y="1827"/>
                </a:cxn>
                <a:cxn ang="0">
                  <a:pos x="1559" y="1862"/>
                </a:cxn>
                <a:cxn ang="0">
                  <a:pos x="1601" y="1233"/>
                </a:cxn>
                <a:cxn ang="0">
                  <a:pos x="1688" y="1256"/>
                </a:cxn>
                <a:cxn ang="0">
                  <a:pos x="1740" y="1249"/>
                </a:cxn>
                <a:cxn ang="0">
                  <a:pos x="1799" y="1216"/>
                </a:cxn>
                <a:cxn ang="0">
                  <a:pos x="1841" y="1166"/>
                </a:cxn>
                <a:cxn ang="0">
                  <a:pos x="1861" y="1100"/>
                </a:cxn>
                <a:cxn ang="0">
                  <a:pos x="1858" y="1047"/>
                </a:cxn>
                <a:cxn ang="0">
                  <a:pos x="1832" y="985"/>
                </a:cxn>
                <a:cxn ang="0">
                  <a:pos x="1785" y="939"/>
                </a:cxn>
                <a:cxn ang="0">
                  <a:pos x="1723" y="912"/>
                </a:cxn>
              </a:cxnLst>
              <a:rect l="0" t="0" r="r" b="b"/>
              <a:pathLst>
                <a:path w="1862" h="1862">
                  <a:moveTo>
                    <a:pt x="1688" y="908"/>
                  </a:moveTo>
                  <a:lnTo>
                    <a:pt x="1688" y="908"/>
                  </a:lnTo>
                  <a:lnTo>
                    <a:pt x="1665" y="910"/>
                  </a:lnTo>
                  <a:lnTo>
                    <a:pt x="1644" y="915"/>
                  </a:lnTo>
                  <a:lnTo>
                    <a:pt x="1622" y="922"/>
                  </a:lnTo>
                  <a:lnTo>
                    <a:pt x="1601" y="932"/>
                  </a:lnTo>
                  <a:lnTo>
                    <a:pt x="1559" y="956"/>
                  </a:lnTo>
                  <a:lnTo>
                    <a:pt x="1559" y="956"/>
                  </a:lnTo>
                  <a:lnTo>
                    <a:pt x="1559" y="303"/>
                  </a:lnTo>
                  <a:lnTo>
                    <a:pt x="1559" y="303"/>
                  </a:lnTo>
                  <a:lnTo>
                    <a:pt x="906" y="303"/>
                  </a:lnTo>
                  <a:lnTo>
                    <a:pt x="930" y="261"/>
                  </a:lnTo>
                  <a:lnTo>
                    <a:pt x="930" y="261"/>
                  </a:lnTo>
                  <a:lnTo>
                    <a:pt x="940" y="240"/>
                  </a:lnTo>
                  <a:lnTo>
                    <a:pt x="947" y="218"/>
                  </a:lnTo>
                  <a:lnTo>
                    <a:pt x="952" y="197"/>
                  </a:lnTo>
                  <a:lnTo>
                    <a:pt x="954" y="174"/>
                  </a:lnTo>
                  <a:lnTo>
                    <a:pt x="954" y="174"/>
                  </a:lnTo>
                  <a:lnTo>
                    <a:pt x="952" y="156"/>
                  </a:lnTo>
                  <a:lnTo>
                    <a:pt x="950" y="139"/>
                  </a:lnTo>
                  <a:lnTo>
                    <a:pt x="946" y="122"/>
                  </a:lnTo>
                  <a:lnTo>
                    <a:pt x="940" y="106"/>
                  </a:lnTo>
                  <a:lnTo>
                    <a:pt x="932" y="91"/>
                  </a:lnTo>
                  <a:lnTo>
                    <a:pt x="923" y="77"/>
                  </a:lnTo>
                  <a:lnTo>
                    <a:pt x="913" y="63"/>
                  </a:lnTo>
                  <a:lnTo>
                    <a:pt x="902" y="50"/>
                  </a:lnTo>
                  <a:lnTo>
                    <a:pt x="891" y="39"/>
                  </a:lnTo>
                  <a:lnTo>
                    <a:pt x="877" y="30"/>
                  </a:lnTo>
                  <a:lnTo>
                    <a:pt x="863" y="21"/>
                  </a:lnTo>
                  <a:lnTo>
                    <a:pt x="848" y="14"/>
                  </a:lnTo>
                  <a:lnTo>
                    <a:pt x="831" y="8"/>
                  </a:lnTo>
                  <a:lnTo>
                    <a:pt x="815" y="4"/>
                  </a:lnTo>
                  <a:lnTo>
                    <a:pt x="797" y="1"/>
                  </a:lnTo>
                  <a:lnTo>
                    <a:pt x="780" y="0"/>
                  </a:lnTo>
                  <a:lnTo>
                    <a:pt x="780" y="0"/>
                  </a:lnTo>
                  <a:lnTo>
                    <a:pt x="762" y="1"/>
                  </a:lnTo>
                  <a:lnTo>
                    <a:pt x="744" y="4"/>
                  </a:lnTo>
                  <a:lnTo>
                    <a:pt x="728" y="8"/>
                  </a:lnTo>
                  <a:lnTo>
                    <a:pt x="711" y="14"/>
                  </a:lnTo>
                  <a:lnTo>
                    <a:pt x="696" y="21"/>
                  </a:lnTo>
                  <a:lnTo>
                    <a:pt x="682" y="30"/>
                  </a:lnTo>
                  <a:lnTo>
                    <a:pt x="669" y="39"/>
                  </a:lnTo>
                  <a:lnTo>
                    <a:pt x="657" y="50"/>
                  </a:lnTo>
                  <a:lnTo>
                    <a:pt x="646" y="63"/>
                  </a:lnTo>
                  <a:lnTo>
                    <a:pt x="636" y="77"/>
                  </a:lnTo>
                  <a:lnTo>
                    <a:pt x="627" y="91"/>
                  </a:lnTo>
                  <a:lnTo>
                    <a:pt x="619" y="106"/>
                  </a:lnTo>
                  <a:lnTo>
                    <a:pt x="613" y="122"/>
                  </a:lnTo>
                  <a:lnTo>
                    <a:pt x="609" y="139"/>
                  </a:lnTo>
                  <a:lnTo>
                    <a:pt x="607" y="156"/>
                  </a:lnTo>
                  <a:lnTo>
                    <a:pt x="606" y="174"/>
                  </a:lnTo>
                  <a:lnTo>
                    <a:pt x="606" y="174"/>
                  </a:lnTo>
                  <a:lnTo>
                    <a:pt x="607" y="197"/>
                  </a:lnTo>
                  <a:lnTo>
                    <a:pt x="612" y="218"/>
                  </a:lnTo>
                  <a:lnTo>
                    <a:pt x="619" y="240"/>
                  </a:lnTo>
                  <a:lnTo>
                    <a:pt x="629" y="261"/>
                  </a:lnTo>
                  <a:lnTo>
                    <a:pt x="653" y="303"/>
                  </a:lnTo>
                  <a:lnTo>
                    <a:pt x="604" y="303"/>
                  </a:lnTo>
                  <a:lnTo>
                    <a:pt x="604" y="303"/>
                  </a:lnTo>
                  <a:lnTo>
                    <a:pt x="0" y="303"/>
                  </a:lnTo>
                  <a:lnTo>
                    <a:pt x="0" y="303"/>
                  </a:lnTo>
                  <a:lnTo>
                    <a:pt x="0" y="865"/>
                  </a:lnTo>
                  <a:lnTo>
                    <a:pt x="0" y="865"/>
                  </a:lnTo>
                  <a:lnTo>
                    <a:pt x="18" y="859"/>
                  </a:lnTo>
                  <a:lnTo>
                    <a:pt x="35" y="855"/>
                  </a:lnTo>
                  <a:lnTo>
                    <a:pt x="54" y="853"/>
                  </a:lnTo>
                  <a:lnTo>
                    <a:pt x="73" y="853"/>
                  </a:lnTo>
                  <a:lnTo>
                    <a:pt x="73" y="853"/>
                  </a:lnTo>
                  <a:lnTo>
                    <a:pt x="96" y="854"/>
                  </a:lnTo>
                  <a:lnTo>
                    <a:pt x="119" y="857"/>
                  </a:lnTo>
                  <a:lnTo>
                    <a:pt x="141" y="863"/>
                  </a:lnTo>
                  <a:lnTo>
                    <a:pt x="163" y="870"/>
                  </a:lnTo>
                  <a:lnTo>
                    <a:pt x="183" y="881"/>
                  </a:lnTo>
                  <a:lnTo>
                    <a:pt x="202" y="892"/>
                  </a:lnTo>
                  <a:lnTo>
                    <a:pt x="220" y="905"/>
                  </a:lnTo>
                  <a:lnTo>
                    <a:pt x="236" y="920"/>
                  </a:lnTo>
                  <a:lnTo>
                    <a:pt x="250" y="936"/>
                  </a:lnTo>
                  <a:lnTo>
                    <a:pt x="264" y="954"/>
                  </a:lnTo>
                  <a:lnTo>
                    <a:pt x="275" y="973"/>
                  </a:lnTo>
                  <a:lnTo>
                    <a:pt x="285" y="993"/>
                  </a:lnTo>
                  <a:lnTo>
                    <a:pt x="293" y="1014"/>
                  </a:lnTo>
                  <a:lnTo>
                    <a:pt x="298" y="1036"/>
                  </a:lnTo>
                  <a:lnTo>
                    <a:pt x="302" y="1058"/>
                  </a:lnTo>
                  <a:lnTo>
                    <a:pt x="303" y="1082"/>
                  </a:lnTo>
                  <a:lnTo>
                    <a:pt x="303" y="1082"/>
                  </a:lnTo>
                  <a:lnTo>
                    <a:pt x="302" y="1106"/>
                  </a:lnTo>
                  <a:lnTo>
                    <a:pt x="298" y="1129"/>
                  </a:lnTo>
                  <a:lnTo>
                    <a:pt x="293" y="1151"/>
                  </a:lnTo>
                  <a:lnTo>
                    <a:pt x="285" y="1172"/>
                  </a:lnTo>
                  <a:lnTo>
                    <a:pt x="275" y="1192"/>
                  </a:lnTo>
                  <a:lnTo>
                    <a:pt x="264" y="1211"/>
                  </a:lnTo>
                  <a:lnTo>
                    <a:pt x="250" y="1229"/>
                  </a:lnTo>
                  <a:lnTo>
                    <a:pt x="236" y="1245"/>
                  </a:lnTo>
                  <a:lnTo>
                    <a:pt x="220" y="1260"/>
                  </a:lnTo>
                  <a:lnTo>
                    <a:pt x="202" y="1273"/>
                  </a:lnTo>
                  <a:lnTo>
                    <a:pt x="183" y="1284"/>
                  </a:lnTo>
                  <a:lnTo>
                    <a:pt x="163" y="1294"/>
                  </a:lnTo>
                  <a:lnTo>
                    <a:pt x="141" y="1302"/>
                  </a:lnTo>
                  <a:lnTo>
                    <a:pt x="119" y="1308"/>
                  </a:lnTo>
                  <a:lnTo>
                    <a:pt x="96" y="1311"/>
                  </a:lnTo>
                  <a:lnTo>
                    <a:pt x="73" y="1312"/>
                  </a:lnTo>
                  <a:lnTo>
                    <a:pt x="73" y="1312"/>
                  </a:lnTo>
                  <a:lnTo>
                    <a:pt x="54" y="1312"/>
                  </a:lnTo>
                  <a:lnTo>
                    <a:pt x="35" y="1309"/>
                  </a:lnTo>
                  <a:lnTo>
                    <a:pt x="18" y="1306"/>
                  </a:lnTo>
                  <a:lnTo>
                    <a:pt x="0" y="1299"/>
                  </a:lnTo>
                  <a:lnTo>
                    <a:pt x="0" y="1299"/>
                  </a:lnTo>
                  <a:lnTo>
                    <a:pt x="0" y="1862"/>
                  </a:lnTo>
                  <a:lnTo>
                    <a:pt x="0" y="1862"/>
                  </a:lnTo>
                  <a:lnTo>
                    <a:pt x="563" y="1862"/>
                  </a:lnTo>
                  <a:lnTo>
                    <a:pt x="563" y="1862"/>
                  </a:lnTo>
                  <a:lnTo>
                    <a:pt x="556" y="1844"/>
                  </a:lnTo>
                  <a:lnTo>
                    <a:pt x="553" y="1827"/>
                  </a:lnTo>
                  <a:lnTo>
                    <a:pt x="550" y="1808"/>
                  </a:lnTo>
                  <a:lnTo>
                    <a:pt x="550" y="1789"/>
                  </a:lnTo>
                  <a:lnTo>
                    <a:pt x="550" y="1789"/>
                  </a:lnTo>
                  <a:lnTo>
                    <a:pt x="551" y="1766"/>
                  </a:lnTo>
                  <a:lnTo>
                    <a:pt x="554" y="1743"/>
                  </a:lnTo>
                  <a:lnTo>
                    <a:pt x="560" y="1721"/>
                  </a:lnTo>
                  <a:lnTo>
                    <a:pt x="568" y="1699"/>
                  </a:lnTo>
                  <a:lnTo>
                    <a:pt x="578" y="1679"/>
                  </a:lnTo>
                  <a:lnTo>
                    <a:pt x="589" y="1660"/>
                  </a:lnTo>
                  <a:lnTo>
                    <a:pt x="602" y="1642"/>
                  </a:lnTo>
                  <a:lnTo>
                    <a:pt x="617" y="1626"/>
                  </a:lnTo>
                  <a:lnTo>
                    <a:pt x="633" y="1612"/>
                  </a:lnTo>
                  <a:lnTo>
                    <a:pt x="651" y="1598"/>
                  </a:lnTo>
                  <a:lnTo>
                    <a:pt x="670" y="1587"/>
                  </a:lnTo>
                  <a:lnTo>
                    <a:pt x="690" y="1577"/>
                  </a:lnTo>
                  <a:lnTo>
                    <a:pt x="711" y="1569"/>
                  </a:lnTo>
                  <a:lnTo>
                    <a:pt x="733" y="1564"/>
                  </a:lnTo>
                  <a:lnTo>
                    <a:pt x="756" y="1560"/>
                  </a:lnTo>
                  <a:lnTo>
                    <a:pt x="780" y="1559"/>
                  </a:lnTo>
                  <a:lnTo>
                    <a:pt x="780" y="1559"/>
                  </a:lnTo>
                  <a:lnTo>
                    <a:pt x="804" y="1560"/>
                  </a:lnTo>
                  <a:lnTo>
                    <a:pt x="826" y="1564"/>
                  </a:lnTo>
                  <a:lnTo>
                    <a:pt x="848" y="1569"/>
                  </a:lnTo>
                  <a:lnTo>
                    <a:pt x="869" y="1577"/>
                  </a:lnTo>
                  <a:lnTo>
                    <a:pt x="889" y="1587"/>
                  </a:lnTo>
                  <a:lnTo>
                    <a:pt x="908" y="1598"/>
                  </a:lnTo>
                  <a:lnTo>
                    <a:pt x="926" y="1612"/>
                  </a:lnTo>
                  <a:lnTo>
                    <a:pt x="942" y="1626"/>
                  </a:lnTo>
                  <a:lnTo>
                    <a:pt x="957" y="1642"/>
                  </a:lnTo>
                  <a:lnTo>
                    <a:pt x="970" y="1660"/>
                  </a:lnTo>
                  <a:lnTo>
                    <a:pt x="981" y="1679"/>
                  </a:lnTo>
                  <a:lnTo>
                    <a:pt x="992" y="1699"/>
                  </a:lnTo>
                  <a:lnTo>
                    <a:pt x="999" y="1721"/>
                  </a:lnTo>
                  <a:lnTo>
                    <a:pt x="1005" y="1743"/>
                  </a:lnTo>
                  <a:lnTo>
                    <a:pt x="1008" y="1766"/>
                  </a:lnTo>
                  <a:lnTo>
                    <a:pt x="1009" y="1789"/>
                  </a:lnTo>
                  <a:lnTo>
                    <a:pt x="1009" y="1789"/>
                  </a:lnTo>
                  <a:lnTo>
                    <a:pt x="1009" y="1808"/>
                  </a:lnTo>
                  <a:lnTo>
                    <a:pt x="1007" y="1827"/>
                  </a:lnTo>
                  <a:lnTo>
                    <a:pt x="1003" y="1844"/>
                  </a:lnTo>
                  <a:lnTo>
                    <a:pt x="997" y="1862"/>
                  </a:lnTo>
                  <a:lnTo>
                    <a:pt x="997" y="1862"/>
                  </a:lnTo>
                  <a:lnTo>
                    <a:pt x="1559" y="1862"/>
                  </a:lnTo>
                  <a:lnTo>
                    <a:pt x="1559" y="1862"/>
                  </a:lnTo>
                  <a:lnTo>
                    <a:pt x="1559" y="1209"/>
                  </a:lnTo>
                  <a:lnTo>
                    <a:pt x="1601" y="1233"/>
                  </a:lnTo>
                  <a:lnTo>
                    <a:pt x="1601" y="1233"/>
                  </a:lnTo>
                  <a:lnTo>
                    <a:pt x="1622" y="1243"/>
                  </a:lnTo>
                  <a:lnTo>
                    <a:pt x="1644" y="1250"/>
                  </a:lnTo>
                  <a:lnTo>
                    <a:pt x="1665" y="1255"/>
                  </a:lnTo>
                  <a:lnTo>
                    <a:pt x="1688" y="1256"/>
                  </a:lnTo>
                  <a:lnTo>
                    <a:pt x="1688" y="1256"/>
                  </a:lnTo>
                  <a:lnTo>
                    <a:pt x="1706" y="1255"/>
                  </a:lnTo>
                  <a:lnTo>
                    <a:pt x="1723" y="1253"/>
                  </a:lnTo>
                  <a:lnTo>
                    <a:pt x="1740" y="1249"/>
                  </a:lnTo>
                  <a:lnTo>
                    <a:pt x="1756" y="1243"/>
                  </a:lnTo>
                  <a:lnTo>
                    <a:pt x="1771" y="1235"/>
                  </a:lnTo>
                  <a:lnTo>
                    <a:pt x="1785" y="1226"/>
                  </a:lnTo>
                  <a:lnTo>
                    <a:pt x="1799" y="1216"/>
                  </a:lnTo>
                  <a:lnTo>
                    <a:pt x="1812" y="1205"/>
                  </a:lnTo>
                  <a:lnTo>
                    <a:pt x="1823" y="1193"/>
                  </a:lnTo>
                  <a:lnTo>
                    <a:pt x="1832" y="1180"/>
                  </a:lnTo>
                  <a:lnTo>
                    <a:pt x="1841" y="1166"/>
                  </a:lnTo>
                  <a:lnTo>
                    <a:pt x="1848" y="1151"/>
                  </a:lnTo>
                  <a:lnTo>
                    <a:pt x="1854" y="1134"/>
                  </a:lnTo>
                  <a:lnTo>
                    <a:pt x="1858" y="1118"/>
                  </a:lnTo>
                  <a:lnTo>
                    <a:pt x="1861" y="1100"/>
                  </a:lnTo>
                  <a:lnTo>
                    <a:pt x="1862" y="1082"/>
                  </a:lnTo>
                  <a:lnTo>
                    <a:pt x="1862" y="1082"/>
                  </a:lnTo>
                  <a:lnTo>
                    <a:pt x="1861" y="1065"/>
                  </a:lnTo>
                  <a:lnTo>
                    <a:pt x="1858" y="1047"/>
                  </a:lnTo>
                  <a:lnTo>
                    <a:pt x="1854" y="1031"/>
                  </a:lnTo>
                  <a:lnTo>
                    <a:pt x="1848" y="1014"/>
                  </a:lnTo>
                  <a:lnTo>
                    <a:pt x="1841" y="999"/>
                  </a:lnTo>
                  <a:lnTo>
                    <a:pt x="1832" y="985"/>
                  </a:lnTo>
                  <a:lnTo>
                    <a:pt x="1823" y="971"/>
                  </a:lnTo>
                  <a:lnTo>
                    <a:pt x="1812" y="960"/>
                  </a:lnTo>
                  <a:lnTo>
                    <a:pt x="1799" y="949"/>
                  </a:lnTo>
                  <a:lnTo>
                    <a:pt x="1785" y="939"/>
                  </a:lnTo>
                  <a:lnTo>
                    <a:pt x="1771" y="930"/>
                  </a:lnTo>
                  <a:lnTo>
                    <a:pt x="1756" y="922"/>
                  </a:lnTo>
                  <a:lnTo>
                    <a:pt x="1740" y="916"/>
                  </a:lnTo>
                  <a:lnTo>
                    <a:pt x="1723" y="912"/>
                  </a:lnTo>
                  <a:lnTo>
                    <a:pt x="1706" y="910"/>
                  </a:lnTo>
                  <a:lnTo>
                    <a:pt x="1688" y="908"/>
                  </a:lnTo>
                  <a:lnTo>
                    <a:pt x="1688" y="908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2079" name="Rectangle 19"/>
            <p:cNvSpPr>
              <a:spLocks noChangeArrowheads="1"/>
            </p:cNvSpPr>
            <p:nvPr/>
          </p:nvSpPr>
          <p:spPr bwMode="auto">
            <a:xfrm>
              <a:off x="816" y="1412"/>
              <a:ext cx="975" cy="317"/>
            </a:xfrm>
            <a:prstGeom prst="rect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060" name="Group 20"/>
          <p:cNvGrpSpPr>
            <a:grpSpLocks/>
          </p:cNvGrpSpPr>
          <p:nvPr/>
        </p:nvGrpSpPr>
        <p:grpSpPr bwMode="auto">
          <a:xfrm>
            <a:off x="7920038" y="3249613"/>
            <a:ext cx="1944687" cy="1944687"/>
            <a:chOff x="1859" y="1185"/>
            <a:chExt cx="1225" cy="1225"/>
          </a:xfrm>
        </p:grpSpPr>
        <p:sp>
          <p:nvSpPr>
            <p:cNvPr id="101397" name="Freeform 21"/>
            <p:cNvSpPr>
              <a:spLocks/>
            </p:cNvSpPr>
            <p:nvPr/>
          </p:nvSpPr>
          <p:spPr bwMode="auto">
            <a:xfrm>
              <a:off x="1859" y="1185"/>
              <a:ext cx="1225" cy="1225"/>
            </a:xfrm>
            <a:custGeom>
              <a:avLst/>
              <a:gdLst/>
              <a:ahLst/>
              <a:cxnLst>
                <a:cxn ang="0">
                  <a:pos x="1644" y="915"/>
                </a:cxn>
                <a:cxn ang="0">
                  <a:pos x="1559" y="956"/>
                </a:cxn>
                <a:cxn ang="0">
                  <a:pos x="930" y="261"/>
                </a:cxn>
                <a:cxn ang="0">
                  <a:pos x="952" y="197"/>
                </a:cxn>
                <a:cxn ang="0">
                  <a:pos x="950" y="139"/>
                </a:cxn>
                <a:cxn ang="0">
                  <a:pos x="923" y="77"/>
                </a:cxn>
                <a:cxn ang="0">
                  <a:pos x="877" y="30"/>
                </a:cxn>
                <a:cxn ang="0">
                  <a:pos x="815" y="4"/>
                </a:cxn>
                <a:cxn ang="0">
                  <a:pos x="762" y="1"/>
                </a:cxn>
                <a:cxn ang="0">
                  <a:pos x="696" y="21"/>
                </a:cxn>
                <a:cxn ang="0">
                  <a:pos x="646" y="63"/>
                </a:cxn>
                <a:cxn ang="0">
                  <a:pos x="613" y="122"/>
                </a:cxn>
                <a:cxn ang="0">
                  <a:pos x="606" y="174"/>
                </a:cxn>
                <a:cxn ang="0">
                  <a:pos x="629" y="261"/>
                </a:cxn>
                <a:cxn ang="0">
                  <a:pos x="0" y="303"/>
                </a:cxn>
                <a:cxn ang="0">
                  <a:pos x="18" y="859"/>
                </a:cxn>
                <a:cxn ang="0">
                  <a:pos x="73" y="853"/>
                </a:cxn>
                <a:cxn ang="0">
                  <a:pos x="163" y="870"/>
                </a:cxn>
                <a:cxn ang="0">
                  <a:pos x="236" y="920"/>
                </a:cxn>
                <a:cxn ang="0">
                  <a:pos x="285" y="993"/>
                </a:cxn>
                <a:cxn ang="0">
                  <a:pos x="303" y="1082"/>
                </a:cxn>
                <a:cxn ang="0">
                  <a:pos x="293" y="1151"/>
                </a:cxn>
                <a:cxn ang="0">
                  <a:pos x="250" y="1229"/>
                </a:cxn>
                <a:cxn ang="0">
                  <a:pos x="183" y="1284"/>
                </a:cxn>
                <a:cxn ang="0">
                  <a:pos x="96" y="1311"/>
                </a:cxn>
                <a:cxn ang="0">
                  <a:pos x="35" y="1309"/>
                </a:cxn>
                <a:cxn ang="0">
                  <a:pos x="0" y="1862"/>
                </a:cxn>
                <a:cxn ang="0">
                  <a:pos x="556" y="1844"/>
                </a:cxn>
                <a:cxn ang="0">
                  <a:pos x="550" y="1789"/>
                </a:cxn>
                <a:cxn ang="0">
                  <a:pos x="568" y="1699"/>
                </a:cxn>
                <a:cxn ang="0">
                  <a:pos x="617" y="1626"/>
                </a:cxn>
                <a:cxn ang="0">
                  <a:pos x="690" y="1577"/>
                </a:cxn>
                <a:cxn ang="0">
                  <a:pos x="780" y="1559"/>
                </a:cxn>
                <a:cxn ang="0">
                  <a:pos x="848" y="1569"/>
                </a:cxn>
                <a:cxn ang="0">
                  <a:pos x="926" y="1612"/>
                </a:cxn>
                <a:cxn ang="0">
                  <a:pos x="981" y="1679"/>
                </a:cxn>
                <a:cxn ang="0">
                  <a:pos x="1008" y="1766"/>
                </a:cxn>
                <a:cxn ang="0">
                  <a:pos x="1007" y="1827"/>
                </a:cxn>
                <a:cxn ang="0">
                  <a:pos x="1559" y="1862"/>
                </a:cxn>
                <a:cxn ang="0">
                  <a:pos x="1601" y="1233"/>
                </a:cxn>
                <a:cxn ang="0">
                  <a:pos x="1688" y="1256"/>
                </a:cxn>
                <a:cxn ang="0">
                  <a:pos x="1740" y="1249"/>
                </a:cxn>
                <a:cxn ang="0">
                  <a:pos x="1799" y="1216"/>
                </a:cxn>
                <a:cxn ang="0">
                  <a:pos x="1841" y="1166"/>
                </a:cxn>
                <a:cxn ang="0">
                  <a:pos x="1861" y="1100"/>
                </a:cxn>
                <a:cxn ang="0">
                  <a:pos x="1858" y="1047"/>
                </a:cxn>
                <a:cxn ang="0">
                  <a:pos x="1832" y="985"/>
                </a:cxn>
                <a:cxn ang="0">
                  <a:pos x="1785" y="939"/>
                </a:cxn>
                <a:cxn ang="0">
                  <a:pos x="1723" y="912"/>
                </a:cxn>
              </a:cxnLst>
              <a:rect l="0" t="0" r="r" b="b"/>
              <a:pathLst>
                <a:path w="1862" h="1862">
                  <a:moveTo>
                    <a:pt x="1688" y="908"/>
                  </a:moveTo>
                  <a:lnTo>
                    <a:pt x="1688" y="908"/>
                  </a:lnTo>
                  <a:lnTo>
                    <a:pt x="1665" y="910"/>
                  </a:lnTo>
                  <a:lnTo>
                    <a:pt x="1644" y="915"/>
                  </a:lnTo>
                  <a:lnTo>
                    <a:pt x="1622" y="922"/>
                  </a:lnTo>
                  <a:lnTo>
                    <a:pt x="1601" y="932"/>
                  </a:lnTo>
                  <a:lnTo>
                    <a:pt x="1559" y="956"/>
                  </a:lnTo>
                  <a:lnTo>
                    <a:pt x="1559" y="956"/>
                  </a:lnTo>
                  <a:lnTo>
                    <a:pt x="1559" y="303"/>
                  </a:lnTo>
                  <a:lnTo>
                    <a:pt x="1559" y="303"/>
                  </a:lnTo>
                  <a:lnTo>
                    <a:pt x="906" y="303"/>
                  </a:lnTo>
                  <a:lnTo>
                    <a:pt x="930" y="261"/>
                  </a:lnTo>
                  <a:lnTo>
                    <a:pt x="930" y="261"/>
                  </a:lnTo>
                  <a:lnTo>
                    <a:pt x="940" y="240"/>
                  </a:lnTo>
                  <a:lnTo>
                    <a:pt x="947" y="218"/>
                  </a:lnTo>
                  <a:lnTo>
                    <a:pt x="952" y="197"/>
                  </a:lnTo>
                  <a:lnTo>
                    <a:pt x="954" y="174"/>
                  </a:lnTo>
                  <a:lnTo>
                    <a:pt x="954" y="174"/>
                  </a:lnTo>
                  <a:lnTo>
                    <a:pt x="952" y="156"/>
                  </a:lnTo>
                  <a:lnTo>
                    <a:pt x="950" y="139"/>
                  </a:lnTo>
                  <a:lnTo>
                    <a:pt x="946" y="122"/>
                  </a:lnTo>
                  <a:lnTo>
                    <a:pt x="940" y="106"/>
                  </a:lnTo>
                  <a:lnTo>
                    <a:pt x="932" y="91"/>
                  </a:lnTo>
                  <a:lnTo>
                    <a:pt x="923" y="77"/>
                  </a:lnTo>
                  <a:lnTo>
                    <a:pt x="913" y="63"/>
                  </a:lnTo>
                  <a:lnTo>
                    <a:pt x="902" y="50"/>
                  </a:lnTo>
                  <a:lnTo>
                    <a:pt x="891" y="39"/>
                  </a:lnTo>
                  <a:lnTo>
                    <a:pt x="877" y="30"/>
                  </a:lnTo>
                  <a:lnTo>
                    <a:pt x="863" y="21"/>
                  </a:lnTo>
                  <a:lnTo>
                    <a:pt x="848" y="14"/>
                  </a:lnTo>
                  <a:lnTo>
                    <a:pt x="831" y="8"/>
                  </a:lnTo>
                  <a:lnTo>
                    <a:pt x="815" y="4"/>
                  </a:lnTo>
                  <a:lnTo>
                    <a:pt x="797" y="1"/>
                  </a:lnTo>
                  <a:lnTo>
                    <a:pt x="780" y="0"/>
                  </a:lnTo>
                  <a:lnTo>
                    <a:pt x="780" y="0"/>
                  </a:lnTo>
                  <a:lnTo>
                    <a:pt x="762" y="1"/>
                  </a:lnTo>
                  <a:lnTo>
                    <a:pt x="744" y="4"/>
                  </a:lnTo>
                  <a:lnTo>
                    <a:pt x="728" y="8"/>
                  </a:lnTo>
                  <a:lnTo>
                    <a:pt x="711" y="14"/>
                  </a:lnTo>
                  <a:lnTo>
                    <a:pt x="696" y="21"/>
                  </a:lnTo>
                  <a:lnTo>
                    <a:pt x="682" y="30"/>
                  </a:lnTo>
                  <a:lnTo>
                    <a:pt x="669" y="39"/>
                  </a:lnTo>
                  <a:lnTo>
                    <a:pt x="657" y="50"/>
                  </a:lnTo>
                  <a:lnTo>
                    <a:pt x="646" y="63"/>
                  </a:lnTo>
                  <a:lnTo>
                    <a:pt x="636" y="77"/>
                  </a:lnTo>
                  <a:lnTo>
                    <a:pt x="627" y="91"/>
                  </a:lnTo>
                  <a:lnTo>
                    <a:pt x="619" y="106"/>
                  </a:lnTo>
                  <a:lnTo>
                    <a:pt x="613" y="122"/>
                  </a:lnTo>
                  <a:lnTo>
                    <a:pt x="609" y="139"/>
                  </a:lnTo>
                  <a:lnTo>
                    <a:pt x="607" y="156"/>
                  </a:lnTo>
                  <a:lnTo>
                    <a:pt x="606" y="174"/>
                  </a:lnTo>
                  <a:lnTo>
                    <a:pt x="606" y="174"/>
                  </a:lnTo>
                  <a:lnTo>
                    <a:pt x="607" y="197"/>
                  </a:lnTo>
                  <a:lnTo>
                    <a:pt x="612" y="218"/>
                  </a:lnTo>
                  <a:lnTo>
                    <a:pt x="619" y="240"/>
                  </a:lnTo>
                  <a:lnTo>
                    <a:pt x="629" y="261"/>
                  </a:lnTo>
                  <a:lnTo>
                    <a:pt x="653" y="303"/>
                  </a:lnTo>
                  <a:lnTo>
                    <a:pt x="604" y="303"/>
                  </a:lnTo>
                  <a:lnTo>
                    <a:pt x="604" y="303"/>
                  </a:lnTo>
                  <a:lnTo>
                    <a:pt x="0" y="303"/>
                  </a:lnTo>
                  <a:lnTo>
                    <a:pt x="0" y="303"/>
                  </a:lnTo>
                  <a:lnTo>
                    <a:pt x="0" y="865"/>
                  </a:lnTo>
                  <a:lnTo>
                    <a:pt x="0" y="865"/>
                  </a:lnTo>
                  <a:lnTo>
                    <a:pt x="18" y="859"/>
                  </a:lnTo>
                  <a:lnTo>
                    <a:pt x="35" y="855"/>
                  </a:lnTo>
                  <a:lnTo>
                    <a:pt x="54" y="853"/>
                  </a:lnTo>
                  <a:lnTo>
                    <a:pt x="73" y="853"/>
                  </a:lnTo>
                  <a:lnTo>
                    <a:pt x="73" y="853"/>
                  </a:lnTo>
                  <a:lnTo>
                    <a:pt x="96" y="854"/>
                  </a:lnTo>
                  <a:lnTo>
                    <a:pt x="119" y="857"/>
                  </a:lnTo>
                  <a:lnTo>
                    <a:pt x="141" y="863"/>
                  </a:lnTo>
                  <a:lnTo>
                    <a:pt x="163" y="870"/>
                  </a:lnTo>
                  <a:lnTo>
                    <a:pt x="183" y="881"/>
                  </a:lnTo>
                  <a:lnTo>
                    <a:pt x="202" y="892"/>
                  </a:lnTo>
                  <a:lnTo>
                    <a:pt x="220" y="905"/>
                  </a:lnTo>
                  <a:lnTo>
                    <a:pt x="236" y="920"/>
                  </a:lnTo>
                  <a:lnTo>
                    <a:pt x="250" y="936"/>
                  </a:lnTo>
                  <a:lnTo>
                    <a:pt x="264" y="954"/>
                  </a:lnTo>
                  <a:lnTo>
                    <a:pt x="275" y="973"/>
                  </a:lnTo>
                  <a:lnTo>
                    <a:pt x="285" y="993"/>
                  </a:lnTo>
                  <a:lnTo>
                    <a:pt x="293" y="1014"/>
                  </a:lnTo>
                  <a:lnTo>
                    <a:pt x="298" y="1036"/>
                  </a:lnTo>
                  <a:lnTo>
                    <a:pt x="302" y="1058"/>
                  </a:lnTo>
                  <a:lnTo>
                    <a:pt x="303" y="1082"/>
                  </a:lnTo>
                  <a:lnTo>
                    <a:pt x="303" y="1082"/>
                  </a:lnTo>
                  <a:lnTo>
                    <a:pt x="302" y="1106"/>
                  </a:lnTo>
                  <a:lnTo>
                    <a:pt x="298" y="1129"/>
                  </a:lnTo>
                  <a:lnTo>
                    <a:pt x="293" y="1151"/>
                  </a:lnTo>
                  <a:lnTo>
                    <a:pt x="285" y="1172"/>
                  </a:lnTo>
                  <a:lnTo>
                    <a:pt x="275" y="1192"/>
                  </a:lnTo>
                  <a:lnTo>
                    <a:pt x="264" y="1211"/>
                  </a:lnTo>
                  <a:lnTo>
                    <a:pt x="250" y="1229"/>
                  </a:lnTo>
                  <a:lnTo>
                    <a:pt x="236" y="1245"/>
                  </a:lnTo>
                  <a:lnTo>
                    <a:pt x="220" y="1260"/>
                  </a:lnTo>
                  <a:lnTo>
                    <a:pt x="202" y="1273"/>
                  </a:lnTo>
                  <a:lnTo>
                    <a:pt x="183" y="1284"/>
                  </a:lnTo>
                  <a:lnTo>
                    <a:pt x="163" y="1294"/>
                  </a:lnTo>
                  <a:lnTo>
                    <a:pt x="141" y="1302"/>
                  </a:lnTo>
                  <a:lnTo>
                    <a:pt x="119" y="1308"/>
                  </a:lnTo>
                  <a:lnTo>
                    <a:pt x="96" y="1311"/>
                  </a:lnTo>
                  <a:lnTo>
                    <a:pt x="73" y="1312"/>
                  </a:lnTo>
                  <a:lnTo>
                    <a:pt x="73" y="1312"/>
                  </a:lnTo>
                  <a:lnTo>
                    <a:pt x="54" y="1312"/>
                  </a:lnTo>
                  <a:lnTo>
                    <a:pt x="35" y="1309"/>
                  </a:lnTo>
                  <a:lnTo>
                    <a:pt x="18" y="1306"/>
                  </a:lnTo>
                  <a:lnTo>
                    <a:pt x="0" y="1299"/>
                  </a:lnTo>
                  <a:lnTo>
                    <a:pt x="0" y="1299"/>
                  </a:lnTo>
                  <a:lnTo>
                    <a:pt x="0" y="1862"/>
                  </a:lnTo>
                  <a:lnTo>
                    <a:pt x="0" y="1862"/>
                  </a:lnTo>
                  <a:lnTo>
                    <a:pt x="563" y="1862"/>
                  </a:lnTo>
                  <a:lnTo>
                    <a:pt x="563" y="1862"/>
                  </a:lnTo>
                  <a:lnTo>
                    <a:pt x="556" y="1844"/>
                  </a:lnTo>
                  <a:lnTo>
                    <a:pt x="553" y="1827"/>
                  </a:lnTo>
                  <a:lnTo>
                    <a:pt x="550" y="1808"/>
                  </a:lnTo>
                  <a:lnTo>
                    <a:pt x="550" y="1789"/>
                  </a:lnTo>
                  <a:lnTo>
                    <a:pt x="550" y="1789"/>
                  </a:lnTo>
                  <a:lnTo>
                    <a:pt x="551" y="1766"/>
                  </a:lnTo>
                  <a:lnTo>
                    <a:pt x="554" y="1743"/>
                  </a:lnTo>
                  <a:lnTo>
                    <a:pt x="560" y="1721"/>
                  </a:lnTo>
                  <a:lnTo>
                    <a:pt x="568" y="1699"/>
                  </a:lnTo>
                  <a:lnTo>
                    <a:pt x="578" y="1679"/>
                  </a:lnTo>
                  <a:lnTo>
                    <a:pt x="589" y="1660"/>
                  </a:lnTo>
                  <a:lnTo>
                    <a:pt x="602" y="1642"/>
                  </a:lnTo>
                  <a:lnTo>
                    <a:pt x="617" y="1626"/>
                  </a:lnTo>
                  <a:lnTo>
                    <a:pt x="633" y="1612"/>
                  </a:lnTo>
                  <a:lnTo>
                    <a:pt x="651" y="1598"/>
                  </a:lnTo>
                  <a:lnTo>
                    <a:pt x="670" y="1587"/>
                  </a:lnTo>
                  <a:lnTo>
                    <a:pt x="690" y="1577"/>
                  </a:lnTo>
                  <a:lnTo>
                    <a:pt x="711" y="1569"/>
                  </a:lnTo>
                  <a:lnTo>
                    <a:pt x="733" y="1564"/>
                  </a:lnTo>
                  <a:lnTo>
                    <a:pt x="756" y="1560"/>
                  </a:lnTo>
                  <a:lnTo>
                    <a:pt x="780" y="1559"/>
                  </a:lnTo>
                  <a:lnTo>
                    <a:pt x="780" y="1559"/>
                  </a:lnTo>
                  <a:lnTo>
                    <a:pt x="804" y="1560"/>
                  </a:lnTo>
                  <a:lnTo>
                    <a:pt x="826" y="1564"/>
                  </a:lnTo>
                  <a:lnTo>
                    <a:pt x="848" y="1569"/>
                  </a:lnTo>
                  <a:lnTo>
                    <a:pt x="869" y="1577"/>
                  </a:lnTo>
                  <a:lnTo>
                    <a:pt x="889" y="1587"/>
                  </a:lnTo>
                  <a:lnTo>
                    <a:pt x="908" y="1598"/>
                  </a:lnTo>
                  <a:lnTo>
                    <a:pt x="926" y="1612"/>
                  </a:lnTo>
                  <a:lnTo>
                    <a:pt x="942" y="1626"/>
                  </a:lnTo>
                  <a:lnTo>
                    <a:pt x="957" y="1642"/>
                  </a:lnTo>
                  <a:lnTo>
                    <a:pt x="970" y="1660"/>
                  </a:lnTo>
                  <a:lnTo>
                    <a:pt x="981" y="1679"/>
                  </a:lnTo>
                  <a:lnTo>
                    <a:pt x="992" y="1699"/>
                  </a:lnTo>
                  <a:lnTo>
                    <a:pt x="999" y="1721"/>
                  </a:lnTo>
                  <a:lnTo>
                    <a:pt x="1005" y="1743"/>
                  </a:lnTo>
                  <a:lnTo>
                    <a:pt x="1008" y="1766"/>
                  </a:lnTo>
                  <a:lnTo>
                    <a:pt x="1009" y="1789"/>
                  </a:lnTo>
                  <a:lnTo>
                    <a:pt x="1009" y="1789"/>
                  </a:lnTo>
                  <a:lnTo>
                    <a:pt x="1009" y="1808"/>
                  </a:lnTo>
                  <a:lnTo>
                    <a:pt x="1007" y="1827"/>
                  </a:lnTo>
                  <a:lnTo>
                    <a:pt x="1003" y="1844"/>
                  </a:lnTo>
                  <a:lnTo>
                    <a:pt x="997" y="1862"/>
                  </a:lnTo>
                  <a:lnTo>
                    <a:pt x="997" y="1862"/>
                  </a:lnTo>
                  <a:lnTo>
                    <a:pt x="1559" y="1862"/>
                  </a:lnTo>
                  <a:lnTo>
                    <a:pt x="1559" y="1862"/>
                  </a:lnTo>
                  <a:lnTo>
                    <a:pt x="1559" y="1209"/>
                  </a:lnTo>
                  <a:lnTo>
                    <a:pt x="1601" y="1233"/>
                  </a:lnTo>
                  <a:lnTo>
                    <a:pt x="1601" y="1233"/>
                  </a:lnTo>
                  <a:lnTo>
                    <a:pt x="1622" y="1243"/>
                  </a:lnTo>
                  <a:lnTo>
                    <a:pt x="1644" y="1250"/>
                  </a:lnTo>
                  <a:lnTo>
                    <a:pt x="1665" y="1255"/>
                  </a:lnTo>
                  <a:lnTo>
                    <a:pt x="1688" y="1256"/>
                  </a:lnTo>
                  <a:lnTo>
                    <a:pt x="1688" y="1256"/>
                  </a:lnTo>
                  <a:lnTo>
                    <a:pt x="1706" y="1255"/>
                  </a:lnTo>
                  <a:lnTo>
                    <a:pt x="1723" y="1253"/>
                  </a:lnTo>
                  <a:lnTo>
                    <a:pt x="1740" y="1249"/>
                  </a:lnTo>
                  <a:lnTo>
                    <a:pt x="1756" y="1243"/>
                  </a:lnTo>
                  <a:lnTo>
                    <a:pt x="1771" y="1235"/>
                  </a:lnTo>
                  <a:lnTo>
                    <a:pt x="1785" y="1226"/>
                  </a:lnTo>
                  <a:lnTo>
                    <a:pt x="1799" y="1216"/>
                  </a:lnTo>
                  <a:lnTo>
                    <a:pt x="1812" y="1205"/>
                  </a:lnTo>
                  <a:lnTo>
                    <a:pt x="1823" y="1193"/>
                  </a:lnTo>
                  <a:lnTo>
                    <a:pt x="1832" y="1180"/>
                  </a:lnTo>
                  <a:lnTo>
                    <a:pt x="1841" y="1166"/>
                  </a:lnTo>
                  <a:lnTo>
                    <a:pt x="1848" y="1151"/>
                  </a:lnTo>
                  <a:lnTo>
                    <a:pt x="1854" y="1134"/>
                  </a:lnTo>
                  <a:lnTo>
                    <a:pt x="1858" y="1118"/>
                  </a:lnTo>
                  <a:lnTo>
                    <a:pt x="1861" y="1100"/>
                  </a:lnTo>
                  <a:lnTo>
                    <a:pt x="1862" y="1082"/>
                  </a:lnTo>
                  <a:lnTo>
                    <a:pt x="1862" y="1082"/>
                  </a:lnTo>
                  <a:lnTo>
                    <a:pt x="1861" y="1065"/>
                  </a:lnTo>
                  <a:lnTo>
                    <a:pt x="1858" y="1047"/>
                  </a:lnTo>
                  <a:lnTo>
                    <a:pt x="1854" y="1031"/>
                  </a:lnTo>
                  <a:lnTo>
                    <a:pt x="1848" y="1014"/>
                  </a:lnTo>
                  <a:lnTo>
                    <a:pt x="1841" y="999"/>
                  </a:lnTo>
                  <a:lnTo>
                    <a:pt x="1832" y="985"/>
                  </a:lnTo>
                  <a:lnTo>
                    <a:pt x="1823" y="971"/>
                  </a:lnTo>
                  <a:lnTo>
                    <a:pt x="1812" y="960"/>
                  </a:lnTo>
                  <a:lnTo>
                    <a:pt x="1799" y="949"/>
                  </a:lnTo>
                  <a:lnTo>
                    <a:pt x="1785" y="939"/>
                  </a:lnTo>
                  <a:lnTo>
                    <a:pt x="1771" y="930"/>
                  </a:lnTo>
                  <a:lnTo>
                    <a:pt x="1756" y="922"/>
                  </a:lnTo>
                  <a:lnTo>
                    <a:pt x="1740" y="916"/>
                  </a:lnTo>
                  <a:lnTo>
                    <a:pt x="1723" y="912"/>
                  </a:lnTo>
                  <a:lnTo>
                    <a:pt x="1706" y="910"/>
                  </a:lnTo>
                  <a:lnTo>
                    <a:pt x="1688" y="908"/>
                  </a:lnTo>
                  <a:lnTo>
                    <a:pt x="1688" y="908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2077" name="Rectangle 22"/>
            <p:cNvSpPr>
              <a:spLocks noChangeArrowheads="1"/>
            </p:cNvSpPr>
            <p:nvPr/>
          </p:nvSpPr>
          <p:spPr bwMode="auto">
            <a:xfrm>
              <a:off x="1882" y="1412"/>
              <a:ext cx="975" cy="317"/>
            </a:xfrm>
            <a:prstGeom prst="rect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061" name="Group 23"/>
          <p:cNvGrpSpPr>
            <a:grpSpLocks/>
          </p:cNvGrpSpPr>
          <p:nvPr/>
        </p:nvGrpSpPr>
        <p:grpSpPr bwMode="auto">
          <a:xfrm>
            <a:off x="-541338" y="3249613"/>
            <a:ext cx="1944688" cy="1944687"/>
            <a:chOff x="793" y="1185"/>
            <a:chExt cx="1225" cy="1225"/>
          </a:xfrm>
        </p:grpSpPr>
        <p:sp>
          <p:nvSpPr>
            <p:cNvPr id="101400" name="Freeform 24"/>
            <p:cNvSpPr>
              <a:spLocks/>
            </p:cNvSpPr>
            <p:nvPr/>
          </p:nvSpPr>
          <p:spPr bwMode="auto">
            <a:xfrm>
              <a:off x="793" y="1185"/>
              <a:ext cx="1225" cy="1225"/>
            </a:xfrm>
            <a:custGeom>
              <a:avLst/>
              <a:gdLst/>
              <a:ahLst/>
              <a:cxnLst>
                <a:cxn ang="0">
                  <a:pos x="1644" y="915"/>
                </a:cxn>
                <a:cxn ang="0">
                  <a:pos x="1559" y="956"/>
                </a:cxn>
                <a:cxn ang="0">
                  <a:pos x="930" y="261"/>
                </a:cxn>
                <a:cxn ang="0">
                  <a:pos x="952" y="197"/>
                </a:cxn>
                <a:cxn ang="0">
                  <a:pos x="950" y="139"/>
                </a:cxn>
                <a:cxn ang="0">
                  <a:pos x="923" y="77"/>
                </a:cxn>
                <a:cxn ang="0">
                  <a:pos x="877" y="30"/>
                </a:cxn>
                <a:cxn ang="0">
                  <a:pos x="815" y="4"/>
                </a:cxn>
                <a:cxn ang="0">
                  <a:pos x="762" y="1"/>
                </a:cxn>
                <a:cxn ang="0">
                  <a:pos x="696" y="21"/>
                </a:cxn>
                <a:cxn ang="0">
                  <a:pos x="646" y="63"/>
                </a:cxn>
                <a:cxn ang="0">
                  <a:pos x="613" y="122"/>
                </a:cxn>
                <a:cxn ang="0">
                  <a:pos x="606" y="174"/>
                </a:cxn>
                <a:cxn ang="0">
                  <a:pos x="629" y="261"/>
                </a:cxn>
                <a:cxn ang="0">
                  <a:pos x="0" y="303"/>
                </a:cxn>
                <a:cxn ang="0">
                  <a:pos x="18" y="859"/>
                </a:cxn>
                <a:cxn ang="0">
                  <a:pos x="73" y="853"/>
                </a:cxn>
                <a:cxn ang="0">
                  <a:pos x="163" y="870"/>
                </a:cxn>
                <a:cxn ang="0">
                  <a:pos x="236" y="920"/>
                </a:cxn>
                <a:cxn ang="0">
                  <a:pos x="285" y="993"/>
                </a:cxn>
                <a:cxn ang="0">
                  <a:pos x="303" y="1082"/>
                </a:cxn>
                <a:cxn ang="0">
                  <a:pos x="293" y="1151"/>
                </a:cxn>
                <a:cxn ang="0">
                  <a:pos x="250" y="1229"/>
                </a:cxn>
                <a:cxn ang="0">
                  <a:pos x="183" y="1284"/>
                </a:cxn>
                <a:cxn ang="0">
                  <a:pos x="96" y="1311"/>
                </a:cxn>
                <a:cxn ang="0">
                  <a:pos x="35" y="1309"/>
                </a:cxn>
                <a:cxn ang="0">
                  <a:pos x="0" y="1862"/>
                </a:cxn>
                <a:cxn ang="0">
                  <a:pos x="556" y="1844"/>
                </a:cxn>
                <a:cxn ang="0">
                  <a:pos x="550" y="1789"/>
                </a:cxn>
                <a:cxn ang="0">
                  <a:pos x="568" y="1699"/>
                </a:cxn>
                <a:cxn ang="0">
                  <a:pos x="617" y="1626"/>
                </a:cxn>
                <a:cxn ang="0">
                  <a:pos x="690" y="1577"/>
                </a:cxn>
                <a:cxn ang="0">
                  <a:pos x="780" y="1559"/>
                </a:cxn>
                <a:cxn ang="0">
                  <a:pos x="848" y="1569"/>
                </a:cxn>
                <a:cxn ang="0">
                  <a:pos x="926" y="1612"/>
                </a:cxn>
                <a:cxn ang="0">
                  <a:pos x="981" y="1679"/>
                </a:cxn>
                <a:cxn ang="0">
                  <a:pos x="1008" y="1766"/>
                </a:cxn>
                <a:cxn ang="0">
                  <a:pos x="1007" y="1827"/>
                </a:cxn>
                <a:cxn ang="0">
                  <a:pos x="1559" y="1862"/>
                </a:cxn>
                <a:cxn ang="0">
                  <a:pos x="1601" y="1233"/>
                </a:cxn>
                <a:cxn ang="0">
                  <a:pos x="1688" y="1256"/>
                </a:cxn>
                <a:cxn ang="0">
                  <a:pos x="1740" y="1249"/>
                </a:cxn>
                <a:cxn ang="0">
                  <a:pos x="1799" y="1216"/>
                </a:cxn>
                <a:cxn ang="0">
                  <a:pos x="1841" y="1166"/>
                </a:cxn>
                <a:cxn ang="0">
                  <a:pos x="1861" y="1100"/>
                </a:cxn>
                <a:cxn ang="0">
                  <a:pos x="1858" y="1047"/>
                </a:cxn>
                <a:cxn ang="0">
                  <a:pos x="1832" y="985"/>
                </a:cxn>
                <a:cxn ang="0">
                  <a:pos x="1785" y="939"/>
                </a:cxn>
                <a:cxn ang="0">
                  <a:pos x="1723" y="912"/>
                </a:cxn>
              </a:cxnLst>
              <a:rect l="0" t="0" r="r" b="b"/>
              <a:pathLst>
                <a:path w="1862" h="1862">
                  <a:moveTo>
                    <a:pt x="1688" y="908"/>
                  </a:moveTo>
                  <a:lnTo>
                    <a:pt x="1688" y="908"/>
                  </a:lnTo>
                  <a:lnTo>
                    <a:pt x="1665" y="910"/>
                  </a:lnTo>
                  <a:lnTo>
                    <a:pt x="1644" y="915"/>
                  </a:lnTo>
                  <a:lnTo>
                    <a:pt x="1622" y="922"/>
                  </a:lnTo>
                  <a:lnTo>
                    <a:pt x="1601" y="932"/>
                  </a:lnTo>
                  <a:lnTo>
                    <a:pt x="1559" y="956"/>
                  </a:lnTo>
                  <a:lnTo>
                    <a:pt x="1559" y="956"/>
                  </a:lnTo>
                  <a:lnTo>
                    <a:pt x="1559" y="303"/>
                  </a:lnTo>
                  <a:lnTo>
                    <a:pt x="1559" y="303"/>
                  </a:lnTo>
                  <a:lnTo>
                    <a:pt x="906" y="303"/>
                  </a:lnTo>
                  <a:lnTo>
                    <a:pt x="930" y="261"/>
                  </a:lnTo>
                  <a:lnTo>
                    <a:pt x="930" y="261"/>
                  </a:lnTo>
                  <a:lnTo>
                    <a:pt x="940" y="240"/>
                  </a:lnTo>
                  <a:lnTo>
                    <a:pt x="947" y="218"/>
                  </a:lnTo>
                  <a:lnTo>
                    <a:pt x="952" y="197"/>
                  </a:lnTo>
                  <a:lnTo>
                    <a:pt x="954" y="174"/>
                  </a:lnTo>
                  <a:lnTo>
                    <a:pt x="954" y="174"/>
                  </a:lnTo>
                  <a:lnTo>
                    <a:pt x="952" y="156"/>
                  </a:lnTo>
                  <a:lnTo>
                    <a:pt x="950" y="139"/>
                  </a:lnTo>
                  <a:lnTo>
                    <a:pt x="946" y="122"/>
                  </a:lnTo>
                  <a:lnTo>
                    <a:pt x="940" y="106"/>
                  </a:lnTo>
                  <a:lnTo>
                    <a:pt x="932" y="91"/>
                  </a:lnTo>
                  <a:lnTo>
                    <a:pt x="923" y="77"/>
                  </a:lnTo>
                  <a:lnTo>
                    <a:pt x="913" y="63"/>
                  </a:lnTo>
                  <a:lnTo>
                    <a:pt x="902" y="50"/>
                  </a:lnTo>
                  <a:lnTo>
                    <a:pt x="891" y="39"/>
                  </a:lnTo>
                  <a:lnTo>
                    <a:pt x="877" y="30"/>
                  </a:lnTo>
                  <a:lnTo>
                    <a:pt x="863" y="21"/>
                  </a:lnTo>
                  <a:lnTo>
                    <a:pt x="848" y="14"/>
                  </a:lnTo>
                  <a:lnTo>
                    <a:pt x="831" y="8"/>
                  </a:lnTo>
                  <a:lnTo>
                    <a:pt x="815" y="4"/>
                  </a:lnTo>
                  <a:lnTo>
                    <a:pt x="797" y="1"/>
                  </a:lnTo>
                  <a:lnTo>
                    <a:pt x="780" y="0"/>
                  </a:lnTo>
                  <a:lnTo>
                    <a:pt x="780" y="0"/>
                  </a:lnTo>
                  <a:lnTo>
                    <a:pt x="762" y="1"/>
                  </a:lnTo>
                  <a:lnTo>
                    <a:pt x="744" y="4"/>
                  </a:lnTo>
                  <a:lnTo>
                    <a:pt x="728" y="8"/>
                  </a:lnTo>
                  <a:lnTo>
                    <a:pt x="711" y="14"/>
                  </a:lnTo>
                  <a:lnTo>
                    <a:pt x="696" y="21"/>
                  </a:lnTo>
                  <a:lnTo>
                    <a:pt x="682" y="30"/>
                  </a:lnTo>
                  <a:lnTo>
                    <a:pt x="669" y="39"/>
                  </a:lnTo>
                  <a:lnTo>
                    <a:pt x="657" y="50"/>
                  </a:lnTo>
                  <a:lnTo>
                    <a:pt x="646" y="63"/>
                  </a:lnTo>
                  <a:lnTo>
                    <a:pt x="636" y="77"/>
                  </a:lnTo>
                  <a:lnTo>
                    <a:pt x="627" y="91"/>
                  </a:lnTo>
                  <a:lnTo>
                    <a:pt x="619" y="106"/>
                  </a:lnTo>
                  <a:lnTo>
                    <a:pt x="613" y="122"/>
                  </a:lnTo>
                  <a:lnTo>
                    <a:pt x="609" y="139"/>
                  </a:lnTo>
                  <a:lnTo>
                    <a:pt x="607" y="156"/>
                  </a:lnTo>
                  <a:lnTo>
                    <a:pt x="606" y="174"/>
                  </a:lnTo>
                  <a:lnTo>
                    <a:pt x="606" y="174"/>
                  </a:lnTo>
                  <a:lnTo>
                    <a:pt x="607" y="197"/>
                  </a:lnTo>
                  <a:lnTo>
                    <a:pt x="612" y="218"/>
                  </a:lnTo>
                  <a:lnTo>
                    <a:pt x="619" y="240"/>
                  </a:lnTo>
                  <a:lnTo>
                    <a:pt x="629" y="261"/>
                  </a:lnTo>
                  <a:lnTo>
                    <a:pt x="653" y="303"/>
                  </a:lnTo>
                  <a:lnTo>
                    <a:pt x="604" y="303"/>
                  </a:lnTo>
                  <a:lnTo>
                    <a:pt x="604" y="303"/>
                  </a:lnTo>
                  <a:lnTo>
                    <a:pt x="0" y="303"/>
                  </a:lnTo>
                  <a:lnTo>
                    <a:pt x="0" y="303"/>
                  </a:lnTo>
                  <a:lnTo>
                    <a:pt x="0" y="865"/>
                  </a:lnTo>
                  <a:lnTo>
                    <a:pt x="0" y="865"/>
                  </a:lnTo>
                  <a:lnTo>
                    <a:pt x="18" y="859"/>
                  </a:lnTo>
                  <a:lnTo>
                    <a:pt x="35" y="855"/>
                  </a:lnTo>
                  <a:lnTo>
                    <a:pt x="54" y="853"/>
                  </a:lnTo>
                  <a:lnTo>
                    <a:pt x="73" y="853"/>
                  </a:lnTo>
                  <a:lnTo>
                    <a:pt x="73" y="853"/>
                  </a:lnTo>
                  <a:lnTo>
                    <a:pt x="96" y="854"/>
                  </a:lnTo>
                  <a:lnTo>
                    <a:pt x="119" y="857"/>
                  </a:lnTo>
                  <a:lnTo>
                    <a:pt x="141" y="863"/>
                  </a:lnTo>
                  <a:lnTo>
                    <a:pt x="163" y="870"/>
                  </a:lnTo>
                  <a:lnTo>
                    <a:pt x="183" y="881"/>
                  </a:lnTo>
                  <a:lnTo>
                    <a:pt x="202" y="892"/>
                  </a:lnTo>
                  <a:lnTo>
                    <a:pt x="220" y="905"/>
                  </a:lnTo>
                  <a:lnTo>
                    <a:pt x="236" y="920"/>
                  </a:lnTo>
                  <a:lnTo>
                    <a:pt x="250" y="936"/>
                  </a:lnTo>
                  <a:lnTo>
                    <a:pt x="264" y="954"/>
                  </a:lnTo>
                  <a:lnTo>
                    <a:pt x="275" y="973"/>
                  </a:lnTo>
                  <a:lnTo>
                    <a:pt x="285" y="993"/>
                  </a:lnTo>
                  <a:lnTo>
                    <a:pt x="293" y="1014"/>
                  </a:lnTo>
                  <a:lnTo>
                    <a:pt x="298" y="1036"/>
                  </a:lnTo>
                  <a:lnTo>
                    <a:pt x="302" y="1058"/>
                  </a:lnTo>
                  <a:lnTo>
                    <a:pt x="303" y="1082"/>
                  </a:lnTo>
                  <a:lnTo>
                    <a:pt x="303" y="1082"/>
                  </a:lnTo>
                  <a:lnTo>
                    <a:pt x="302" y="1106"/>
                  </a:lnTo>
                  <a:lnTo>
                    <a:pt x="298" y="1129"/>
                  </a:lnTo>
                  <a:lnTo>
                    <a:pt x="293" y="1151"/>
                  </a:lnTo>
                  <a:lnTo>
                    <a:pt x="285" y="1172"/>
                  </a:lnTo>
                  <a:lnTo>
                    <a:pt x="275" y="1192"/>
                  </a:lnTo>
                  <a:lnTo>
                    <a:pt x="264" y="1211"/>
                  </a:lnTo>
                  <a:lnTo>
                    <a:pt x="250" y="1229"/>
                  </a:lnTo>
                  <a:lnTo>
                    <a:pt x="236" y="1245"/>
                  </a:lnTo>
                  <a:lnTo>
                    <a:pt x="220" y="1260"/>
                  </a:lnTo>
                  <a:lnTo>
                    <a:pt x="202" y="1273"/>
                  </a:lnTo>
                  <a:lnTo>
                    <a:pt x="183" y="1284"/>
                  </a:lnTo>
                  <a:lnTo>
                    <a:pt x="163" y="1294"/>
                  </a:lnTo>
                  <a:lnTo>
                    <a:pt x="141" y="1302"/>
                  </a:lnTo>
                  <a:lnTo>
                    <a:pt x="119" y="1308"/>
                  </a:lnTo>
                  <a:lnTo>
                    <a:pt x="96" y="1311"/>
                  </a:lnTo>
                  <a:lnTo>
                    <a:pt x="73" y="1312"/>
                  </a:lnTo>
                  <a:lnTo>
                    <a:pt x="73" y="1312"/>
                  </a:lnTo>
                  <a:lnTo>
                    <a:pt x="54" y="1312"/>
                  </a:lnTo>
                  <a:lnTo>
                    <a:pt x="35" y="1309"/>
                  </a:lnTo>
                  <a:lnTo>
                    <a:pt x="18" y="1306"/>
                  </a:lnTo>
                  <a:lnTo>
                    <a:pt x="0" y="1299"/>
                  </a:lnTo>
                  <a:lnTo>
                    <a:pt x="0" y="1299"/>
                  </a:lnTo>
                  <a:lnTo>
                    <a:pt x="0" y="1862"/>
                  </a:lnTo>
                  <a:lnTo>
                    <a:pt x="0" y="1862"/>
                  </a:lnTo>
                  <a:lnTo>
                    <a:pt x="563" y="1862"/>
                  </a:lnTo>
                  <a:lnTo>
                    <a:pt x="563" y="1862"/>
                  </a:lnTo>
                  <a:lnTo>
                    <a:pt x="556" y="1844"/>
                  </a:lnTo>
                  <a:lnTo>
                    <a:pt x="553" y="1827"/>
                  </a:lnTo>
                  <a:lnTo>
                    <a:pt x="550" y="1808"/>
                  </a:lnTo>
                  <a:lnTo>
                    <a:pt x="550" y="1789"/>
                  </a:lnTo>
                  <a:lnTo>
                    <a:pt x="550" y="1789"/>
                  </a:lnTo>
                  <a:lnTo>
                    <a:pt x="551" y="1766"/>
                  </a:lnTo>
                  <a:lnTo>
                    <a:pt x="554" y="1743"/>
                  </a:lnTo>
                  <a:lnTo>
                    <a:pt x="560" y="1721"/>
                  </a:lnTo>
                  <a:lnTo>
                    <a:pt x="568" y="1699"/>
                  </a:lnTo>
                  <a:lnTo>
                    <a:pt x="578" y="1679"/>
                  </a:lnTo>
                  <a:lnTo>
                    <a:pt x="589" y="1660"/>
                  </a:lnTo>
                  <a:lnTo>
                    <a:pt x="602" y="1642"/>
                  </a:lnTo>
                  <a:lnTo>
                    <a:pt x="617" y="1626"/>
                  </a:lnTo>
                  <a:lnTo>
                    <a:pt x="633" y="1612"/>
                  </a:lnTo>
                  <a:lnTo>
                    <a:pt x="651" y="1598"/>
                  </a:lnTo>
                  <a:lnTo>
                    <a:pt x="670" y="1587"/>
                  </a:lnTo>
                  <a:lnTo>
                    <a:pt x="690" y="1577"/>
                  </a:lnTo>
                  <a:lnTo>
                    <a:pt x="711" y="1569"/>
                  </a:lnTo>
                  <a:lnTo>
                    <a:pt x="733" y="1564"/>
                  </a:lnTo>
                  <a:lnTo>
                    <a:pt x="756" y="1560"/>
                  </a:lnTo>
                  <a:lnTo>
                    <a:pt x="780" y="1559"/>
                  </a:lnTo>
                  <a:lnTo>
                    <a:pt x="780" y="1559"/>
                  </a:lnTo>
                  <a:lnTo>
                    <a:pt x="804" y="1560"/>
                  </a:lnTo>
                  <a:lnTo>
                    <a:pt x="826" y="1564"/>
                  </a:lnTo>
                  <a:lnTo>
                    <a:pt x="848" y="1569"/>
                  </a:lnTo>
                  <a:lnTo>
                    <a:pt x="869" y="1577"/>
                  </a:lnTo>
                  <a:lnTo>
                    <a:pt x="889" y="1587"/>
                  </a:lnTo>
                  <a:lnTo>
                    <a:pt x="908" y="1598"/>
                  </a:lnTo>
                  <a:lnTo>
                    <a:pt x="926" y="1612"/>
                  </a:lnTo>
                  <a:lnTo>
                    <a:pt x="942" y="1626"/>
                  </a:lnTo>
                  <a:lnTo>
                    <a:pt x="957" y="1642"/>
                  </a:lnTo>
                  <a:lnTo>
                    <a:pt x="970" y="1660"/>
                  </a:lnTo>
                  <a:lnTo>
                    <a:pt x="981" y="1679"/>
                  </a:lnTo>
                  <a:lnTo>
                    <a:pt x="992" y="1699"/>
                  </a:lnTo>
                  <a:lnTo>
                    <a:pt x="999" y="1721"/>
                  </a:lnTo>
                  <a:lnTo>
                    <a:pt x="1005" y="1743"/>
                  </a:lnTo>
                  <a:lnTo>
                    <a:pt x="1008" y="1766"/>
                  </a:lnTo>
                  <a:lnTo>
                    <a:pt x="1009" y="1789"/>
                  </a:lnTo>
                  <a:lnTo>
                    <a:pt x="1009" y="1789"/>
                  </a:lnTo>
                  <a:lnTo>
                    <a:pt x="1009" y="1808"/>
                  </a:lnTo>
                  <a:lnTo>
                    <a:pt x="1007" y="1827"/>
                  </a:lnTo>
                  <a:lnTo>
                    <a:pt x="1003" y="1844"/>
                  </a:lnTo>
                  <a:lnTo>
                    <a:pt x="997" y="1862"/>
                  </a:lnTo>
                  <a:lnTo>
                    <a:pt x="997" y="1862"/>
                  </a:lnTo>
                  <a:lnTo>
                    <a:pt x="1559" y="1862"/>
                  </a:lnTo>
                  <a:lnTo>
                    <a:pt x="1559" y="1862"/>
                  </a:lnTo>
                  <a:lnTo>
                    <a:pt x="1559" y="1209"/>
                  </a:lnTo>
                  <a:lnTo>
                    <a:pt x="1601" y="1233"/>
                  </a:lnTo>
                  <a:lnTo>
                    <a:pt x="1601" y="1233"/>
                  </a:lnTo>
                  <a:lnTo>
                    <a:pt x="1622" y="1243"/>
                  </a:lnTo>
                  <a:lnTo>
                    <a:pt x="1644" y="1250"/>
                  </a:lnTo>
                  <a:lnTo>
                    <a:pt x="1665" y="1255"/>
                  </a:lnTo>
                  <a:lnTo>
                    <a:pt x="1688" y="1256"/>
                  </a:lnTo>
                  <a:lnTo>
                    <a:pt x="1688" y="1256"/>
                  </a:lnTo>
                  <a:lnTo>
                    <a:pt x="1706" y="1255"/>
                  </a:lnTo>
                  <a:lnTo>
                    <a:pt x="1723" y="1253"/>
                  </a:lnTo>
                  <a:lnTo>
                    <a:pt x="1740" y="1249"/>
                  </a:lnTo>
                  <a:lnTo>
                    <a:pt x="1756" y="1243"/>
                  </a:lnTo>
                  <a:lnTo>
                    <a:pt x="1771" y="1235"/>
                  </a:lnTo>
                  <a:lnTo>
                    <a:pt x="1785" y="1226"/>
                  </a:lnTo>
                  <a:lnTo>
                    <a:pt x="1799" y="1216"/>
                  </a:lnTo>
                  <a:lnTo>
                    <a:pt x="1812" y="1205"/>
                  </a:lnTo>
                  <a:lnTo>
                    <a:pt x="1823" y="1193"/>
                  </a:lnTo>
                  <a:lnTo>
                    <a:pt x="1832" y="1180"/>
                  </a:lnTo>
                  <a:lnTo>
                    <a:pt x="1841" y="1166"/>
                  </a:lnTo>
                  <a:lnTo>
                    <a:pt x="1848" y="1151"/>
                  </a:lnTo>
                  <a:lnTo>
                    <a:pt x="1854" y="1134"/>
                  </a:lnTo>
                  <a:lnTo>
                    <a:pt x="1858" y="1118"/>
                  </a:lnTo>
                  <a:lnTo>
                    <a:pt x="1861" y="1100"/>
                  </a:lnTo>
                  <a:lnTo>
                    <a:pt x="1862" y="1082"/>
                  </a:lnTo>
                  <a:lnTo>
                    <a:pt x="1862" y="1082"/>
                  </a:lnTo>
                  <a:lnTo>
                    <a:pt x="1861" y="1065"/>
                  </a:lnTo>
                  <a:lnTo>
                    <a:pt x="1858" y="1047"/>
                  </a:lnTo>
                  <a:lnTo>
                    <a:pt x="1854" y="1031"/>
                  </a:lnTo>
                  <a:lnTo>
                    <a:pt x="1848" y="1014"/>
                  </a:lnTo>
                  <a:lnTo>
                    <a:pt x="1841" y="999"/>
                  </a:lnTo>
                  <a:lnTo>
                    <a:pt x="1832" y="985"/>
                  </a:lnTo>
                  <a:lnTo>
                    <a:pt x="1823" y="971"/>
                  </a:lnTo>
                  <a:lnTo>
                    <a:pt x="1812" y="960"/>
                  </a:lnTo>
                  <a:lnTo>
                    <a:pt x="1799" y="949"/>
                  </a:lnTo>
                  <a:lnTo>
                    <a:pt x="1785" y="939"/>
                  </a:lnTo>
                  <a:lnTo>
                    <a:pt x="1771" y="930"/>
                  </a:lnTo>
                  <a:lnTo>
                    <a:pt x="1756" y="922"/>
                  </a:lnTo>
                  <a:lnTo>
                    <a:pt x="1740" y="916"/>
                  </a:lnTo>
                  <a:lnTo>
                    <a:pt x="1723" y="912"/>
                  </a:lnTo>
                  <a:lnTo>
                    <a:pt x="1706" y="910"/>
                  </a:lnTo>
                  <a:lnTo>
                    <a:pt x="1688" y="908"/>
                  </a:lnTo>
                  <a:lnTo>
                    <a:pt x="1688" y="908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2075" name="Rectangle 25"/>
            <p:cNvSpPr>
              <a:spLocks noChangeArrowheads="1"/>
            </p:cNvSpPr>
            <p:nvPr/>
          </p:nvSpPr>
          <p:spPr bwMode="auto">
            <a:xfrm>
              <a:off x="816" y="1412"/>
              <a:ext cx="975" cy="317"/>
            </a:xfrm>
            <a:prstGeom prst="rect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062" name="Group 26"/>
          <p:cNvGrpSpPr>
            <a:grpSpLocks/>
          </p:cNvGrpSpPr>
          <p:nvPr/>
        </p:nvGrpSpPr>
        <p:grpSpPr bwMode="auto">
          <a:xfrm rot="1800000">
            <a:off x="3348038" y="2312988"/>
            <a:ext cx="1944687" cy="1944687"/>
            <a:chOff x="793" y="1185"/>
            <a:chExt cx="1225" cy="1225"/>
          </a:xfrm>
        </p:grpSpPr>
        <p:sp>
          <p:nvSpPr>
            <p:cNvPr id="101403" name="Freeform 27"/>
            <p:cNvSpPr>
              <a:spLocks/>
            </p:cNvSpPr>
            <p:nvPr/>
          </p:nvSpPr>
          <p:spPr bwMode="auto">
            <a:xfrm>
              <a:off x="793" y="1185"/>
              <a:ext cx="1225" cy="1225"/>
            </a:xfrm>
            <a:custGeom>
              <a:avLst/>
              <a:gdLst/>
              <a:ahLst/>
              <a:cxnLst>
                <a:cxn ang="0">
                  <a:pos x="1644" y="915"/>
                </a:cxn>
                <a:cxn ang="0">
                  <a:pos x="1559" y="956"/>
                </a:cxn>
                <a:cxn ang="0">
                  <a:pos x="930" y="261"/>
                </a:cxn>
                <a:cxn ang="0">
                  <a:pos x="952" y="197"/>
                </a:cxn>
                <a:cxn ang="0">
                  <a:pos x="950" y="139"/>
                </a:cxn>
                <a:cxn ang="0">
                  <a:pos x="923" y="77"/>
                </a:cxn>
                <a:cxn ang="0">
                  <a:pos x="877" y="30"/>
                </a:cxn>
                <a:cxn ang="0">
                  <a:pos x="815" y="4"/>
                </a:cxn>
                <a:cxn ang="0">
                  <a:pos x="762" y="1"/>
                </a:cxn>
                <a:cxn ang="0">
                  <a:pos x="696" y="21"/>
                </a:cxn>
                <a:cxn ang="0">
                  <a:pos x="646" y="63"/>
                </a:cxn>
                <a:cxn ang="0">
                  <a:pos x="613" y="122"/>
                </a:cxn>
                <a:cxn ang="0">
                  <a:pos x="606" y="174"/>
                </a:cxn>
                <a:cxn ang="0">
                  <a:pos x="629" y="261"/>
                </a:cxn>
                <a:cxn ang="0">
                  <a:pos x="0" y="303"/>
                </a:cxn>
                <a:cxn ang="0">
                  <a:pos x="18" y="859"/>
                </a:cxn>
                <a:cxn ang="0">
                  <a:pos x="73" y="853"/>
                </a:cxn>
                <a:cxn ang="0">
                  <a:pos x="163" y="870"/>
                </a:cxn>
                <a:cxn ang="0">
                  <a:pos x="236" y="920"/>
                </a:cxn>
                <a:cxn ang="0">
                  <a:pos x="285" y="993"/>
                </a:cxn>
                <a:cxn ang="0">
                  <a:pos x="303" y="1082"/>
                </a:cxn>
                <a:cxn ang="0">
                  <a:pos x="293" y="1151"/>
                </a:cxn>
                <a:cxn ang="0">
                  <a:pos x="250" y="1229"/>
                </a:cxn>
                <a:cxn ang="0">
                  <a:pos x="183" y="1284"/>
                </a:cxn>
                <a:cxn ang="0">
                  <a:pos x="96" y="1311"/>
                </a:cxn>
                <a:cxn ang="0">
                  <a:pos x="35" y="1309"/>
                </a:cxn>
                <a:cxn ang="0">
                  <a:pos x="0" y="1862"/>
                </a:cxn>
                <a:cxn ang="0">
                  <a:pos x="556" y="1844"/>
                </a:cxn>
                <a:cxn ang="0">
                  <a:pos x="550" y="1789"/>
                </a:cxn>
                <a:cxn ang="0">
                  <a:pos x="568" y="1699"/>
                </a:cxn>
                <a:cxn ang="0">
                  <a:pos x="617" y="1626"/>
                </a:cxn>
                <a:cxn ang="0">
                  <a:pos x="690" y="1577"/>
                </a:cxn>
                <a:cxn ang="0">
                  <a:pos x="780" y="1559"/>
                </a:cxn>
                <a:cxn ang="0">
                  <a:pos x="848" y="1569"/>
                </a:cxn>
                <a:cxn ang="0">
                  <a:pos x="926" y="1612"/>
                </a:cxn>
                <a:cxn ang="0">
                  <a:pos x="981" y="1679"/>
                </a:cxn>
                <a:cxn ang="0">
                  <a:pos x="1008" y="1766"/>
                </a:cxn>
                <a:cxn ang="0">
                  <a:pos x="1007" y="1827"/>
                </a:cxn>
                <a:cxn ang="0">
                  <a:pos x="1559" y="1862"/>
                </a:cxn>
                <a:cxn ang="0">
                  <a:pos x="1601" y="1233"/>
                </a:cxn>
                <a:cxn ang="0">
                  <a:pos x="1688" y="1256"/>
                </a:cxn>
                <a:cxn ang="0">
                  <a:pos x="1740" y="1249"/>
                </a:cxn>
                <a:cxn ang="0">
                  <a:pos x="1799" y="1216"/>
                </a:cxn>
                <a:cxn ang="0">
                  <a:pos x="1841" y="1166"/>
                </a:cxn>
                <a:cxn ang="0">
                  <a:pos x="1861" y="1100"/>
                </a:cxn>
                <a:cxn ang="0">
                  <a:pos x="1858" y="1047"/>
                </a:cxn>
                <a:cxn ang="0">
                  <a:pos x="1832" y="985"/>
                </a:cxn>
                <a:cxn ang="0">
                  <a:pos x="1785" y="939"/>
                </a:cxn>
                <a:cxn ang="0">
                  <a:pos x="1723" y="912"/>
                </a:cxn>
              </a:cxnLst>
              <a:rect l="0" t="0" r="r" b="b"/>
              <a:pathLst>
                <a:path w="1862" h="1862">
                  <a:moveTo>
                    <a:pt x="1688" y="908"/>
                  </a:moveTo>
                  <a:lnTo>
                    <a:pt x="1688" y="908"/>
                  </a:lnTo>
                  <a:lnTo>
                    <a:pt x="1665" y="910"/>
                  </a:lnTo>
                  <a:lnTo>
                    <a:pt x="1644" y="915"/>
                  </a:lnTo>
                  <a:lnTo>
                    <a:pt x="1622" y="922"/>
                  </a:lnTo>
                  <a:lnTo>
                    <a:pt x="1601" y="932"/>
                  </a:lnTo>
                  <a:lnTo>
                    <a:pt x="1559" y="956"/>
                  </a:lnTo>
                  <a:lnTo>
                    <a:pt x="1559" y="956"/>
                  </a:lnTo>
                  <a:lnTo>
                    <a:pt x="1559" y="303"/>
                  </a:lnTo>
                  <a:lnTo>
                    <a:pt x="1559" y="303"/>
                  </a:lnTo>
                  <a:lnTo>
                    <a:pt x="906" y="303"/>
                  </a:lnTo>
                  <a:lnTo>
                    <a:pt x="930" y="261"/>
                  </a:lnTo>
                  <a:lnTo>
                    <a:pt x="930" y="261"/>
                  </a:lnTo>
                  <a:lnTo>
                    <a:pt x="940" y="240"/>
                  </a:lnTo>
                  <a:lnTo>
                    <a:pt x="947" y="218"/>
                  </a:lnTo>
                  <a:lnTo>
                    <a:pt x="952" y="197"/>
                  </a:lnTo>
                  <a:lnTo>
                    <a:pt x="954" y="174"/>
                  </a:lnTo>
                  <a:lnTo>
                    <a:pt x="954" y="174"/>
                  </a:lnTo>
                  <a:lnTo>
                    <a:pt x="952" y="156"/>
                  </a:lnTo>
                  <a:lnTo>
                    <a:pt x="950" y="139"/>
                  </a:lnTo>
                  <a:lnTo>
                    <a:pt x="946" y="122"/>
                  </a:lnTo>
                  <a:lnTo>
                    <a:pt x="940" y="106"/>
                  </a:lnTo>
                  <a:lnTo>
                    <a:pt x="932" y="91"/>
                  </a:lnTo>
                  <a:lnTo>
                    <a:pt x="923" y="77"/>
                  </a:lnTo>
                  <a:lnTo>
                    <a:pt x="913" y="63"/>
                  </a:lnTo>
                  <a:lnTo>
                    <a:pt x="902" y="50"/>
                  </a:lnTo>
                  <a:lnTo>
                    <a:pt x="891" y="39"/>
                  </a:lnTo>
                  <a:lnTo>
                    <a:pt x="877" y="30"/>
                  </a:lnTo>
                  <a:lnTo>
                    <a:pt x="863" y="21"/>
                  </a:lnTo>
                  <a:lnTo>
                    <a:pt x="848" y="14"/>
                  </a:lnTo>
                  <a:lnTo>
                    <a:pt x="831" y="8"/>
                  </a:lnTo>
                  <a:lnTo>
                    <a:pt x="815" y="4"/>
                  </a:lnTo>
                  <a:lnTo>
                    <a:pt x="797" y="1"/>
                  </a:lnTo>
                  <a:lnTo>
                    <a:pt x="780" y="0"/>
                  </a:lnTo>
                  <a:lnTo>
                    <a:pt x="780" y="0"/>
                  </a:lnTo>
                  <a:lnTo>
                    <a:pt x="762" y="1"/>
                  </a:lnTo>
                  <a:lnTo>
                    <a:pt x="744" y="4"/>
                  </a:lnTo>
                  <a:lnTo>
                    <a:pt x="728" y="8"/>
                  </a:lnTo>
                  <a:lnTo>
                    <a:pt x="711" y="14"/>
                  </a:lnTo>
                  <a:lnTo>
                    <a:pt x="696" y="21"/>
                  </a:lnTo>
                  <a:lnTo>
                    <a:pt x="682" y="30"/>
                  </a:lnTo>
                  <a:lnTo>
                    <a:pt x="669" y="39"/>
                  </a:lnTo>
                  <a:lnTo>
                    <a:pt x="657" y="50"/>
                  </a:lnTo>
                  <a:lnTo>
                    <a:pt x="646" y="63"/>
                  </a:lnTo>
                  <a:lnTo>
                    <a:pt x="636" y="77"/>
                  </a:lnTo>
                  <a:lnTo>
                    <a:pt x="627" y="91"/>
                  </a:lnTo>
                  <a:lnTo>
                    <a:pt x="619" y="106"/>
                  </a:lnTo>
                  <a:lnTo>
                    <a:pt x="613" y="122"/>
                  </a:lnTo>
                  <a:lnTo>
                    <a:pt x="609" y="139"/>
                  </a:lnTo>
                  <a:lnTo>
                    <a:pt x="607" y="156"/>
                  </a:lnTo>
                  <a:lnTo>
                    <a:pt x="606" y="174"/>
                  </a:lnTo>
                  <a:lnTo>
                    <a:pt x="606" y="174"/>
                  </a:lnTo>
                  <a:lnTo>
                    <a:pt x="607" y="197"/>
                  </a:lnTo>
                  <a:lnTo>
                    <a:pt x="612" y="218"/>
                  </a:lnTo>
                  <a:lnTo>
                    <a:pt x="619" y="240"/>
                  </a:lnTo>
                  <a:lnTo>
                    <a:pt x="629" y="261"/>
                  </a:lnTo>
                  <a:lnTo>
                    <a:pt x="653" y="303"/>
                  </a:lnTo>
                  <a:lnTo>
                    <a:pt x="604" y="303"/>
                  </a:lnTo>
                  <a:lnTo>
                    <a:pt x="604" y="303"/>
                  </a:lnTo>
                  <a:lnTo>
                    <a:pt x="0" y="303"/>
                  </a:lnTo>
                  <a:lnTo>
                    <a:pt x="0" y="303"/>
                  </a:lnTo>
                  <a:lnTo>
                    <a:pt x="0" y="865"/>
                  </a:lnTo>
                  <a:lnTo>
                    <a:pt x="0" y="865"/>
                  </a:lnTo>
                  <a:lnTo>
                    <a:pt x="18" y="859"/>
                  </a:lnTo>
                  <a:lnTo>
                    <a:pt x="35" y="855"/>
                  </a:lnTo>
                  <a:lnTo>
                    <a:pt x="54" y="853"/>
                  </a:lnTo>
                  <a:lnTo>
                    <a:pt x="73" y="853"/>
                  </a:lnTo>
                  <a:lnTo>
                    <a:pt x="73" y="853"/>
                  </a:lnTo>
                  <a:lnTo>
                    <a:pt x="96" y="854"/>
                  </a:lnTo>
                  <a:lnTo>
                    <a:pt x="119" y="857"/>
                  </a:lnTo>
                  <a:lnTo>
                    <a:pt x="141" y="863"/>
                  </a:lnTo>
                  <a:lnTo>
                    <a:pt x="163" y="870"/>
                  </a:lnTo>
                  <a:lnTo>
                    <a:pt x="183" y="881"/>
                  </a:lnTo>
                  <a:lnTo>
                    <a:pt x="202" y="892"/>
                  </a:lnTo>
                  <a:lnTo>
                    <a:pt x="220" y="905"/>
                  </a:lnTo>
                  <a:lnTo>
                    <a:pt x="236" y="920"/>
                  </a:lnTo>
                  <a:lnTo>
                    <a:pt x="250" y="936"/>
                  </a:lnTo>
                  <a:lnTo>
                    <a:pt x="264" y="954"/>
                  </a:lnTo>
                  <a:lnTo>
                    <a:pt x="275" y="973"/>
                  </a:lnTo>
                  <a:lnTo>
                    <a:pt x="285" y="993"/>
                  </a:lnTo>
                  <a:lnTo>
                    <a:pt x="293" y="1014"/>
                  </a:lnTo>
                  <a:lnTo>
                    <a:pt x="298" y="1036"/>
                  </a:lnTo>
                  <a:lnTo>
                    <a:pt x="302" y="1058"/>
                  </a:lnTo>
                  <a:lnTo>
                    <a:pt x="303" y="1082"/>
                  </a:lnTo>
                  <a:lnTo>
                    <a:pt x="303" y="1082"/>
                  </a:lnTo>
                  <a:lnTo>
                    <a:pt x="302" y="1106"/>
                  </a:lnTo>
                  <a:lnTo>
                    <a:pt x="298" y="1129"/>
                  </a:lnTo>
                  <a:lnTo>
                    <a:pt x="293" y="1151"/>
                  </a:lnTo>
                  <a:lnTo>
                    <a:pt x="285" y="1172"/>
                  </a:lnTo>
                  <a:lnTo>
                    <a:pt x="275" y="1192"/>
                  </a:lnTo>
                  <a:lnTo>
                    <a:pt x="264" y="1211"/>
                  </a:lnTo>
                  <a:lnTo>
                    <a:pt x="250" y="1229"/>
                  </a:lnTo>
                  <a:lnTo>
                    <a:pt x="236" y="1245"/>
                  </a:lnTo>
                  <a:lnTo>
                    <a:pt x="220" y="1260"/>
                  </a:lnTo>
                  <a:lnTo>
                    <a:pt x="202" y="1273"/>
                  </a:lnTo>
                  <a:lnTo>
                    <a:pt x="183" y="1284"/>
                  </a:lnTo>
                  <a:lnTo>
                    <a:pt x="163" y="1294"/>
                  </a:lnTo>
                  <a:lnTo>
                    <a:pt x="141" y="1302"/>
                  </a:lnTo>
                  <a:lnTo>
                    <a:pt x="119" y="1308"/>
                  </a:lnTo>
                  <a:lnTo>
                    <a:pt x="96" y="1311"/>
                  </a:lnTo>
                  <a:lnTo>
                    <a:pt x="73" y="1312"/>
                  </a:lnTo>
                  <a:lnTo>
                    <a:pt x="73" y="1312"/>
                  </a:lnTo>
                  <a:lnTo>
                    <a:pt x="54" y="1312"/>
                  </a:lnTo>
                  <a:lnTo>
                    <a:pt x="35" y="1309"/>
                  </a:lnTo>
                  <a:lnTo>
                    <a:pt x="18" y="1306"/>
                  </a:lnTo>
                  <a:lnTo>
                    <a:pt x="0" y="1299"/>
                  </a:lnTo>
                  <a:lnTo>
                    <a:pt x="0" y="1299"/>
                  </a:lnTo>
                  <a:lnTo>
                    <a:pt x="0" y="1862"/>
                  </a:lnTo>
                  <a:lnTo>
                    <a:pt x="0" y="1862"/>
                  </a:lnTo>
                  <a:lnTo>
                    <a:pt x="563" y="1862"/>
                  </a:lnTo>
                  <a:lnTo>
                    <a:pt x="563" y="1862"/>
                  </a:lnTo>
                  <a:lnTo>
                    <a:pt x="556" y="1844"/>
                  </a:lnTo>
                  <a:lnTo>
                    <a:pt x="553" y="1827"/>
                  </a:lnTo>
                  <a:lnTo>
                    <a:pt x="550" y="1808"/>
                  </a:lnTo>
                  <a:lnTo>
                    <a:pt x="550" y="1789"/>
                  </a:lnTo>
                  <a:lnTo>
                    <a:pt x="550" y="1789"/>
                  </a:lnTo>
                  <a:lnTo>
                    <a:pt x="551" y="1766"/>
                  </a:lnTo>
                  <a:lnTo>
                    <a:pt x="554" y="1743"/>
                  </a:lnTo>
                  <a:lnTo>
                    <a:pt x="560" y="1721"/>
                  </a:lnTo>
                  <a:lnTo>
                    <a:pt x="568" y="1699"/>
                  </a:lnTo>
                  <a:lnTo>
                    <a:pt x="578" y="1679"/>
                  </a:lnTo>
                  <a:lnTo>
                    <a:pt x="589" y="1660"/>
                  </a:lnTo>
                  <a:lnTo>
                    <a:pt x="602" y="1642"/>
                  </a:lnTo>
                  <a:lnTo>
                    <a:pt x="617" y="1626"/>
                  </a:lnTo>
                  <a:lnTo>
                    <a:pt x="633" y="1612"/>
                  </a:lnTo>
                  <a:lnTo>
                    <a:pt x="651" y="1598"/>
                  </a:lnTo>
                  <a:lnTo>
                    <a:pt x="670" y="1587"/>
                  </a:lnTo>
                  <a:lnTo>
                    <a:pt x="690" y="1577"/>
                  </a:lnTo>
                  <a:lnTo>
                    <a:pt x="711" y="1569"/>
                  </a:lnTo>
                  <a:lnTo>
                    <a:pt x="733" y="1564"/>
                  </a:lnTo>
                  <a:lnTo>
                    <a:pt x="756" y="1560"/>
                  </a:lnTo>
                  <a:lnTo>
                    <a:pt x="780" y="1559"/>
                  </a:lnTo>
                  <a:lnTo>
                    <a:pt x="780" y="1559"/>
                  </a:lnTo>
                  <a:lnTo>
                    <a:pt x="804" y="1560"/>
                  </a:lnTo>
                  <a:lnTo>
                    <a:pt x="826" y="1564"/>
                  </a:lnTo>
                  <a:lnTo>
                    <a:pt x="848" y="1569"/>
                  </a:lnTo>
                  <a:lnTo>
                    <a:pt x="869" y="1577"/>
                  </a:lnTo>
                  <a:lnTo>
                    <a:pt x="889" y="1587"/>
                  </a:lnTo>
                  <a:lnTo>
                    <a:pt x="908" y="1598"/>
                  </a:lnTo>
                  <a:lnTo>
                    <a:pt x="926" y="1612"/>
                  </a:lnTo>
                  <a:lnTo>
                    <a:pt x="942" y="1626"/>
                  </a:lnTo>
                  <a:lnTo>
                    <a:pt x="957" y="1642"/>
                  </a:lnTo>
                  <a:lnTo>
                    <a:pt x="970" y="1660"/>
                  </a:lnTo>
                  <a:lnTo>
                    <a:pt x="981" y="1679"/>
                  </a:lnTo>
                  <a:lnTo>
                    <a:pt x="992" y="1699"/>
                  </a:lnTo>
                  <a:lnTo>
                    <a:pt x="999" y="1721"/>
                  </a:lnTo>
                  <a:lnTo>
                    <a:pt x="1005" y="1743"/>
                  </a:lnTo>
                  <a:lnTo>
                    <a:pt x="1008" y="1766"/>
                  </a:lnTo>
                  <a:lnTo>
                    <a:pt x="1009" y="1789"/>
                  </a:lnTo>
                  <a:lnTo>
                    <a:pt x="1009" y="1789"/>
                  </a:lnTo>
                  <a:lnTo>
                    <a:pt x="1009" y="1808"/>
                  </a:lnTo>
                  <a:lnTo>
                    <a:pt x="1007" y="1827"/>
                  </a:lnTo>
                  <a:lnTo>
                    <a:pt x="1003" y="1844"/>
                  </a:lnTo>
                  <a:lnTo>
                    <a:pt x="997" y="1862"/>
                  </a:lnTo>
                  <a:lnTo>
                    <a:pt x="997" y="1862"/>
                  </a:lnTo>
                  <a:lnTo>
                    <a:pt x="1559" y="1862"/>
                  </a:lnTo>
                  <a:lnTo>
                    <a:pt x="1559" y="1862"/>
                  </a:lnTo>
                  <a:lnTo>
                    <a:pt x="1559" y="1209"/>
                  </a:lnTo>
                  <a:lnTo>
                    <a:pt x="1601" y="1233"/>
                  </a:lnTo>
                  <a:lnTo>
                    <a:pt x="1601" y="1233"/>
                  </a:lnTo>
                  <a:lnTo>
                    <a:pt x="1622" y="1243"/>
                  </a:lnTo>
                  <a:lnTo>
                    <a:pt x="1644" y="1250"/>
                  </a:lnTo>
                  <a:lnTo>
                    <a:pt x="1665" y="1255"/>
                  </a:lnTo>
                  <a:lnTo>
                    <a:pt x="1688" y="1256"/>
                  </a:lnTo>
                  <a:lnTo>
                    <a:pt x="1688" y="1256"/>
                  </a:lnTo>
                  <a:lnTo>
                    <a:pt x="1706" y="1255"/>
                  </a:lnTo>
                  <a:lnTo>
                    <a:pt x="1723" y="1253"/>
                  </a:lnTo>
                  <a:lnTo>
                    <a:pt x="1740" y="1249"/>
                  </a:lnTo>
                  <a:lnTo>
                    <a:pt x="1756" y="1243"/>
                  </a:lnTo>
                  <a:lnTo>
                    <a:pt x="1771" y="1235"/>
                  </a:lnTo>
                  <a:lnTo>
                    <a:pt x="1785" y="1226"/>
                  </a:lnTo>
                  <a:lnTo>
                    <a:pt x="1799" y="1216"/>
                  </a:lnTo>
                  <a:lnTo>
                    <a:pt x="1812" y="1205"/>
                  </a:lnTo>
                  <a:lnTo>
                    <a:pt x="1823" y="1193"/>
                  </a:lnTo>
                  <a:lnTo>
                    <a:pt x="1832" y="1180"/>
                  </a:lnTo>
                  <a:lnTo>
                    <a:pt x="1841" y="1166"/>
                  </a:lnTo>
                  <a:lnTo>
                    <a:pt x="1848" y="1151"/>
                  </a:lnTo>
                  <a:lnTo>
                    <a:pt x="1854" y="1134"/>
                  </a:lnTo>
                  <a:lnTo>
                    <a:pt x="1858" y="1118"/>
                  </a:lnTo>
                  <a:lnTo>
                    <a:pt x="1861" y="1100"/>
                  </a:lnTo>
                  <a:lnTo>
                    <a:pt x="1862" y="1082"/>
                  </a:lnTo>
                  <a:lnTo>
                    <a:pt x="1862" y="1082"/>
                  </a:lnTo>
                  <a:lnTo>
                    <a:pt x="1861" y="1065"/>
                  </a:lnTo>
                  <a:lnTo>
                    <a:pt x="1858" y="1047"/>
                  </a:lnTo>
                  <a:lnTo>
                    <a:pt x="1854" y="1031"/>
                  </a:lnTo>
                  <a:lnTo>
                    <a:pt x="1848" y="1014"/>
                  </a:lnTo>
                  <a:lnTo>
                    <a:pt x="1841" y="999"/>
                  </a:lnTo>
                  <a:lnTo>
                    <a:pt x="1832" y="985"/>
                  </a:lnTo>
                  <a:lnTo>
                    <a:pt x="1823" y="971"/>
                  </a:lnTo>
                  <a:lnTo>
                    <a:pt x="1812" y="960"/>
                  </a:lnTo>
                  <a:lnTo>
                    <a:pt x="1799" y="949"/>
                  </a:lnTo>
                  <a:lnTo>
                    <a:pt x="1785" y="939"/>
                  </a:lnTo>
                  <a:lnTo>
                    <a:pt x="1771" y="930"/>
                  </a:lnTo>
                  <a:lnTo>
                    <a:pt x="1756" y="922"/>
                  </a:lnTo>
                  <a:lnTo>
                    <a:pt x="1740" y="916"/>
                  </a:lnTo>
                  <a:lnTo>
                    <a:pt x="1723" y="912"/>
                  </a:lnTo>
                  <a:lnTo>
                    <a:pt x="1706" y="910"/>
                  </a:lnTo>
                  <a:lnTo>
                    <a:pt x="1688" y="908"/>
                  </a:lnTo>
                  <a:lnTo>
                    <a:pt x="1688" y="908"/>
                  </a:lnTo>
                  <a:close/>
                </a:path>
              </a:pathLst>
            </a:custGeom>
            <a:solidFill>
              <a:srgbClr val="0064FF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2073" name="Rectangle 28"/>
            <p:cNvSpPr>
              <a:spLocks noChangeArrowheads="1"/>
            </p:cNvSpPr>
            <p:nvPr/>
          </p:nvSpPr>
          <p:spPr bwMode="auto">
            <a:xfrm>
              <a:off x="816" y="1412"/>
              <a:ext cx="975" cy="31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063" name="Group 29"/>
          <p:cNvGrpSpPr>
            <a:grpSpLocks/>
          </p:cNvGrpSpPr>
          <p:nvPr/>
        </p:nvGrpSpPr>
        <p:grpSpPr bwMode="auto">
          <a:xfrm>
            <a:off x="3059113" y="4724400"/>
            <a:ext cx="1189037" cy="468313"/>
            <a:chOff x="1338" y="1525"/>
            <a:chExt cx="634" cy="249"/>
          </a:xfrm>
        </p:grpSpPr>
        <p:sp>
          <p:nvSpPr>
            <p:cNvPr id="2070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1338" y="1525"/>
              <a:ext cx="634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 spc="-45">
                  <a:solidFill>
                    <a:srgbClr val="0064FF"/>
                  </a:solidFill>
                  <a:latin typeface="Arial Black" panose="020B0A04020102020204" pitchFamily="34" charset="0"/>
                </a:rPr>
                <a:t>DESIGN</a:t>
              </a:r>
              <a:endParaRPr lang="zh-CN" altLang="en-US" kern="10" spc="-45">
                <a:solidFill>
                  <a:srgbClr val="0064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71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1338" y="1706"/>
              <a:ext cx="634" cy="6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 spc="-45">
                  <a:solidFill>
                    <a:srgbClr val="0064FF"/>
                  </a:solidFill>
                  <a:latin typeface="Arial Black" panose="020B0A04020102020204" pitchFamily="34" charset="0"/>
                </a:rPr>
                <a:t>INSPIRATION</a:t>
              </a:r>
              <a:endParaRPr lang="zh-CN" altLang="en-US" kern="10" spc="-45">
                <a:solidFill>
                  <a:srgbClr val="0064FF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2064" name="Text Box 32"/>
          <p:cNvSpPr txBox="1">
            <a:spLocks noChangeArrowheads="1"/>
          </p:cNvSpPr>
          <p:nvPr/>
        </p:nvSpPr>
        <p:spPr bwMode="auto">
          <a:xfrm>
            <a:off x="792163" y="2168525"/>
            <a:ext cx="24114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r>
              <a:rPr lang="en-US" altLang="ko-KR" sz="1400">
                <a:solidFill>
                  <a:srgbClr val="0064FF"/>
                </a:solidFill>
                <a:latin typeface="Arial Black" panose="020B0A04020102020204" pitchFamily="34" charset="0"/>
              </a:rPr>
              <a:t>Easy Search</a:t>
            </a:r>
          </a:p>
          <a:p>
            <a:pPr algn="r"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Our easy to use and functional search engine helps you locate the right templates quickly saving you time</a:t>
            </a:r>
          </a:p>
        </p:txBody>
      </p:sp>
      <p:grpSp>
        <p:nvGrpSpPr>
          <p:cNvPr id="2065" name="Group 33"/>
          <p:cNvGrpSpPr>
            <a:grpSpLocks/>
          </p:cNvGrpSpPr>
          <p:nvPr/>
        </p:nvGrpSpPr>
        <p:grpSpPr bwMode="auto">
          <a:xfrm>
            <a:off x="3744913" y="3197225"/>
            <a:ext cx="971550" cy="376238"/>
            <a:chOff x="2245" y="2047"/>
            <a:chExt cx="703" cy="272"/>
          </a:xfrm>
        </p:grpSpPr>
        <p:sp>
          <p:nvSpPr>
            <p:cNvPr id="2068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2245" y="2047"/>
              <a:ext cx="703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 spc="-45">
                  <a:solidFill>
                    <a:schemeClr val="bg1"/>
                  </a:solidFill>
                  <a:effectLst>
                    <a:outerShdw dist="12700" dir="5400000" algn="ctr" rotWithShape="0">
                      <a:schemeClr val="tx1"/>
                    </a:outerShdw>
                  </a:effectLst>
                  <a:latin typeface="Arial Black" panose="020B0A04020102020204" pitchFamily="34" charset="0"/>
                </a:rPr>
                <a:t>VISUAL</a:t>
              </a:r>
              <a:endParaRPr lang="zh-CN" altLang="en-US" kern="10" spc="-45">
                <a:solidFill>
                  <a:schemeClr val="bg1"/>
                </a:solidFill>
                <a:effectLst>
                  <a:outerShdw dist="12700" dir="5400000" algn="ctr" rotWithShape="0">
                    <a:schemeClr val="tx1"/>
                  </a:outerShdw>
                </a:effectLst>
                <a:latin typeface="Arial Black" panose="020B0A04020102020204" pitchFamily="34" charset="0"/>
              </a:endParaRPr>
            </a:p>
          </p:txBody>
        </p:sp>
        <p:sp>
          <p:nvSpPr>
            <p:cNvPr id="2069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2245" y="2228"/>
              <a:ext cx="703" cy="9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 spc="-45">
                  <a:solidFill>
                    <a:schemeClr val="bg1"/>
                  </a:solidFill>
                  <a:effectLst>
                    <a:outerShdw dist="12700" dir="5400000" algn="ctr" rotWithShape="0">
                      <a:schemeClr val="tx1"/>
                    </a:outerShdw>
                  </a:effectLst>
                  <a:latin typeface="Arial Black" panose="020B0A04020102020204" pitchFamily="34" charset="0"/>
                </a:rPr>
                <a:t>APPEALING</a:t>
              </a:r>
              <a:endParaRPr lang="zh-CN" altLang="en-US" kern="10" spc="-45">
                <a:solidFill>
                  <a:schemeClr val="bg1"/>
                </a:solidFill>
                <a:effectLst>
                  <a:outerShdw dist="12700" dir="5400000" algn="ctr" rotWithShape="0">
                    <a:schemeClr val="tx1"/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  <p:sp>
        <p:nvSpPr>
          <p:cNvPr id="2066" name="Freeform 36"/>
          <p:cNvSpPr>
            <a:spLocks/>
          </p:cNvSpPr>
          <p:nvPr/>
        </p:nvSpPr>
        <p:spPr bwMode="auto">
          <a:xfrm>
            <a:off x="6227763" y="-1827213"/>
            <a:ext cx="1944687" cy="1944688"/>
          </a:xfrm>
          <a:custGeom>
            <a:avLst/>
            <a:gdLst>
              <a:gd name="T0" fmla="*/ 1717006 w 1862"/>
              <a:gd name="T1" fmla="*/ 955633 h 1862"/>
              <a:gd name="T2" fmla="*/ 1628232 w 1862"/>
              <a:gd name="T3" fmla="*/ 998454 h 1862"/>
              <a:gd name="T4" fmla="*/ 971299 w 1862"/>
              <a:gd name="T5" fmla="*/ 272591 h 1862"/>
              <a:gd name="T6" fmla="*/ 994276 w 1862"/>
              <a:gd name="T7" fmla="*/ 205748 h 1862"/>
              <a:gd name="T8" fmla="*/ 992187 w 1862"/>
              <a:gd name="T9" fmla="*/ 145173 h 1862"/>
              <a:gd name="T10" fmla="*/ 963988 w 1862"/>
              <a:gd name="T11" fmla="*/ 80419 h 1862"/>
              <a:gd name="T12" fmla="*/ 915946 w 1862"/>
              <a:gd name="T13" fmla="*/ 31332 h 1862"/>
              <a:gd name="T14" fmla="*/ 851192 w 1862"/>
              <a:gd name="T15" fmla="*/ 4178 h 1862"/>
              <a:gd name="T16" fmla="*/ 795839 w 1862"/>
              <a:gd name="T17" fmla="*/ 1044 h 1862"/>
              <a:gd name="T18" fmla="*/ 726908 w 1862"/>
              <a:gd name="T19" fmla="*/ 21933 h 1862"/>
              <a:gd name="T20" fmla="*/ 674687 w 1862"/>
              <a:gd name="T21" fmla="*/ 65798 h 1862"/>
              <a:gd name="T22" fmla="*/ 640222 w 1862"/>
              <a:gd name="T23" fmla="*/ 127418 h 1862"/>
              <a:gd name="T24" fmla="*/ 632911 w 1862"/>
              <a:gd name="T25" fmla="*/ 181727 h 1862"/>
              <a:gd name="T26" fmla="*/ 656932 w 1862"/>
              <a:gd name="T27" fmla="*/ 272591 h 1862"/>
              <a:gd name="T28" fmla="*/ 0 w 1862"/>
              <a:gd name="T29" fmla="*/ 316456 h 1862"/>
              <a:gd name="T30" fmla="*/ 18799 w 1862"/>
              <a:gd name="T31" fmla="*/ 897147 h 1862"/>
              <a:gd name="T32" fmla="*/ 76242 w 1862"/>
              <a:gd name="T33" fmla="*/ 890880 h 1862"/>
              <a:gd name="T34" fmla="*/ 170238 w 1862"/>
              <a:gd name="T35" fmla="*/ 908635 h 1862"/>
              <a:gd name="T36" fmla="*/ 246480 w 1862"/>
              <a:gd name="T37" fmla="*/ 960856 h 1862"/>
              <a:gd name="T38" fmla="*/ 297656 w 1862"/>
              <a:gd name="T39" fmla="*/ 1037097 h 1862"/>
              <a:gd name="T40" fmla="*/ 316456 w 1862"/>
              <a:gd name="T41" fmla="*/ 1130050 h 1862"/>
              <a:gd name="T42" fmla="*/ 306011 w 1862"/>
              <a:gd name="T43" fmla="*/ 1202114 h 1862"/>
              <a:gd name="T44" fmla="*/ 261102 w 1862"/>
              <a:gd name="T45" fmla="*/ 1283578 h 1862"/>
              <a:gd name="T46" fmla="*/ 191127 w 1862"/>
              <a:gd name="T47" fmla="*/ 1341020 h 1862"/>
              <a:gd name="T48" fmla="*/ 100263 w 1862"/>
              <a:gd name="T49" fmla="*/ 1369219 h 1862"/>
              <a:gd name="T50" fmla="*/ 36554 w 1862"/>
              <a:gd name="T51" fmla="*/ 1367130 h 1862"/>
              <a:gd name="T52" fmla="*/ 0 w 1862"/>
              <a:gd name="T53" fmla="*/ 1944688 h 1862"/>
              <a:gd name="T54" fmla="*/ 580691 w 1862"/>
              <a:gd name="T55" fmla="*/ 1925889 h 1862"/>
              <a:gd name="T56" fmla="*/ 574424 w 1862"/>
              <a:gd name="T57" fmla="*/ 1868446 h 1862"/>
              <a:gd name="T58" fmla="*/ 593224 w 1862"/>
              <a:gd name="T59" fmla="*/ 1774450 h 1862"/>
              <a:gd name="T60" fmla="*/ 644400 w 1862"/>
              <a:gd name="T61" fmla="*/ 1698208 h 1862"/>
              <a:gd name="T62" fmla="*/ 720641 w 1862"/>
              <a:gd name="T63" fmla="*/ 1647032 h 1862"/>
              <a:gd name="T64" fmla="*/ 814638 w 1862"/>
              <a:gd name="T65" fmla="*/ 1628232 h 1862"/>
              <a:gd name="T66" fmla="*/ 885658 w 1862"/>
              <a:gd name="T67" fmla="*/ 1638676 h 1862"/>
              <a:gd name="T68" fmla="*/ 967121 w 1862"/>
              <a:gd name="T69" fmla="*/ 1683586 h 1862"/>
              <a:gd name="T70" fmla="*/ 1024564 w 1862"/>
              <a:gd name="T71" fmla="*/ 1753561 h 1862"/>
              <a:gd name="T72" fmla="*/ 1052763 w 1862"/>
              <a:gd name="T73" fmla="*/ 1844425 h 1862"/>
              <a:gd name="T74" fmla="*/ 1051718 w 1862"/>
              <a:gd name="T75" fmla="*/ 1908134 h 1862"/>
              <a:gd name="T76" fmla="*/ 1628232 w 1862"/>
              <a:gd name="T77" fmla="*/ 1944688 h 1862"/>
              <a:gd name="T78" fmla="*/ 1672097 w 1862"/>
              <a:gd name="T79" fmla="*/ 1287755 h 1862"/>
              <a:gd name="T80" fmla="*/ 1762960 w 1862"/>
              <a:gd name="T81" fmla="*/ 1311777 h 1862"/>
              <a:gd name="T82" fmla="*/ 1817269 w 1862"/>
              <a:gd name="T83" fmla="*/ 1304466 h 1862"/>
              <a:gd name="T84" fmla="*/ 1878889 w 1862"/>
              <a:gd name="T85" fmla="*/ 1270001 h 1862"/>
              <a:gd name="T86" fmla="*/ 1922754 w 1862"/>
              <a:gd name="T87" fmla="*/ 1217780 h 1862"/>
              <a:gd name="T88" fmla="*/ 1943643 w 1862"/>
              <a:gd name="T89" fmla="*/ 1148849 h 1862"/>
              <a:gd name="T90" fmla="*/ 1940509 w 1862"/>
              <a:gd name="T91" fmla="*/ 1093496 h 1862"/>
              <a:gd name="T92" fmla="*/ 1913355 w 1862"/>
              <a:gd name="T93" fmla="*/ 1028742 h 1862"/>
              <a:gd name="T94" fmla="*/ 1864268 w 1862"/>
              <a:gd name="T95" fmla="*/ 980699 h 1862"/>
              <a:gd name="T96" fmla="*/ 1799514 w 1862"/>
              <a:gd name="T97" fmla="*/ 952500 h 186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862"/>
              <a:gd name="T148" fmla="*/ 0 h 1862"/>
              <a:gd name="T149" fmla="*/ 1862 w 1862"/>
              <a:gd name="T150" fmla="*/ 1862 h 186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862" h="1862">
                <a:moveTo>
                  <a:pt x="1688" y="908"/>
                </a:moveTo>
                <a:lnTo>
                  <a:pt x="1688" y="908"/>
                </a:lnTo>
                <a:lnTo>
                  <a:pt x="1665" y="910"/>
                </a:lnTo>
                <a:lnTo>
                  <a:pt x="1644" y="915"/>
                </a:lnTo>
                <a:lnTo>
                  <a:pt x="1622" y="922"/>
                </a:lnTo>
                <a:lnTo>
                  <a:pt x="1601" y="932"/>
                </a:lnTo>
                <a:lnTo>
                  <a:pt x="1559" y="956"/>
                </a:lnTo>
                <a:lnTo>
                  <a:pt x="1559" y="303"/>
                </a:lnTo>
                <a:lnTo>
                  <a:pt x="906" y="303"/>
                </a:lnTo>
                <a:lnTo>
                  <a:pt x="930" y="261"/>
                </a:lnTo>
                <a:lnTo>
                  <a:pt x="940" y="240"/>
                </a:lnTo>
                <a:lnTo>
                  <a:pt x="947" y="218"/>
                </a:lnTo>
                <a:lnTo>
                  <a:pt x="952" y="197"/>
                </a:lnTo>
                <a:lnTo>
                  <a:pt x="954" y="174"/>
                </a:lnTo>
                <a:lnTo>
                  <a:pt x="952" y="156"/>
                </a:lnTo>
                <a:lnTo>
                  <a:pt x="950" y="139"/>
                </a:lnTo>
                <a:lnTo>
                  <a:pt x="946" y="122"/>
                </a:lnTo>
                <a:lnTo>
                  <a:pt x="940" y="106"/>
                </a:lnTo>
                <a:lnTo>
                  <a:pt x="932" y="91"/>
                </a:lnTo>
                <a:lnTo>
                  <a:pt x="923" y="77"/>
                </a:lnTo>
                <a:lnTo>
                  <a:pt x="913" y="63"/>
                </a:lnTo>
                <a:lnTo>
                  <a:pt x="902" y="50"/>
                </a:lnTo>
                <a:lnTo>
                  <a:pt x="891" y="39"/>
                </a:lnTo>
                <a:lnTo>
                  <a:pt x="877" y="30"/>
                </a:lnTo>
                <a:lnTo>
                  <a:pt x="863" y="21"/>
                </a:lnTo>
                <a:lnTo>
                  <a:pt x="848" y="14"/>
                </a:lnTo>
                <a:lnTo>
                  <a:pt x="831" y="8"/>
                </a:lnTo>
                <a:lnTo>
                  <a:pt x="815" y="4"/>
                </a:lnTo>
                <a:lnTo>
                  <a:pt x="797" y="1"/>
                </a:lnTo>
                <a:lnTo>
                  <a:pt x="780" y="0"/>
                </a:lnTo>
                <a:lnTo>
                  <a:pt x="762" y="1"/>
                </a:lnTo>
                <a:lnTo>
                  <a:pt x="744" y="4"/>
                </a:lnTo>
                <a:lnTo>
                  <a:pt x="728" y="8"/>
                </a:lnTo>
                <a:lnTo>
                  <a:pt x="711" y="14"/>
                </a:lnTo>
                <a:lnTo>
                  <a:pt x="696" y="21"/>
                </a:lnTo>
                <a:lnTo>
                  <a:pt x="682" y="30"/>
                </a:lnTo>
                <a:lnTo>
                  <a:pt x="669" y="39"/>
                </a:lnTo>
                <a:lnTo>
                  <a:pt x="657" y="50"/>
                </a:lnTo>
                <a:lnTo>
                  <a:pt x="646" y="63"/>
                </a:lnTo>
                <a:lnTo>
                  <a:pt x="636" y="77"/>
                </a:lnTo>
                <a:lnTo>
                  <a:pt x="627" y="91"/>
                </a:lnTo>
                <a:lnTo>
                  <a:pt x="619" y="106"/>
                </a:lnTo>
                <a:lnTo>
                  <a:pt x="613" y="122"/>
                </a:lnTo>
                <a:lnTo>
                  <a:pt x="609" y="139"/>
                </a:lnTo>
                <a:lnTo>
                  <a:pt x="607" y="156"/>
                </a:lnTo>
                <a:lnTo>
                  <a:pt x="606" y="174"/>
                </a:lnTo>
                <a:lnTo>
                  <a:pt x="607" y="197"/>
                </a:lnTo>
                <a:lnTo>
                  <a:pt x="612" y="218"/>
                </a:lnTo>
                <a:lnTo>
                  <a:pt x="619" y="240"/>
                </a:lnTo>
                <a:lnTo>
                  <a:pt x="629" y="261"/>
                </a:lnTo>
                <a:lnTo>
                  <a:pt x="653" y="303"/>
                </a:lnTo>
                <a:lnTo>
                  <a:pt x="604" y="303"/>
                </a:lnTo>
                <a:lnTo>
                  <a:pt x="0" y="303"/>
                </a:lnTo>
                <a:lnTo>
                  <a:pt x="0" y="865"/>
                </a:lnTo>
                <a:lnTo>
                  <a:pt x="18" y="859"/>
                </a:lnTo>
                <a:lnTo>
                  <a:pt x="35" y="855"/>
                </a:lnTo>
                <a:lnTo>
                  <a:pt x="54" y="853"/>
                </a:lnTo>
                <a:lnTo>
                  <a:pt x="73" y="853"/>
                </a:lnTo>
                <a:lnTo>
                  <a:pt x="96" y="854"/>
                </a:lnTo>
                <a:lnTo>
                  <a:pt x="119" y="857"/>
                </a:lnTo>
                <a:lnTo>
                  <a:pt x="141" y="863"/>
                </a:lnTo>
                <a:lnTo>
                  <a:pt x="163" y="870"/>
                </a:lnTo>
                <a:lnTo>
                  <a:pt x="183" y="881"/>
                </a:lnTo>
                <a:lnTo>
                  <a:pt x="202" y="892"/>
                </a:lnTo>
                <a:lnTo>
                  <a:pt x="220" y="905"/>
                </a:lnTo>
                <a:lnTo>
                  <a:pt x="236" y="920"/>
                </a:lnTo>
                <a:lnTo>
                  <a:pt x="250" y="936"/>
                </a:lnTo>
                <a:lnTo>
                  <a:pt x="264" y="954"/>
                </a:lnTo>
                <a:lnTo>
                  <a:pt x="275" y="973"/>
                </a:lnTo>
                <a:lnTo>
                  <a:pt x="285" y="993"/>
                </a:lnTo>
                <a:lnTo>
                  <a:pt x="293" y="1014"/>
                </a:lnTo>
                <a:lnTo>
                  <a:pt x="298" y="1036"/>
                </a:lnTo>
                <a:lnTo>
                  <a:pt x="302" y="1058"/>
                </a:lnTo>
                <a:lnTo>
                  <a:pt x="303" y="1082"/>
                </a:lnTo>
                <a:lnTo>
                  <a:pt x="302" y="1106"/>
                </a:lnTo>
                <a:lnTo>
                  <a:pt x="298" y="1129"/>
                </a:lnTo>
                <a:lnTo>
                  <a:pt x="293" y="1151"/>
                </a:lnTo>
                <a:lnTo>
                  <a:pt x="285" y="1172"/>
                </a:lnTo>
                <a:lnTo>
                  <a:pt x="275" y="1192"/>
                </a:lnTo>
                <a:lnTo>
                  <a:pt x="264" y="1211"/>
                </a:lnTo>
                <a:lnTo>
                  <a:pt x="250" y="1229"/>
                </a:lnTo>
                <a:lnTo>
                  <a:pt x="236" y="1245"/>
                </a:lnTo>
                <a:lnTo>
                  <a:pt x="220" y="1260"/>
                </a:lnTo>
                <a:lnTo>
                  <a:pt x="202" y="1273"/>
                </a:lnTo>
                <a:lnTo>
                  <a:pt x="183" y="1284"/>
                </a:lnTo>
                <a:lnTo>
                  <a:pt x="163" y="1294"/>
                </a:lnTo>
                <a:lnTo>
                  <a:pt x="141" y="1302"/>
                </a:lnTo>
                <a:lnTo>
                  <a:pt x="119" y="1308"/>
                </a:lnTo>
                <a:lnTo>
                  <a:pt x="96" y="1311"/>
                </a:lnTo>
                <a:lnTo>
                  <a:pt x="73" y="1312"/>
                </a:lnTo>
                <a:lnTo>
                  <a:pt x="54" y="1312"/>
                </a:lnTo>
                <a:lnTo>
                  <a:pt x="35" y="1309"/>
                </a:lnTo>
                <a:lnTo>
                  <a:pt x="18" y="1306"/>
                </a:lnTo>
                <a:lnTo>
                  <a:pt x="0" y="1299"/>
                </a:lnTo>
                <a:lnTo>
                  <a:pt x="0" y="1862"/>
                </a:lnTo>
                <a:lnTo>
                  <a:pt x="563" y="1862"/>
                </a:lnTo>
                <a:lnTo>
                  <a:pt x="556" y="1844"/>
                </a:lnTo>
                <a:lnTo>
                  <a:pt x="553" y="1827"/>
                </a:lnTo>
                <a:lnTo>
                  <a:pt x="550" y="1808"/>
                </a:lnTo>
                <a:lnTo>
                  <a:pt x="550" y="1789"/>
                </a:lnTo>
                <a:lnTo>
                  <a:pt x="551" y="1766"/>
                </a:lnTo>
                <a:lnTo>
                  <a:pt x="554" y="1743"/>
                </a:lnTo>
                <a:lnTo>
                  <a:pt x="560" y="1721"/>
                </a:lnTo>
                <a:lnTo>
                  <a:pt x="568" y="1699"/>
                </a:lnTo>
                <a:lnTo>
                  <a:pt x="578" y="1679"/>
                </a:lnTo>
                <a:lnTo>
                  <a:pt x="589" y="1660"/>
                </a:lnTo>
                <a:lnTo>
                  <a:pt x="602" y="1642"/>
                </a:lnTo>
                <a:lnTo>
                  <a:pt x="617" y="1626"/>
                </a:lnTo>
                <a:lnTo>
                  <a:pt x="633" y="1612"/>
                </a:lnTo>
                <a:lnTo>
                  <a:pt x="651" y="1598"/>
                </a:lnTo>
                <a:lnTo>
                  <a:pt x="670" y="1587"/>
                </a:lnTo>
                <a:lnTo>
                  <a:pt x="690" y="1577"/>
                </a:lnTo>
                <a:lnTo>
                  <a:pt x="711" y="1569"/>
                </a:lnTo>
                <a:lnTo>
                  <a:pt x="733" y="1564"/>
                </a:lnTo>
                <a:lnTo>
                  <a:pt x="756" y="1560"/>
                </a:lnTo>
                <a:lnTo>
                  <a:pt x="780" y="1559"/>
                </a:lnTo>
                <a:lnTo>
                  <a:pt x="804" y="1560"/>
                </a:lnTo>
                <a:lnTo>
                  <a:pt x="826" y="1564"/>
                </a:lnTo>
                <a:lnTo>
                  <a:pt x="848" y="1569"/>
                </a:lnTo>
                <a:lnTo>
                  <a:pt x="869" y="1577"/>
                </a:lnTo>
                <a:lnTo>
                  <a:pt x="889" y="1587"/>
                </a:lnTo>
                <a:lnTo>
                  <a:pt x="908" y="1598"/>
                </a:lnTo>
                <a:lnTo>
                  <a:pt x="926" y="1612"/>
                </a:lnTo>
                <a:lnTo>
                  <a:pt x="942" y="1626"/>
                </a:lnTo>
                <a:lnTo>
                  <a:pt x="957" y="1642"/>
                </a:lnTo>
                <a:lnTo>
                  <a:pt x="970" y="1660"/>
                </a:lnTo>
                <a:lnTo>
                  <a:pt x="981" y="1679"/>
                </a:lnTo>
                <a:lnTo>
                  <a:pt x="992" y="1699"/>
                </a:lnTo>
                <a:lnTo>
                  <a:pt x="999" y="1721"/>
                </a:lnTo>
                <a:lnTo>
                  <a:pt x="1005" y="1743"/>
                </a:lnTo>
                <a:lnTo>
                  <a:pt x="1008" y="1766"/>
                </a:lnTo>
                <a:lnTo>
                  <a:pt x="1009" y="1789"/>
                </a:lnTo>
                <a:lnTo>
                  <a:pt x="1009" y="1808"/>
                </a:lnTo>
                <a:lnTo>
                  <a:pt x="1007" y="1827"/>
                </a:lnTo>
                <a:lnTo>
                  <a:pt x="1003" y="1844"/>
                </a:lnTo>
                <a:lnTo>
                  <a:pt x="997" y="1862"/>
                </a:lnTo>
                <a:lnTo>
                  <a:pt x="1559" y="1862"/>
                </a:lnTo>
                <a:lnTo>
                  <a:pt x="1559" y="1209"/>
                </a:lnTo>
                <a:lnTo>
                  <a:pt x="1601" y="1233"/>
                </a:lnTo>
                <a:lnTo>
                  <a:pt x="1622" y="1243"/>
                </a:lnTo>
                <a:lnTo>
                  <a:pt x="1644" y="1250"/>
                </a:lnTo>
                <a:lnTo>
                  <a:pt x="1665" y="1255"/>
                </a:lnTo>
                <a:lnTo>
                  <a:pt x="1688" y="1256"/>
                </a:lnTo>
                <a:lnTo>
                  <a:pt x="1706" y="1255"/>
                </a:lnTo>
                <a:lnTo>
                  <a:pt x="1723" y="1253"/>
                </a:lnTo>
                <a:lnTo>
                  <a:pt x="1740" y="1249"/>
                </a:lnTo>
                <a:lnTo>
                  <a:pt x="1756" y="1243"/>
                </a:lnTo>
                <a:lnTo>
                  <a:pt x="1771" y="1235"/>
                </a:lnTo>
                <a:lnTo>
                  <a:pt x="1785" y="1226"/>
                </a:lnTo>
                <a:lnTo>
                  <a:pt x="1799" y="1216"/>
                </a:lnTo>
                <a:lnTo>
                  <a:pt x="1812" y="1205"/>
                </a:lnTo>
                <a:lnTo>
                  <a:pt x="1823" y="1193"/>
                </a:lnTo>
                <a:lnTo>
                  <a:pt x="1832" y="1180"/>
                </a:lnTo>
                <a:lnTo>
                  <a:pt x="1841" y="1166"/>
                </a:lnTo>
                <a:lnTo>
                  <a:pt x="1848" y="1151"/>
                </a:lnTo>
                <a:lnTo>
                  <a:pt x="1854" y="1134"/>
                </a:lnTo>
                <a:lnTo>
                  <a:pt x="1858" y="1118"/>
                </a:lnTo>
                <a:lnTo>
                  <a:pt x="1861" y="1100"/>
                </a:lnTo>
                <a:lnTo>
                  <a:pt x="1862" y="1082"/>
                </a:lnTo>
                <a:lnTo>
                  <a:pt x="1861" y="1065"/>
                </a:lnTo>
                <a:lnTo>
                  <a:pt x="1858" y="1047"/>
                </a:lnTo>
                <a:lnTo>
                  <a:pt x="1854" y="1031"/>
                </a:lnTo>
                <a:lnTo>
                  <a:pt x="1848" y="1014"/>
                </a:lnTo>
                <a:lnTo>
                  <a:pt x="1841" y="999"/>
                </a:lnTo>
                <a:lnTo>
                  <a:pt x="1832" y="985"/>
                </a:lnTo>
                <a:lnTo>
                  <a:pt x="1823" y="971"/>
                </a:lnTo>
                <a:lnTo>
                  <a:pt x="1812" y="960"/>
                </a:lnTo>
                <a:lnTo>
                  <a:pt x="1799" y="949"/>
                </a:lnTo>
                <a:lnTo>
                  <a:pt x="1785" y="939"/>
                </a:lnTo>
                <a:lnTo>
                  <a:pt x="1771" y="930"/>
                </a:lnTo>
                <a:lnTo>
                  <a:pt x="1756" y="922"/>
                </a:lnTo>
                <a:lnTo>
                  <a:pt x="1740" y="916"/>
                </a:lnTo>
                <a:lnTo>
                  <a:pt x="1723" y="912"/>
                </a:lnTo>
                <a:lnTo>
                  <a:pt x="1706" y="910"/>
                </a:lnTo>
                <a:lnTo>
                  <a:pt x="1688" y="908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67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88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30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Gulim</vt:lpstr>
      <vt:lpstr>Gulim</vt:lpstr>
      <vt:lpstr>Arial Black</vt:lpstr>
      <vt:lpstr>Times New Roman</vt:lpstr>
      <vt:lpstr>Impact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293</cp:revision>
  <dcterms:created xsi:type="dcterms:W3CDTF">2008-05-05T17:18:36Z</dcterms:created>
  <dcterms:modified xsi:type="dcterms:W3CDTF">2014-03-12T10:01:45Z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