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Impact" panose="020B0806030902050204" pitchFamily="34" charset="0"/>
      <p:regular r:id="rId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3262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290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bs.ruideppt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4" descr="나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350" y="1365250"/>
            <a:ext cx="4814888" cy="296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Oval 53"/>
          <p:cNvSpPr>
            <a:spLocks noChangeArrowheads="1"/>
          </p:cNvSpPr>
          <p:nvPr/>
        </p:nvSpPr>
        <p:spPr bwMode="auto">
          <a:xfrm>
            <a:off x="0" y="4129088"/>
            <a:ext cx="9144000" cy="900112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0" y="803275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1029" name="WordArt 3"/>
          <p:cNvSpPr>
            <a:spLocks noChangeArrowheads="1" noChangeShapeType="1" noTextEdit="1"/>
          </p:cNvSpPr>
          <p:nvPr/>
        </p:nvSpPr>
        <p:spPr bwMode="auto">
          <a:xfrm>
            <a:off x="1908175" y="441325"/>
            <a:ext cx="53276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b="1" kern="10" spc="-90" dirty="0">
              <a:gradFill rotWithShape="1">
                <a:gsLst>
                  <a:gs pos="0">
                    <a:srgbClr val="CEB99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17961" dir="2700000" algn="ctr" rotWithShape="0">
                  <a:schemeClr val="tx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30" name="Group 55"/>
          <p:cNvGrpSpPr>
            <a:grpSpLocks/>
          </p:cNvGrpSpPr>
          <p:nvPr/>
        </p:nvGrpSpPr>
        <p:grpSpPr bwMode="auto">
          <a:xfrm>
            <a:off x="3851275" y="6129338"/>
            <a:ext cx="1441450" cy="360362"/>
            <a:chOff x="2426" y="3861"/>
            <a:chExt cx="908" cy="227"/>
          </a:xfrm>
        </p:grpSpPr>
        <p:sp>
          <p:nvSpPr>
            <p:cNvPr id="1064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426" y="3861"/>
              <a:ext cx="908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gradFill rotWithShape="1">
                    <a:gsLst>
                      <a:gs pos="0">
                        <a:srgbClr val="CEB99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17961" dir="2700000" algn="ctr" rotWithShape="0">
                      <a:schemeClr val="tx1"/>
                    </a:outerShdw>
                  </a:effectLst>
                  <a:latin typeface="Impact" panose="020B0806030902050204" pitchFamily="34" charset="0"/>
                </a:rPr>
                <a:t>' LOGOTYPE '</a:t>
              </a:r>
              <a:endParaRPr lang="zh-CN" altLang="en-US" kern="10">
                <a:gradFill rotWithShape="1">
                  <a:gsLst>
                    <a:gs pos="0">
                      <a:srgbClr val="CEB99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Impact" panose="020B0806030902050204" pitchFamily="34" charset="0"/>
              </a:endParaRPr>
            </a:p>
          </p:txBody>
        </p:sp>
        <p:sp>
          <p:nvSpPr>
            <p:cNvPr id="1065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96" y="4042"/>
              <a:ext cx="770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solidFill>
                    <a:srgbClr val="9696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31" name="Freeform 7"/>
          <p:cNvSpPr>
            <a:spLocks/>
          </p:cNvSpPr>
          <p:nvPr/>
        </p:nvSpPr>
        <p:spPr bwMode="auto">
          <a:xfrm>
            <a:off x="1160463" y="5459413"/>
            <a:ext cx="269875" cy="317500"/>
          </a:xfrm>
          <a:custGeom>
            <a:avLst/>
            <a:gdLst>
              <a:gd name="T0" fmla="*/ 0 w 170"/>
              <a:gd name="T1" fmla="*/ 0 h 200"/>
              <a:gd name="T2" fmla="*/ 71437 w 170"/>
              <a:gd name="T3" fmla="*/ 0 h 200"/>
              <a:gd name="T4" fmla="*/ 201612 w 170"/>
              <a:gd name="T5" fmla="*/ 214313 h 200"/>
              <a:gd name="T6" fmla="*/ 203200 w 170"/>
              <a:gd name="T7" fmla="*/ 214313 h 200"/>
              <a:gd name="T8" fmla="*/ 203200 w 170"/>
              <a:gd name="T9" fmla="*/ 0 h 200"/>
              <a:gd name="T10" fmla="*/ 269875 w 170"/>
              <a:gd name="T11" fmla="*/ 0 h 200"/>
              <a:gd name="T12" fmla="*/ 269875 w 170"/>
              <a:gd name="T13" fmla="*/ 317500 h 200"/>
              <a:gd name="T14" fmla="*/ 198437 w 170"/>
              <a:gd name="T15" fmla="*/ 317500 h 200"/>
              <a:gd name="T16" fmla="*/ 68262 w 170"/>
              <a:gd name="T17" fmla="*/ 104775 h 200"/>
              <a:gd name="T18" fmla="*/ 65088 w 170"/>
              <a:gd name="T19" fmla="*/ 104775 h 200"/>
              <a:gd name="T20" fmla="*/ 65088 w 170"/>
              <a:gd name="T21" fmla="*/ 317500 h 200"/>
              <a:gd name="T22" fmla="*/ 0 w 170"/>
              <a:gd name="T23" fmla="*/ 317500 h 200"/>
              <a:gd name="T24" fmla="*/ 0 w 170"/>
              <a:gd name="T25" fmla="*/ 0 h 2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70"/>
              <a:gd name="T40" fmla="*/ 0 h 200"/>
              <a:gd name="T41" fmla="*/ 170 w 170"/>
              <a:gd name="T42" fmla="*/ 200 h 2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70" h="200">
                <a:moveTo>
                  <a:pt x="0" y="0"/>
                </a:moveTo>
                <a:lnTo>
                  <a:pt x="45" y="0"/>
                </a:lnTo>
                <a:lnTo>
                  <a:pt x="127" y="135"/>
                </a:lnTo>
                <a:lnTo>
                  <a:pt x="128" y="135"/>
                </a:lnTo>
                <a:lnTo>
                  <a:pt x="128" y="0"/>
                </a:lnTo>
                <a:lnTo>
                  <a:pt x="170" y="0"/>
                </a:lnTo>
                <a:lnTo>
                  <a:pt x="170" y="200"/>
                </a:lnTo>
                <a:lnTo>
                  <a:pt x="125" y="200"/>
                </a:lnTo>
                <a:lnTo>
                  <a:pt x="43" y="66"/>
                </a:lnTo>
                <a:lnTo>
                  <a:pt x="41" y="66"/>
                </a:lnTo>
                <a:lnTo>
                  <a:pt x="41" y="200"/>
                </a:lnTo>
                <a:lnTo>
                  <a:pt x="0" y="2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032" name="Freeform 8"/>
          <p:cNvSpPr>
            <a:spLocks noEditPoints="1"/>
          </p:cNvSpPr>
          <p:nvPr/>
        </p:nvSpPr>
        <p:spPr bwMode="auto">
          <a:xfrm>
            <a:off x="1684338" y="5453063"/>
            <a:ext cx="312737" cy="331787"/>
          </a:xfrm>
          <a:custGeom>
            <a:avLst/>
            <a:gdLst>
              <a:gd name="T0" fmla="*/ 155575 w 197"/>
              <a:gd name="T1" fmla="*/ 0 h 209"/>
              <a:gd name="T2" fmla="*/ 192087 w 197"/>
              <a:gd name="T3" fmla="*/ 3175 h 209"/>
              <a:gd name="T4" fmla="*/ 222250 w 197"/>
              <a:gd name="T5" fmla="*/ 11112 h 209"/>
              <a:gd name="T6" fmla="*/ 249237 w 197"/>
              <a:gd name="T7" fmla="*/ 26987 h 209"/>
              <a:gd name="T8" fmla="*/ 269875 w 197"/>
              <a:gd name="T9" fmla="*/ 47625 h 209"/>
              <a:gd name="T10" fmla="*/ 288925 w 197"/>
              <a:gd name="T11" fmla="*/ 73025 h 209"/>
              <a:gd name="T12" fmla="*/ 300037 w 197"/>
              <a:gd name="T13" fmla="*/ 101600 h 209"/>
              <a:gd name="T14" fmla="*/ 309562 w 197"/>
              <a:gd name="T15" fmla="*/ 133350 h 209"/>
              <a:gd name="T16" fmla="*/ 312737 w 197"/>
              <a:gd name="T17" fmla="*/ 166687 h 209"/>
              <a:gd name="T18" fmla="*/ 311150 w 197"/>
              <a:gd name="T19" fmla="*/ 182562 h 209"/>
              <a:gd name="T20" fmla="*/ 306387 w 197"/>
              <a:gd name="T21" fmla="*/ 215900 h 209"/>
              <a:gd name="T22" fmla="*/ 295275 w 197"/>
              <a:gd name="T23" fmla="*/ 246062 h 209"/>
              <a:gd name="T24" fmla="*/ 280987 w 197"/>
              <a:gd name="T25" fmla="*/ 273050 h 209"/>
              <a:gd name="T26" fmla="*/ 260350 w 197"/>
              <a:gd name="T27" fmla="*/ 293687 h 209"/>
              <a:gd name="T28" fmla="*/ 234950 w 197"/>
              <a:gd name="T29" fmla="*/ 311150 h 209"/>
              <a:gd name="T30" fmla="*/ 206375 w 197"/>
              <a:gd name="T31" fmla="*/ 323850 h 209"/>
              <a:gd name="T32" fmla="*/ 174625 w 197"/>
              <a:gd name="T33" fmla="*/ 331787 h 209"/>
              <a:gd name="T34" fmla="*/ 155575 w 197"/>
              <a:gd name="T35" fmla="*/ 331787 h 209"/>
              <a:gd name="T36" fmla="*/ 120650 w 197"/>
              <a:gd name="T37" fmla="*/ 328612 h 209"/>
              <a:gd name="T38" fmla="*/ 90487 w 197"/>
              <a:gd name="T39" fmla="*/ 317500 h 209"/>
              <a:gd name="T40" fmla="*/ 63500 w 197"/>
              <a:gd name="T41" fmla="*/ 303212 h 209"/>
              <a:gd name="T42" fmla="*/ 41275 w 197"/>
              <a:gd name="T43" fmla="*/ 284162 h 209"/>
              <a:gd name="T44" fmla="*/ 23812 w 197"/>
              <a:gd name="T45" fmla="*/ 258762 h 209"/>
              <a:gd name="T46" fmla="*/ 11112 w 197"/>
              <a:gd name="T47" fmla="*/ 230187 h 209"/>
              <a:gd name="T48" fmla="*/ 3175 w 197"/>
              <a:gd name="T49" fmla="*/ 200025 h 209"/>
              <a:gd name="T50" fmla="*/ 0 w 197"/>
              <a:gd name="T51" fmla="*/ 166687 h 209"/>
              <a:gd name="T52" fmla="*/ 1587 w 197"/>
              <a:gd name="T53" fmla="*/ 149225 h 209"/>
              <a:gd name="T54" fmla="*/ 6350 w 197"/>
              <a:gd name="T55" fmla="*/ 115887 h 209"/>
              <a:gd name="T56" fmla="*/ 15875 w 197"/>
              <a:gd name="T57" fmla="*/ 85725 h 209"/>
              <a:gd name="T58" fmla="*/ 31750 w 197"/>
              <a:gd name="T59" fmla="*/ 58737 h 209"/>
              <a:gd name="T60" fmla="*/ 52387 w 197"/>
              <a:gd name="T61" fmla="*/ 36512 h 209"/>
              <a:gd name="T62" fmla="*/ 77787 w 197"/>
              <a:gd name="T63" fmla="*/ 19050 h 209"/>
              <a:gd name="T64" fmla="*/ 106362 w 197"/>
              <a:gd name="T65" fmla="*/ 6350 h 209"/>
              <a:gd name="T66" fmla="*/ 138112 w 197"/>
              <a:gd name="T67" fmla="*/ 0 h 209"/>
              <a:gd name="T68" fmla="*/ 155575 w 197"/>
              <a:gd name="T69" fmla="*/ 0 h 209"/>
              <a:gd name="T70" fmla="*/ 155575 w 197"/>
              <a:gd name="T71" fmla="*/ 273050 h 209"/>
              <a:gd name="T72" fmla="*/ 177800 w 197"/>
              <a:gd name="T73" fmla="*/ 271462 h 209"/>
              <a:gd name="T74" fmla="*/ 196850 w 197"/>
              <a:gd name="T75" fmla="*/ 263525 h 209"/>
              <a:gd name="T76" fmla="*/ 211137 w 197"/>
              <a:gd name="T77" fmla="*/ 254000 h 209"/>
              <a:gd name="T78" fmla="*/ 223837 w 197"/>
              <a:gd name="T79" fmla="*/ 239712 h 209"/>
              <a:gd name="T80" fmla="*/ 236537 w 197"/>
              <a:gd name="T81" fmla="*/ 204787 h 209"/>
              <a:gd name="T82" fmla="*/ 241300 w 197"/>
              <a:gd name="T83" fmla="*/ 166687 h 209"/>
              <a:gd name="T84" fmla="*/ 241300 w 197"/>
              <a:gd name="T85" fmla="*/ 146050 h 209"/>
              <a:gd name="T86" fmla="*/ 231775 w 197"/>
              <a:gd name="T87" fmla="*/ 107950 h 209"/>
              <a:gd name="T88" fmla="*/ 215900 w 197"/>
              <a:gd name="T89" fmla="*/ 84137 h 209"/>
              <a:gd name="T90" fmla="*/ 203200 w 197"/>
              <a:gd name="T91" fmla="*/ 73025 h 209"/>
              <a:gd name="T92" fmla="*/ 187325 w 197"/>
              <a:gd name="T93" fmla="*/ 63500 h 209"/>
              <a:gd name="T94" fmla="*/ 168275 w 197"/>
              <a:gd name="T95" fmla="*/ 58737 h 209"/>
              <a:gd name="T96" fmla="*/ 155575 w 197"/>
              <a:gd name="T97" fmla="*/ 58737 h 209"/>
              <a:gd name="T98" fmla="*/ 134937 w 197"/>
              <a:gd name="T99" fmla="*/ 60325 h 209"/>
              <a:gd name="T100" fmla="*/ 115887 w 197"/>
              <a:gd name="T101" fmla="*/ 66675 h 209"/>
              <a:gd name="T102" fmla="*/ 100012 w 197"/>
              <a:gd name="T103" fmla="*/ 77787 h 209"/>
              <a:gd name="T104" fmla="*/ 88900 w 197"/>
              <a:gd name="T105" fmla="*/ 90487 h 209"/>
              <a:gd name="T106" fmla="*/ 74612 w 197"/>
              <a:gd name="T107" fmla="*/ 125412 h 209"/>
              <a:gd name="T108" fmla="*/ 69850 w 197"/>
              <a:gd name="T109" fmla="*/ 166687 h 209"/>
              <a:gd name="T110" fmla="*/ 69850 w 197"/>
              <a:gd name="T111" fmla="*/ 187325 h 209"/>
              <a:gd name="T112" fmla="*/ 80962 w 197"/>
              <a:gd name="T113" fmla="*/ 223837 h 209"/>
              <a:gd name="T114" fmla="*/ 95250 w 197"/>
              <a:gd name="T115" fmla="*/ 247650 h 209"/>
              <a:gd name="T116" fmla="*/ 109537 w 197"/>
              <a:gd name="T117" fmla="*/ 258762 h 209"/>
              <a:gd name="T118" fmla="*/ 123825 w 197"/>
              <a:gd name="T119" fmla="*/ 266700 h 209"/>
              <a:gd name="T120" fmla="*/ 144462 w 197"/>
              <a:gd name="T121" fmla="*/ 273050 h 209"/>
              <a:gd name="T122" fmla="*/ 155575 w 197"/>
              <a:gd name="T123" fmla="*/ 273050 h 20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97"/>
              <a:gd name="T187" fmla="*/ 0 h 209"/>
              <a:gd name="T188" fmla="*/ 197 w 197"/>
              <a:gd name="T189" fmla="*/ 209 h 209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97" h="209">
                <a:moveTo>
                  <a:pt x="98" y="0"/>
                </a:moveTo>
                <a:lnTo>
                  <a:pt x="98" y="0"/>
                </a:lnTo>
                <a:lnTo>
                  <a:pt x="110" y="0"/>
                </a:lnTo>
                <a:lnTo>
                  <a:pt x="121" y="2"/>
                </a:lnTo>
                <a:lnTo>
                  <a:pt x="130" y="4"/>
                </a:lnTo>
                <a:lnTo>
                  <a:pt x="140" y="7"/>
                </a:lnTo>
                <a:lnTo>
                  <a:pt x="148" y="12"/>
                </a:lnTo>
                <a:lnTo>
                  <a:pt x="157" y="17"/>
                </a:lnTo>
                <a:lnTo>
                  <a:pt x="164" y="23"/>
                </a:lnTo>
                <a:lnTo>
                  <a:pt x="170" y="30"/>
                </a:lnTo>
                <a:lnTo>
                  <a:pt x="177" y="37"/>
                </a:lnTo>
                <a:lnTo>
                  <a:pt x="182" y="46"/>
                </a:lnTo>
                <a:lnTo>
                  <a:pt x="186" y="54"/>
                </a:lnTo>
                <a:lnTo>
                  <a:pt x="189" y="64"/>
                </a:lnTo>
                <a:lnTo>
                  <a:pt x="193" y="73"/>
                </a:lnTo>
                <a:lnTo>
                  <a:pt x="195" y="84"/>
                </a:lnTo>
                <a:lnTo>
                  <a:pt x="196" y="94"/>
                </a:lnTo>
                <a:lnTo>
                  <a:pt x="197" y="105"/>
                </a:lnTo>
                <a:lnTo>
                  <a:pt x="196" y="115"/>
                </a:lnTo>
                <a:lnTo>
                  <a:pt x="195" y="126"/>
                </a:lnTo>
                <a:lnTo>
                  <a:pt x="193" y="136"/>
                </a:lnTo>
                <a:lnTo>
                  <a:pt x="189" y="145"/>
                </a:lnTo>
                <a:lnTo>
                  <a:pt x="186" y="155"/>
                </a:lnTo>
                <a:lnTo>
                  <a:pt x="182" y="163"/>
                </a:lnTo>
                <a:lnTo>
                  <a:pt x="177" y="172"/>
                </a:lnTo>
                <a:lnTo>
                  <a:pt x="170" y="179"/>
                </a:lnTo>
                <a:lnTo>
                  <a:pt x="164" y="185"/>
                </a:lnTo>
                <a:lnTo>
                  <a:pt x="157" y="191"/>
                </a:lnTo>
                <a:lnTo>
                  <a:pt x="148" y="196"/>
                </a:lnTo>
                <a:lnTo>
                  <a:pt x="140" y="200"/>
                </a:lnTo>
                <a:lnTo>
                  <a:pt x="130" y="204"/>
                </a:lnTo>
                <a:lnTo>
                  <a:pt x="121" y="207"/>
                </a:lnTo>
                <a:lnTo>
                  <a:pt x="110" y="209"/>
                </a:lnTo>
                <a:lnTo>
                  <a:pt x="98" y="209"/>
                </a:lnTo>
                <a:lnTo>
                  <a:pt x="87" y="209"/>
                </a:lnTo>
                <a:lnTo>
                  <a:pt x="76" y="207"/>
                </a:lnTo>
                <a:lnTo>
                  <a:pt x="67" y="204"/>
                </a:lnTo>
                <a:lnTo>
                  <a:pt x="57" y="200"/>
                </a:lnTo>
                <a:lnTo>
                  <a:pt x="49" y="196"/>
                </a:lnTo>
                <a:lnTo>
                  <a:pt x="40" y="191"/>
                </a:lnTo>
                <a:lnTo>
                  <a:pt x="33" y="185"/>
                </a:lnTo>
                <a:lnTo>
                  <a:pt x="26" y="179"/>
                </a:lnTo>
                <a:lnTo>
                  <a:pt x="20" y="172"/>
                </a:lnTo>
                <a:lnTo>
                  <a:pt x="15" y="163"/>
                </a:lnTo>
                <a:lnTo>
                  <a:pt x="10" y="155"/>
                </a:lnTo>
                <a:lnTo>
                  <a:pt x="7" y="145"/>
                </a:lnTo>
                <a:lnTo>
                  <a:pt x="4" y="136"/>
                </a:lnTo>
                <a:lnTo>
                  <a:pt x="2" y="126"/>
                </a:lnTo>
                <a:lnTo>
                  <a:pt x="1" y="115"/>
                </a:lnTo>
                <a:lnTo>
                  <a:pt x="0" y="105"/>
                </a:lnTo>
                <a:lnTo>
                  <a:pt x="1" y="94"/>
                </a:lnTo>
                <a:lnTo>
                  <a:pt x="2" y="84"/>
                </a:lnTo>
                <a:lnTo>
                  <a:pt x="4" y="73"/>
                </a:lnTo>
                <a:lnTo>
                  <a:pt x="7" y="64"/>
                </a:lnTo>
                <a:lnTo>
                  <a:pt x="10" y="54"/>
                </a:lnTo>
                <a:lnTo>
                  <a:pt x="15" y="46"/>
                </a:lnTo>
                <a:lnTo>
                  <a:pt x="20" y="37"/>
                </a:lnTo>
                <a:lnTo>
                  <a:pt x="26" y="30"/>
                </a:lnTo>
                <a:lnTo>
                  <a:pt x="33" y="23"/>
                </a:lnTo>
                <a:lnTo>
                  <a:pt x="40" y="17"/>
                </a:lnTo>
                <a:lnTo>
                  <a:pt x="49" y="12"/>
                </a:lnTo>
                <a:lnTo>
                  <a:pt x="57" y="7"/>
                </a:lnTo>
                <a:lnTo>
                  <a:pt x="67" y="4"/>
                </a:lnTo>
                <a:lnTo>
                  <a:pt x="76" y="2"/>
                </a:lnTo>
                <a:lnTo>
                  <a:pt x="87" y="0"/>
                </a:lnTo>
                <a:lnTo>
                  <a:pt x="98" y="0"/>
                </a:lnTo>
                <a:close/>
                <a:moveTo>
                  <a:pt x="98" y="172"/>
                </a:moveTo>
                <a:lnTo>
                  <a:pt x="98" y="172"/>
                </a:lnTo>
                <a:lnTo>
                  <a:pt x="106" y="172"/>
                </a:lnTo>
                <a:lnTo>
                  <a:pt x="112" y="171"/>
                </a:lnTo>
                <a:lnTo>
                  <a:pt x="118" y="168"/>
                </a:lnTo>
                <a:lnTo>
                  <a:pt x="124" y="166"/>
                </a:lnTo>
                <a:lnTo>
                  <a:pt x="128" y="163"/>
                </a:lnTo>
                <a:lnTo>
                  <a:pt x="133" y="160"/>
                </a:lnTo>
                <a:lnTo>
                  <a:pt x="136" y="156"/>
                </a:lnTo>
                <a:lnTo>
                  <a:pt x="141" y="151"/>
                </a:lnTo>
                <a:lnTo>
                  <a:pt x="146" y="141"/>
                </a:lnTo>
                <a:lnTo>
                  <a:pt x="149" y="129"/>
                </a:lnTo>
                <a:lnTo>
                  <a:pt x="152" y="118"/>
                </a:lnTo>
                <a:lnTo>
                  <a:pt x="152" y="105"/>
                </a:lnTo>
                <a:lnTo>
                  <a:pt x="152" y="92"/>
                </a:lnTo>
                <a:lnTo>
                  <a:pt x="149" y="79"/>
                </a:lnTo>
                <a:lnTo>
                  <a:pt x="146" y="68"/>
                </a:lnTo>
                <a:lnTo>
                  <a:pt x="141" y="57"/>
                </a:lnTo>
                <a:lnTo>
                  <a:pt x="136" y="53"/>
                </a:lnTo>
                <a:lnTo>
                  <a:pt x="133" y="49"/>
                </a:lnTo>
                <a:lnTo>
                  <a:pt x="128" y="46"/>
                </a:lnTo>
                <a:lnTo>
                  <a:pt x="124" y="42"/>
                </a:lnTo>
                <a:lnTo>
                  <a:pt x="118" y="40"/>
                </a:lnTo>
                <a:lnTo>
                  <a:pt x="112" y="38"/>
                </a:lnTo>
                <a:lnTo>
                  <a:pt x="106" y="37"/>
                </a:lnTo>
                <a:lnTo>
                  <a:pt x="98" y="37"/>
                </a:lnTo>
                <a:lnTo>
                  <a:pt x="91" y="37"/>
                </a:lnTo>
                <a:lnTo>
                  <a:pt x="85" y="38"/>
                </a:lnTo>
                <a:lnTo>
                  <a:pt x="78" y="40"/>
                </a:lnTo>
                <a:lnTo>
                  <a:pt x="73" y="42"/>
                </a:lnTo>
                <a:lnTo>
                  <a:pt x="69" y="46"/>
                </a:lnTo>
                <a:lnTo>
                  <a:pt x="63" y="49"/>
                </a:lnTo>
                <a:lnTo>
                  <a:pt x="60" y="53"/>
                </a:lnTo>
                <a:lnTo>
                  <a:pt x="56" y="57"/>
                </a:lnTo>
                <a:lnTo>
                  <a:pt x="51" y="68"/>
                </a:lnTo>
                <a:lnTo>
                  <a:pt x="47" y="79"/>
                </a:lnTo>
                <a:lnTo>
                  <a:pt x="44" y="92"/>
                </a:lnTo>
                <a:lnTo>
                  <a:pt x="44" y="105"/>
                </a:lnTo>
                <a:lnTo>
                  <a:pt x="44" y="118"/>
                </a:lnTo>
                <a:lnTo>
                  <a:pt x="47" y="129"/>
                </a:lnTo>
                <a:lnTo>
                  <a:pt x="51" y="141"/>
                </a:lnTo>
                <a:lnTo>
                  <a:pt x="56" y="151"/>
                </a:lnTo>
                <a:lnTo>
                  <a:pt x="60" y="156"/>
                </a:lnTo>
                <a:lnTo>
                  <a:pt x="63" y="160"/>
                </a:lnTo>
                <a:lnTo>
                  <a:pt x="69" y="163"/>
                </a:lnTo>
                <a:lnTo>
                  <a:pt x="73" y="166"/>
                </a:lnTo>
                <a:lnTo>
                  <a:pt x="78" y="168"/>
                </a:lnTo>
                <a:lnTo>
                  <a:pt x="85" y="171"/>
                </a:lnTo>
                <a:lnTo>
                  <a:pt x="91" y="172"/>
                </a:lnTo>
                <a:lnTo>
                  <a:pt x="98" y="172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033" name="Freeform 9"/>
          <p:cNvSpPr>
            <a:spLocks noEditPoints="1"/>
          </p:cNvSpPr>
          <p:nvPr/>
        </p:nvSpPr>
        <p:spPr bwMode="auto">
          <a:xfrm>
            <a:off x="2259013" y="5459413"/>
            <a:ext cx="252412" cy="317500"/>
          </a:xfrm>
          <a:custGeom>
            <a:avLst/>
            <a:gdLst>
              <a:gd name="T0" fmla="*/ 0 w 159"/>
              <a:gd name="T1" fmla="*/ 0 h 200"/>
              <a:gd name="T2" fmla="*/ 142875 w 159"/>
              <a:gd name="T3" fmla="*/ 0 h 200"/>
              <a:gd name="T4" fmla="*/ 142875 w 159"/>
              <a:gd name="T5" fmla="*/ 0 h 200"/>
              <a:gd name="T6" fmla="*/ 157162 w 159"/>
              <a:gd name="T7" fmla="*/ 0 h 200"/>
              <a:gd name="T8" fmla="*/ 169862 w 159"/>
              <a:gd name="T9" fmla="*/ 1588 h 200"/>
              <a:gd name="T10" fmla="*/ 182562 w 159"/>
              <a:gd name="T11" fmla="*/ 4763 h 200"/>
              <a:gd name="T12" fmla="*/ 193675 w 159"/>
              <a:gd name="T13" fmla="*/ 9525 h 200"/>
              <a:gd name="T14" fmla="*/ 203200 w 159"/>
              <a:gd name="T15" fmla="*/ 14288 h 200"/>
              <a:gd name="T16" fmla="*/ 212725 w 159"/>
              <a:gd name="T17" fmla="*/ 19050 h 200"/>
              <a:gd name="T18" fmla="*/ 220662 w 159"/>
              <a:gd name="T19" fmla="*/ 25400 h 200"/>
              <a:gd name="T20" fmla="*/ 227012 w 159"/>
              <a:gd name="T21" fmla="*/ 31750 h 200"/>
              <a:gd name="T22" fmla="*/ 234950 w 159"/>
              <a:gd name="T23" fmla="*/ 39688 h 200"/>
              <a:gd name="T24" fmla="*/ 239712 w 159"/>
              <a:gd name="T25" fmla="*/ 47625 h 200"/>
              <a:gd name="T26" fmla="*/ 247650 w 159"/>
              <a:gd name="T27" fmla="*/ 63500 h 200"/>
              <a:gd name="T28" fmla="*/ 250825 w 159"/>
              <a:gd name="T29" fmla="*/ 82550 h 200"/>
              <a:gd name="T30" fmla="*/ 252412 w 159"/>
              <a:gd name="T31" fmla="*/ 103188 h 200"/>
              <a:gd name="T32" fmla="*/ 252412 w 159"/>
              <a:gd name="T33" fmla="*/ 103188 h 200"/>
              <a:gd name="T34" fmla="*/ 250825 w 159"/>
              <a:gd name="T35" fmla="*/ 120650 h 200"/>
              <a:gd name="T36" fmla="*/ 247650 w 159"/>
              <a:gd name="T37" fmla="*/ 139700 h 200"/>
              <a:gd name="T38" fmla="*/ 239712 w 159"/>
              <a:gd name="T39" fmla="*/ 157163 h 200"/>
              <a:gd name="T40" fmla="*/ 234950 w 159"/>
              <a:gd name="T41" fmla="*/ 165100 h 200"/>
              <a:gd name="T42" fmla="*/ 227012 w 159"/>
              <a:gd name="T43" fmla="*/ 171450 h 200"/>
              <a:gd name="T44" fmla="*/ 220662 w 159"/>
              <a:gd name="T45" fmla="*/ 177800 h 200"/>
              <a:gd name="T46" fmla="*/ 212725 w 159"/>
              <a:gd name="T47" fmla="*/ 185737 h 200"/>
              <a:gd name="T48" fmla="*/ 203200 w 159"/>
              <a:gd name="T49" fmla="*/ 190500 h 200"/>
              <a:gd name="T50" fmla="*/ 193675 w 159"/>
              <a:gd name="T51" fmla="*/ 195262 h 200"/>
              <a:gd name="T52" fmla="*/ 182562 w 159"/>
              <a:gd name="T53" fmla="*/ 198437 h 200"/>
              <a:gd name="T54" fmla="*/ 169862 w 159"/>
              <a:gd name="T55" fmla="*/ 201612 h 200"/>
              <a:gd name="T56" fmla="*/ 157162 w 159"/>
              <a:gd name="T57" fmla="*/ 203200 h 200"/>
              <a:gd name="T58" fmla="*/ 142875 w 159"/>
              <a:gd name="T59" fmla="*/ 203200 h 200"/>
              <a:gd name="T60" fmla="*/ 69850 w 159"/>
              <a:gd name="T61" fmla="*/ 203200 h 200"/>
              <a:gd name="T62" fmla="*/ 69850 w 159"/>
              <a:gd name="T63" fmla="*/ 317500 h 200"/>
              <a:gd name="T64" fmla="*/ 0 w 159"/>
              <a:gd name="T65" fmla="*/ 317500 h 200"/>
              <a:gd name="T66" fmla="*/ 0 w 159"/>
              <a:gd name="T67" fmla="*/ 0 h 200"/>
              <a:gd name="T68" fmla="*/ 69850 w 159"/>
              <a:gd name="T69" fmla="*/ 149225 h 200"/>
              <a:gd name="T70" fmla="*/ 125412 w 159"/>
              <a:gd name="T71" fmla="*/ 149225 h 200"/>
              <a:gd name="T72" fmla="*/ 125412 w 159"/>
              <a:gd name="T73" fmla="*/ 149225 h 200"/>
              <a:gd name="T74" fmla="*/ 136525 w 159"/>
              <a:gd name="T75" fmla="*/ 149225 h 200"/>
              <a:gd name="T76" fmla="*/ 146050 w 159"/>
              <a:gd name="T77" fmla="*/ 147638 h 200"/>
              <a:gd name="T78" fmla="*/ 158750 w 159"/>
              <a:gd name="T79" fmla="*/ 144463 h 200"/>
              <a:gd name="T80" fmla="*/ 166687 w 159"/>
              <a:gd name="T81" fmla="*/ 141288 h 200"/>
              <a:gd name="T82" fmla="*/ 174625 w 159"/>
              <a:gd name="T83" fmla="*/ 134938 h 200"/>
              <a:gd name="T84" fmla="*/ 180975 w 159"/>
              <a:gd name="T85" fmla="*/ 127000 h 200"/>
              <a:gd name="T86" fmla="*/ 184150 w 159"/>
              <a:gd name="T87" fmla="*/ 115888 h 200"/>
              <a:gd name="T88" fmla="*/ 185737 w 159"/>
              <a:gd name="T89" fmla="*/ 103188 h 200"/>
              <a:gd name="T90" fmla="*/ 185737 w 159"/>
              <a:gd name="T91" fmla="*/ 103188 h 200"/>
              <a:gd name="T92" fmla="*/ 184150 w 159"/>
              <a:gd name="T93" fmla="*/ 87312 h 200"/>
              <a:gd name="T94" fmla="*/ 180975 w 159"/>
              <a:gd name="T95" fmla="*/ 77788 h 200"/>
              <a:gd name="T96" fmla="*/ 174625 w 159"/>
              <a:gd name="T97" fmla="*/ 69850 h 200"/>
              <a:gd name="T98" fmla="*/ 166687 w 159"/>
              <a:gd name="T99" fmla="*/ 61913 h 200"/>
              <a:gd name="T100" fmla="*/ 158750 w 159"/>
              <a:gd name="T101" fmla="*/ 58738 h 200"/>
              <a:gd name="T102" fmla="*/ 146050 w 159"/>
              <a:gd name="T103" fmla="*/ 55563 h 200"/>
              <a:gd name="T104" fmla="*/ 136525 w 159"/>
              <a:gd name="T105" fmla="*/ 55563 h 200"/>
              <a:gd name="T106" fmla="*/ 125412 w 159"/>
              <a:gd name="T107" fmla="*/ 53975 h 200"/>
              <a:gd name="T108" fmla="*/ 69850 w 159"/>
              <a:gd name="T109" fmla="*/ 53975 h 200"/>
              <a:gd name="T110" fmla="*/ 69850 w 159"/>
              <a:gd name="T111" fmla="*/ 149225 h 20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59"/>
              <a:gd name="T169" fmla="*/ 0 h 200"/>
              <a:gd name="T170" fmla="*/ 159 w 159"/>
              <a:gd name="T171" fmla="*/ 200 h 200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59" h="200">
                <a:moveTo>
                  <a:pt x="0" y="0"/>
                </a:moveTo>
                <a:lnTo>
                  <a:pt x="90" y="0"/>
                </a:lnTo>
                <a:lnTo>
                  <a:pt x="99" y="0"/>
                </a:lnTo>
                <a:lnTo>
                  <a:pt x="107" y="1"/>
                </a:lnTo>
                <a:lnTo>
                  <a:pt x="115" y="3"/>
                </a:lnTo>
                <a:lnTo>
                  <a:pt x="122" y="6"/>
                </a:lnTo>
                <a:lnTo>
                  <a:pt x="128" y="9"/>
                </a:lnTo>
                <a:lnTo>
                  <a:pt x="134" y="12"/>
                </a:lnTo>
                <a:lnTo>
                  <a:pt x="139" y="16"/>
                </a:lnTo>
                <a:lnTo>
                  <a:pt x="143" y="20"/>
                </a:lnTo>
                <a:lnTo>
                  <a:pt x="148" y="25"/>
                </a:lnTo>
                <a:lnTo>
                  <a:pt x="151" y="30"/>
                </a:lnTo>
                <a:lnTo>
                  <a:pt x="156" y="40"/>
                </a:lnTo>
                <a:lnTo>
                  <a:pt x="158" y="52"/>
                </a:lnTo>
                <a:lnTo>
                  <a:pt x="159" y="65"/>
                </a:lnTo>
                <a:lnTo>
                  <a:pt x="158" y="76"/>
                </a:lnTo>
                <a:lnTo>
                  <a:pt x="156" y="88"/>
                </a:lnTo>
                <a:lnTo>
                  <a:pt x="151" y="99"/>
                </a:lnTo>
                <a:lnTo>
                  <a:pt x="148" y="104"/>
                </a:lnTo>
                <a:lnTo>
                  <a:pt x="143" y="108"/>
                </a:lnTo>
                <a:lnTo>
                  <a:pt x="139" y="112"/>
                </a:lnTo>
                <a:lnTo>
                  <a:pt x="134" y="117"/>
                </a:lnTo>
                <a:lnTo>
                  <a:pt x="128" y="120"/>
                </a:lnTo>
                <a:lnTo>
                  <a:pt x="122" y="123"/>
                </a:lnTo>
                <a:lnTo>
                  <a:pt x="115" y="125"/>
                </a:lnTo>
                <a:lnTo>
                  <a:pt x="107" y="127"/>
                </a:lnTo>
                <a:lnTo>
                  <a:pt x="99" y="128"/>
                </a:lnTo>
                <a:lnTo>
                  <a:pt x="90" y="128"/>
                </a:lnTo>
                <a:lnTo>
                  <a:pt x="44" y="128"/>
                </a:lnTo>
                <a:lnTo>
                  <a:pt x="44" y="200"/>
                </a:lnTo>
                <a:lnTo>
                  <a:pt x="0" y="200"/>
                </a:lnTo>
                <a:lnTo>
                  <a:pt x="0" y="0"/>
                </a:lnTo>
                <a:close/>
                <a:moveTo>
                  <a:pt x="44" y="94"/>
                </a:moveTo>
                <a:lnTo>
                  <a:pt x="79" y="94"/>
                </a:lnTo>
                <a:lnTo>
                  <a:pt x="86" y="94"/>
                </a:lnTo>
                <a:lnTo>
                  <a:pt x="92" y="93"/>
                </a:lnTo>
                <a:lnTo>
                  <a:pt x="100" y="91"/>
                </a:lnTo>
                <a:lnTo>
                  <a:pt x="105" y="89"/>
                </a:lnTo>
                <a:lnTo>
                  <a:pt x="110" y="85"/>
                </a:lnTo>
                <a:lnTo>
                  <a:pt x="114" y="80"/>
                </a:lnTo>
                <a:lnTo>
                  <a:pt x="116" y="73"/>
                </a:lnTo>
                <a:lnTo>
                  <a:pt x="117" y="65"/>
                </a:lnTo>
                <a:lnTo>
                  <a:pt x="116" y="55"/>
                </a:lnTo>
                <a:lnTo>
                  <a:pt x="114" y="49"/>
                </a:lnTo>
                <a:lnTo>
                  <a:pt x="110" y="44"/>
                </a:lnTo>
                <a:lnTo>
                  <a:pt x="105" y="39"/>
                </a:lnTo>
                <a:lnTo>
                  <a:pt x="100" y="37"/>
                </a:lnTo>
                <a:lnTo>
                  <a:pt x="92" y="35"/>
                </a:lnTo>
                <a:lnTo>
                  <a:pt x="86" y="35"/>
                </a:lnTo>
                <a:lnTo>
                  <a:pt x="79" y="34"/>
                </a:lnTo>
                <a:lnTo>
                  <a:pt x="44" y="34"/>
                </a:lnTo>
                <a:lnTo>
                  <a:pt x="44" y="94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034" name="Freeform 10"/>
          <p:cNvSpPr>
            <a:spLocks noEditPoints="1"/>
          </p:cNvSpPr>
          <p:nvPr/>
        </p:nvSpPr>
        <p:spPr bwMode="auto">
          <a:xfrm>
            <a:off x="2774950" y="5453063"/>
            <a:ext cx="312738" cy="352425"/>
          </a:xfrm>
          <a:custGeom>
            <a:avLst/>
            <a:gdLst>
              <a:gd name="T0" fmla="*/ 233363 w 197"/>
              <a:gd name="T1" fmla="*/ 312738 h 222"/>
              <a:gd name="T2" fmla="*/ 215900 w 197"/>
              <a:gd name="T3" fmla="*/ 320675 h 222"/>
              <a:gd name="T4" fmla="*/ 177800 w 197"/>
              <a:gd name="T5" fmla="*/ 330200 h 222"/>
              <a:gd name="T6" fmla="*/ 155575 w 197"/>
              <a:gd name="T7" fmla="*/ 331788 h 222"/>
              <a:gd name="T8" fmla="*/ 120650 w 197"/>
              <a:gd name="T9" fmla="*/ 328613 h 222"/>
              <a:gd name="T10" fmla="*/ 90488 w 197"/>
              <a:gd name="T11" fmla="*/ 317500 h 222"/>
              <a:gd name="T12" fmla="*/ 63500 w 197"/>
              <a:gd name="T13" fmla="*/ 303213 h 222"/>
              <a:gd name="T14" fmla="*/ 41275 w 197"/>
              <a:gd name="T15" fmla="*/ 284163 h 222"/>
              <a:gd name="T16" fmla="*/ 22225 w 197"/>
              <a:gd name="T17" fmla="*/ 258763 h 222"/>
              <a:gd name="T18" fmla="*/ 11113 w 197"/>
              <a:gd name="T19" fmla="*/ 230188 h 222"/>
              <a:gd name="T20" fmla="*/ 3175 w 197"/>
              <a:gd name="T21" fmla="*/ 200025 h 222"/>
              <a:gd name="T22" fmla="*/ 0 w 197"/>
              <a:gd name="T23" fmla="*/ 166688 h 222"/>
              <a:gd name="T24" fmla="*/ 1588 w 197"/>
              <a:gd name="T25" fmla="*/ 149225 h 222"/>
              <a:gd name="T26" fmla="*/ 6350 w 197"/>
              <a:gd name="T27" fmla="*/ 115888 h 222"/>
              <a:gd name="T28" fmla="*/ 15875 w 197"/>
              <a:gd name="T29" fmla="*/ 85725 h 222"/>
              <a:gd name="T30" fmla="*/ 31750 w 197"/>
              <a:gd name="T31" fmla="*/ 58738 h 222"/>
              <a:gd name="T32" fmla="*/ 50800 w 197"/>
              <a:gd name="T33" fmla="*/ 36513 h 222"/>
              <a:gd name="T34" fmla="*/ 76200 w 197"/>
              <a:gd name="T35" fmla="*/ 19050 h 222"/>
              <a:gd name="T36" fmla="*/ 104775 w 197"/>
              <a:gd name="T37" fmla="*/ 6350 h 222"/>
              <a:gd name="T38" fmla="*/ 136525 w 197"/>
              <a:gd name="T39" fmla="*/ 0 h 222"/>
              <a:gd name="T40" fmla="*/ 155575 w 197"/>
              <a:gd name="T41" fmla="*/ 0 h 222"/>
              <a:gd name="T42" fmla="*/ 190500 w 197"/>
              <a:gd name="T43" fmla="*/ 3175 h 222"/>
              <a:gd name="T44" fmla="*/ 220663 w 197"/>
              <a:gd name="T45" fmla="*/ 11112 h 222"/>
              <a:gd name="T46" fmla="*/ 247650 w 197"/>
              <a:gd name="T47" fmla="*/ 26988 h 222"/>
              <a:gd name="T48" fmla="*/ 269875 w 197"/>
              <a:gd name="T49" fmla="*/ 47625 h 222"/>
              <a:gd name="T50" fmla="*/ 288925 w 197"/>
              <a:gd name="T51" fmla="*/ 73025 h 222"/>
              <a:gd name="T52" fmla="*/ 300038 w 197"/>
              <a:gd name="T53" fmla="*/ 101600 h 222"/>
              <a:gd name="T54" fmla="*/ 309563 w 197"/>
              <a:gd name="T55" fmla="*/ 133350 h 222"/>
              <a:gd name="T56" fmla="*/ 312738 w 197"/>
              <a:gd name="T57" fmla="*/ 166688 h 222"/>
              <a:gd name="T58" fmla="*/ 311150 w 197"/>
              <a:gd name="T59" fmla="*/ 182562 h 222"/>
              <a:gd name="T60" fmla="*/ 304800 w 197"/>
              <a:gd name="T61" fmla="*/ 215900 h 222"/>
              <a:gd name="T62" fmla="*/ 295275 w 197"/>
              <a:gd name="T63" fmla="*/ 246063 h 222"/>
              <a:gd name="T64" fmla="*/ 280988 w 197"/>
              <a:gd name="T65" fmla="*/ 273050 h 222"/>
              <a:gd name="T66" fmla="*/ 311150 w 197"/>
              <a:gd name="T67" fmla="*/ 319088 h 222"/>
              <a:gd name="T68" fmla="*/ 185738 w 197"/>
              <a:gd name="T69" fmla="*/ 206375 h 222"/>
              <a:gd name="T70" fmla="*/ 223838 w 197"/>
              <a:gd name="T71" fmla="*/ 238125 h 222"/>
              <a:gd name="T72" fmla="*/ 236538 w 197"/>
              <a:gd name="T73" fmla="*/ 209550 h 222"/>
              <a:gd name="T74" fmla="*/ 241300 w 197"/>
              <a:gd name="T75" fmla="*/ 166688 h 222"/>
              <a:gd name="T76" fmla="*/ 241300 w 197"/>
              <a:gd name="T77" fmla="*/ 146050 h 222"/>
              <a:gd name="T78" fmla="*/ 231775 w 197"/>
              <a:gd name="T79" fmla="*/ 107950 h 222"/>
              <a:gd name="T80" fmla="*/ 215900 w 197"/>
              <a:gd name="T81" fmla="*/ 84138 h 222"/>
              <a:gd name="T82" fmla="*/ 203200 w 197"/>
              <a:gd name="T83" fmla="*/ 73025 h 222"/>
              <a:gd name="T84" fmla="*/ 187325 w 197"/>
              <a:gd name="T85" fmla="*/ 63500 h 222"/>
              <a:gd name="T86" fmla="*/ 168275 w 197"/>
              <a:gd name="T87" fmla="*/ 58738 h 222"/>
              <a:gd name="T88" fmla="*/ 155575 w 197"/>
              <a:gd name="T89" fmla="*/ 58738 h 222"/>
              <a:gd name="T90" fmla="*/ 133350 w 197"/>
              <a:gd name="T91" fmla="*/ 60325 h 222"/>
              <a:gd name="T92" fmla="*/ 115888 w 197"/>
              <a:gd name="T93" fmla="*/ 66675 h 222"/>
              <a:gd name="T94" fmla="*/ 100013 w 197"/>
              <a:gd name="T95" fmla="*/ 77788 h 222"/>
              <a:gd name="T96" fmla="*/ 88900 w 197"/>
              <a:gd name="T97" fmla="*/ 90487 h 222"/>
              <a:gd name="T98" fmla="*/ 74613 w 197"/>
              <a:gd name="T99" fmla="*/ 125413 h 222"/>
              <a:gd name="T100" fmla="*/ 69850 w 197"/>
              <a:gd name="T101" fmla="*/ 166688 h 222"/>
              <a:gd name="T102" fmla="*/ 69850 w 197"/>
              <a:gd name="T103" fmla="*/ 187325 h 222"/>
              <a:gd name="T104" fmla="*/ 79375 w 197"/>
              <a:gd name="T105" fmla="*/ 223838 h 222"/>
              <a:gd name="T106" fmla="*/ 95250 w 197"/>
              <a:gd name="T107" fmla="*/ 247650 h 222"/>
              <a:gd name="T108" fmla="*/ 107950 w 197"/>
              <a:gd name="T109" fmla="*/ 258763 h 222"/>
              <a:gd name="T110" fmla="*/ 123825 w 197"/>
              <a:gd name="T111" fmla="*/ 266700 h 222"/>
              <a:gd name="T112" fmla="*/ 144463 w 197"/>
              <a:gd name="T113" fmla="*/ 273050 h 222"/>
              <a:gd name="T114" fmla="*/ 155575 w 197"/>
              <a:gd name="T115" fmla="*/ 273050 h 222"/>
              <a:gd name="T116" fmla="*/ 179388 w 197"/>
              <a:gd name="T117" fmla="*/ 271463 h 222"/>
              <a:gd name="T118" fmla="*/ 153988 w 197"/>
              <a:gd name="T119" fmla="*/ 242888 h 22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97"/>
              <a:gd name="T181" fmla="*/ 0 h 222"/>
              <a:gd name="T182" fmla="*/ 197 w 197"/>
              <a:gd name="T183" fmla="*/ 222 h 22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97" h="222">
                <a:moveTo>
                  <a:pt x="174" y="222"/>
                </a:moveTo>
                <a:lnTo>
                  <a:pt x="147" y="197"/>
                </a:lnTo>
                <a:lnTo>
                  <a:pt x="136" y="202"/>
                </a:lnTo>
                <a:lnTo>
                  <a:pt x="125" y="205"/>
                </a:lnTo>
                <a:lnTo>
                  <a:pt x="112" y="208"/>
                </a:lnTo>
                <a:lnTo>
                  <a:pt x="98" y="209"/>
                </a:lnTo>
                <a:lnTo>
                  <a:pt x="86" y="209"/>
                </a:lnTo>
                <a:lnTo>
                  <a:pt x="76" y="207"/>
                </a:lnTo>
                <a:lnTo>
                  <a:pt x="66" y="204"/>
                </a:lnTo>
                <a:lnTo>
                  <a:pt x="57" y="200"/>
                </a:lnTo>
                <a:lnTo>
                  <a:pt x="48" y="196"/>
                </a:lnTo>
                <a:lnTo>
                  <a:pt x="40" y="191"/>
                </a:lnTo>
                <a:lnTo>
                  <a:pt x="32" y="185"/>
                </a:lnTo>
                <a:lnTo>
                  <a:pt x="26" y="179"/>
                </a:lnTo>
                <a:lnTo>
                  <a:pt x="20" y="172"/>
                </a:lnTo>
                <a:lnTo>
                  <a:pt x="14" y="163"/>
                </a:lnTo>
                <a:lnTo>
                  <a:pt x="10" y="155"/>
                </a:lnTo>
                <a:lnTo>
                  <a:pt x="7" y="145"/>
                </a:lnTo>
                <a:lnTo>
                  <a:pt x="4" y="136"/>
                </a:lnTo>
                <a:lnTo>
                  <a:pt x="2" y="126"/>
                </a:lnTo>
                <a:lnTo>
                  <a:pt x="1" y="115"/>
                </a:lnTo>
                <a:lnTo>
                  <a:pt x="0" y="105"/>
                </a:lnTo>
                <a:lnTo>
                  <a:pt x="1" y="94"/>
                </a:lnTo>
                <a:lnTo>
                  <a:pt x="2" y="84"/>
                </a:lnTo>
                <a:lnTo>
                  <a:pt x="4" y="73"/>
                </a:lnTo>
                <a:lnTo>
                  <a:pt x="7" y="64"/>
                </a:lnTo>
                <a:lnTo>
                  <a:pt x="10" y="54"/>
                </a:lnTo>
                <a:lnTo>
                  <a:pt x="14" y="46"/>
                </a:lnTo>
                <a:lnTo>
                  <a:pt x="20" y="37"/>
                </a:lnTo>
                <a:lnTo>
                  <a:pt x="26" y="30"/>
                </a:lnTo>
                <a:lnTo>
                  <a:pt x="32" y="23"/>
                </a:lnTo>
                <a:lnTo>
                  <a:pt x="40" y="17"/>
                </a:lnTo>
                <a:lnTo>
                  <a:pt x="48" y="12"/>
                </a:lnTo>
                <a:lnTo>
                  <a:pt x="57" y="7"/>
                </a:lnTo>
                <a:lnTo>
                  <a:pt x="66" y="4"/>
                </a:lnTo>
                <a:lnTo>
                  <a:pt x="76" y="2"/>
                </a:lnTo>
                <a:lnTo>
                  <a:pt x="86" y="0"/>
                </a:lnTo>
                <a:lnTo>
                  <a:pt x="98" y="0"/>
                </a:lnTo>
                <a:lnTo>
                  <a:pt x="110" y="0"/>
                </a:lnTo>
                <a:lnTo>
                  <a:pt x="120" y="2"/>
                </a:lnTo>
                <a:lnTo>
                  <a:pt x="130" y="4"/>
                </a:lnTo>
                <a:lnTo>
                  <a:pt x="139" y="7"/>
                </a:lnTo>
                <a:lnTo>
                  <a:pt x="148" y="12"/>
                </a:lnTo>
                <a:lnTo>
                  <a:pt x="156" y="17"/>
                </a:lnTo>
                <a:lnTo>
                  <a:pt x="164" y="23"/>
                </a:lnTo>
                <a:lnTo>
                  <a:pt x="170" y="30"/>
                </a:lnTo>
                <a:lnTo>
                  <a:pt x="177" y="37"/>
                </a:lnTo>
                <a:lnTo>
                  <a:pt x="182" y="46"/>
                </a:lnTo>
                <a:lnTo>
                  <a:pt x="186" y="54"/>
                </a:lnTo>
                <a:lnTo>
                  <a:pt x="189" y="64"/>
                </a:lnTo>
                <a:lnTo>
                  <a:pt x="192" y="73"/>
                </a:lnTo>
                <a:lnTo>
                  <a:pt x="195" y="84"/>
                </a:lnTo>
                <a:lnTo>
                  <a:pt x="196" y="94"/>
                </a:lnTo>
                <a:lnTo>
                  <a:pt x="197" y="105"/>
                </a:lnTo>
                <a:lnTo>
                  <a:pt x="196" y="115"/>
                </a:lnTo>
                <a:lnTo>
                  <a:pt x="195" y="126"/>
                </a:lnTo>
                <a:lnTo>
                  <a:pt x="192" y="136"/>
                </a:lnTo>
                <a:lnTo>
                  <a:pt x="189" y="145"/>
                </a:lnTo>
                <a:lnTo>
                  <a:pt x="186" y="155"/>
                </a:lnTo>
                <a:lnTo>
                  <a:pt x="182" y="163"/>
                </a:lnTo>
                <a:lnTo>
                  <a:pt x="177" y="172"/>
                </a:lnTo>
                <a:lnTo>
                  <a:pt x="170" y="179"/>
                </a:lnTo>
                <a:lnTo>
                  <a:pt x="196" y="201"/>
                </a:lnTo>
                <a:lnTo>
                  <a:pt x="174" y="222"/>
                </a:lnTo>
                <a:close/>
                <a:moveTo>
                  <a:pt x="117" y="130"/>
                </a:moveTo>
                <a:lnTo>
                  <a:pt x="141" y="150"/>
                </a:lnTo>
                <a:lnTo>
                  <a:pt x="145" y="142"/>
                </a:lnTo>
                <a:lnTo>
                  <a:pt x="149" y="132"/>
                </a:lnTo>
                <a:lnTo>
                  <a:pt x="151" y="120"/>
                </a:lnTo>
                <a:lnTo>
                  <a:pt x="152" y="105"/>
                </a:lnTo>
                <a:lnTo>
                  <a:pt x="152" y="92"/>
                </a:lnTo>
                <a:lnTo>
                  <a:pt x="149" y="79"/>
                </a:lnTo>
                <a:lnTo>
                  <a:pt x="146" y="68"/>
                </a:lnTo>
                <a:lnTo>
                  <a:pt x="141" y="57"/>
                </a:lnTo>
                <a:lnTo>
                  <a:pt x="136" y="53"/>
                </a:lnTo>
                <a:lnTo>
                  <a:pt x="133" y="49"/>
                </a:lnTo>
                <a:lnTo>
                  <a:pt x="128" y="46"/>
                </a:lnTo>
                <a:lnTo>
                  <a:pt x="124" y="42"/>
                </a:lnTo>
                <a:lnTo>
                  <a:pt x="118" y="40"/>
                </a:lnTo>
                <a:lnTo>
                  <a:pt x="112" y="38"/>
                </a:lnTo>
                <a:lnTo>
                  <a:pt x="106" y="37"/>
                </a:lnTo>
                <a:lnTo>
                  <a:pt x="98" y="37"/>
                </a:lnTo>
                <a:lnTo>
                  <a:pt x="91" y="37"/>
                </a:lnTo>
                <a:lnTo>
                  <a:pt x="84" y="38"/>
                </a:lnTo>
                <a:lnTo>
                  <a:pt x="78" y="40"/>
                </a:lnTo>
                <a:lnTo>
                  <a:pt x="73" y="42"/>
                </a:lnTo>
                <a:lnTo>
                  <a:pt x="68" y="46"/>
                </a:lnTo>
                <a:lnTo>
                  <a:pt x="63" y="49"/>
                </a:lnTo>
                <a:lnTo>
                  <a:pt x="60" y="53"/>
                </a:lnTo>
                <a:lnTo>
                  <a:pt x="56" y="57"/>
                </a:lnTo>
                <a:lnTo>
                  <a:pt x="50" y="68"/>
                </a:lnTo>
                <a:lnTo>
                  <a:pt x="47" y="79"/>
                </a:lnTo>
                <a:lnTo>
                  <a:pt x="44" y="92"/>
                </a:lnTo>
                <a:lnTo>
                  <a:pt x="44" y="105"/>
                </a:lnTo>
                <a:lnTo>
                  <a:pt x="44" y="118"/>
                </a:lnTo>
                <a:lnTo>
                  <a:pt x="47" y="129"/>
                </a:lnTo>
                <a:lnTo>
                  <a:pt x="50" y="141"/>
                </a:lnTo>
                <a:lnTo>
                  <a:pt x="56" y="151"/>
                </a:lnTo>
                <a:lnTo>
                  <a:pt x="60" y="156"/>
                </a:lnTo>
                <a:lnTo>
                  <a:pt x="63" y="160"/>
                </a:lnTo>
                <a:lnTo>
                  <a:pt x="68" y="163"/>
                </a:lnTo>
                <a:lnTo>
                  <a:pt x="73" y="166"/>
                </a:lnTo>
                <a:lnTo>
                  <a:pt x="78" y="168"/>
                </a:lnTo>
                <a:lnTo>
                  <a:pt x="84" y="171"/>
                </a:lnTo>
                <a:lnTo>
                  <a:pt x="91" y="172"/>
                </a:lnTo>
                <a:lnTo>
                  <a:pt x="98" y="172"/>
                </a:lnTo>
                <a:lnTo>
                  <a:pt x="109" y="172"/>
                </a:lnTo>
                <a:lnTo>
                  <a:pt x="113" y="171"/>
                </a:lnTo>
                <a:lnTo>
                  <a:pt x="116" y="169"/>
                </a:lnTo>
                <a:lnTo>
                  <a:pt x="97" y="153"/>
                </a:lnTo>
                <a:lnTo>
                  <a:pt x="117" y="130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035" name="Freeform 11"/>
          <p:cNvSpPr>
            <a:spLocks noEditPoints="1"/>
          </p:cNvSpPr>
          <p:nvPr/>
        </p:nvSpPr>
        <p:spPr bwMode="auto">
          <a:xfrm>
            <a:off x="3340100" y="5459413"/>
            <a:ext cx="271463" cy="317500"/>
          </a:xfrm>
          <a:custGeom>
            <a:avLst/>
            <a:gdLst>
              <a:gd name="T0" fmla="*/ 169863 w 171"/>
              <a:gd name="T1" fmla="*/ 0 h 200"/>
              <a:gd name="T2" fmla="*/ 192088 w 171"/>
              <a:gd name="T3" fmla="*/ 1588 h 200"/>
              <a:gd name="T4" fmla="*/ 225425 w 171"/>
              <a:gd name="T5" fmla="*/ 15875 h 200"/>
              <a:gd name="T6" fmla="*/ 249238 w 171"/>
              <a:gd name="T7" fmla="*/ 39688 h 200"/>
              <a:gd name="T8" fmla="*/ 261938 w 171"/>
              <a:gd name="T9" fmla="*/ 71438 h 200"/>
              <a:gd name="T10" fmla="*/ 263525 w 171"/>
              <a:gd name="T11" fmla="*/ 87312 h 200"/>
              <a:gd name="T12" fmla="*/ 260350 w 171"/>
              <a:gd name="T13" fmla="*/ 114300 h 200"/>
              <a:gd name="T14" fmla="*/ 252413 w 171"/>
              <a:gd name="T15" fmla="*/ 136525 h 200"/>
              <a:gd name="T16" fmla="*/ 234950 w 171"/>
              <a:gd name="T17" fmla="*/ 155575 h 200"/>
              <a:gd name="T18" fmla="*/ 212725 w 171"/>
              <a:gd name="T19" fmla="*/ 166687 h 200"/>
              <a:gd name="T20" fmla="*/ 212725 w 171"/>
              <a:gd name="T21" fmla="*/ 168275 h 200"/>
              <a:gd name="T22" fmla="*/ 233363 w 171"/>
              <a:gd name="T23" fmla="*/ 177800 h 200"/>
              <a:gd name="T24" fmla="*/ 249238 w 171"/>
              <a:gd name="T25" fmla="*/ 196850 h 200"/>
              <a:gd name="T26" fmla="*/ 255588 w 171"/>
              <a:gd name="T27" fmla="*/ 219075 h 200"/>
              <a:gd name="T28" fmla="*/ 258763 w 171"/>
              <a:gd name="T29" fmla="*/ 242888 h 200"/>
              <a:gd name="T30" fmla="*/ 261938 w 171"/>
              <a:gd name="T31" fmla="*/ 280988 h 200"/>
              <a:gd name="T32" fmla="*/ 268288 w 171"/>
              <a:gd name="T33" fmla="*/ 309563 h 200"/>
              <a:gd name="T34" fmla="*/ 203200 w 171"/>
              <a:gd name="T35" fmla="*/ 317500 h 200"/>
              <a:gd name="T36" fmla="*/ 198438 w 171"/>
              <a:gd name="T37" fmla="*/ 301625 h 200"/>
              <a:gd name="T38" fmla="*/ 192088 w 171"/>
              <a:gd name="T39" fmla="*/ 242888 h 200"/>
              <a:gd name="T40" fmla="*/ 188913 w 171"/>
              <a:gd name="T41" fmla="*/ 230188 h 200"/>
              <a:gd name="T42" fmla="*/ 180975 w 171"/>
              <a:gd name="T43" fmla="*/ 212725 h 200"/>
              <a:gd name="T44" fmla="*/ 169863 w 171"/>
              <a:gd name="T45" fmla="*/ 200025 h 200"/>
              <a:gd name="T46" fmla="*/ 150813 w 171"/>
              <a:gd name="T47" fmla="*/ 193675 h 200"/>
              <a:gd name="T48" fmla="*/ 68263 w 171"/>
              <a:gd name="T49" fmla="*/ 193675 h 200"/>
              <a:gd name="T50" fmla="*/ 0 w 171"/>
              <a:gd name="T51" fmla="*/ 317500 h 200"/>
              <a:gd name="T52" fmla="*/ 68263 w 171"/>
              <a:gd name="T53" fmla="*/ 142875 h 200"/>
              <a:gd name="T54" fmla="*/ 146050 w 171"/>
              <a:gd name="T55" fmla="*/ 142875 h 200"/>
              <a:gd name="T56" fmla="*/ 166688 w 171"/>
              <a:gd name="T57" fmla="*/ 141288 h 200"/>
              <a:gd name="T58" fmla="*/ 180975 w 171"/>
              <a:gd name="T59" fmla="*/ 133350 h 200"/>
              <a:gd name="T60" fmla="*/ 188913 w 171"/>
              <a:gd name="T61" fmla="*/ 119063 h 200"/>
              <a:gd name="T62" fmla="*/ 193675 w 171"/>
              <a:gd name="T63" fmla="*/ 98425 h 200"/>
              <a:gd name="T64" fmla="*/ 193675 w 171"/>
              <a:gd name="T65" fmla="*/ 87312 h 200"/>
              <a:gd name="T66" fmla="*/ 185738 w 171"/>
              <a:gd name="T67" fmla="*/ 71438 h 200"/>
              <a:gd name="T68" fmla="*/ 174625 w 171"/>
              <a:gd name="T69" fmla="*/ 60325 h 200"/>
              <a:gd name="T70" fmla="*/ 155575 w 171"/>
              <a:gd name="T71" fmla="*/ 55563 h 200"/>
              <a:gd name="T72" fmla="*/ 68263 w 171"/>
              <a:gd name="T73" fmla="*/ 53975 h 20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71"/>
              <a:gd name="T112" fmla="*/ 0 h 200"/>
              <a:gd name="T113" fmla="*/ 171 w 171"/>
              <a:gd name="T114" fmla="*/ 200 h 20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71" h="200">
                <a:moveTo>
                  <a:pt x="0" y="0"/>
                </a:moveTo>
                <a:lnTo>
                  <a:pt x="107" y="0"/>
                </a:lnTo>
                <a:lnTo>
                  <a:pt x="121" y="1"/>
                </a:lnTo>
                <a:lnTo>
                  <a:pt x="131" y="4"/>
                </a:lnTo>
                <a:lnTo>
                  <a:pt x="142" y="10"/>
                </a:lnTo>
                <a:lnTo>
                  <a:pt x="150" y="16"/>
                </a:lnTo>
                <a:lnTo>
                  <a:pt x="157" y="25"/>
                </a:lnTo>
                <a:lnTo>
                  <a:pt x="162" y="34"/>
                </a:lnTo>
                <a:lnTo>
                  <a:pt x="165" y="45"/>
                </a:lnTo>
                <a:lnTo>
                  <a:pt x="166" y="55"/>
                </a:lnTo>
                <a:lnTo>
                  <a:pt x="165" y="64"/>
                </a:lnTo>
                <a:lnTo>
                  <a:pt x="164" y="72"/>
                </a:lnTo>
                <a:lnTo>
                  <a:pt x="162" y="80"/>
                </a:lnTo>
                <a:lnTo>
                  <a:pt x="159" y="86"/>
                </a:lnTo>
                <a:lnTo>
                  <a:pt x="153" y="92"/>
                </a:lnTo>
                <a:lnTo>
                  <a:pt x="148" y="98"/>
                </a:lnTo>
                <a:lnTo>
                  <a:pt x="142" y="102"/>
                </a:lnTo>
                <a:lnTo>
                  <a:pt x="134" y="105"/>
                </a:lnTo>
                <a:lnTo>
                  <a:pt x="134" y="106"/>
                </a:lnTo>
                <a:lnTo>
                  <a:pt x="142" y="109"/>
                </a:lnTo>
                <a:lnTo>
                  <a:pt x="147" y="112"/>
                </a:lnTo>
                <a:lnTo>
                  <a:pt x="152" y="118"/>
                </a:lnTo>
                <a:lnTo>
                  <a:pt x="157" y="124"/>
                </a:lnTo>
                <a:lnTo>
                  <a:pt x="159" y="130"/>
                </a:lnTo>
                <a:lnTo>
                  <a:pt x="161" y="138"/>
                </a:lnTo>
                <a:lnTo>
                  <a:pt x="163" y="153"/>
                </a:lnTo>
                <a:lnTo>
                  <a:pt x="164" y="164"/>
                </a:lnTo>
                <a:lnTo>
                  <a:pt x="165" y="177"/>
                </a:lnTo>
                <a:lnTo>
                  <a:pt x="167" y="190"/>
                </a:lnTo>
                <a:lnTo>
                  <a:pt x="169" y="195"/>
                </a:lnTo>
                <a:lnTo>
                  <a:pt x="171" y="200"/>
                </a:lnTo>
                <a:lnTo>
                  <a:pt x="128" y="200"/>
                </a:lnTo>
                <a:lnTo>
                  <a:pt x="125" y="190"/>
                </a:lnTo>
                <a:lnTo>
                  <a:pt x="123" y="177"/>
                </a:lnTo>
                <a:lnTo>
                  <a:pt x="121" y="153"/>
                </a:lnTo>
                <a:lnTo>
                  <a:pt x="119" y="145"/>
                </a:lnTo>
                <a:lnTo>
                  <a:pt x="117" y="139"/>
                </a:lnTo>
                <a:lnTo>
                  <a:pt x="114" y="134"/>
                </a:lnTo>
                <a:lnTo>
                  <a:pt x="111" y="129"/>
                </a:lnTo>
                <a:lnTo>
                  <a:pt x="107" y="126"/>
                </a:lnTo>
                <a:lnTo>
                  <a:pt x="101" y="124"/>
                </a:lnTo>
                <a:lnTo>
                  <a:pt x="95" y="122"/>
                </a:lnTo>
                <a:lnTo>
                  <a:pt x="88" y="122"/>
                </a:lnTo>
                <a:lnTo>
                  <a:pt x="43" y="122"/>
                </a:lnTo>
                <a:lnTo>
                  <a:pt x="43" y="200"/>
                </a:lnTo>
                <a:lnTo>
                  <a:pt x="0" y="200"/>
                </a:lnTo>
                <a:lnTo>
                  <a:pt x="0" y="0"/>
                </a:lnTo>
                <a:close/>
                <a:moveTo>
                  <a:pt x="43" y="90"/>
                </a:moveTo>
                <a:lnTo>
                  <a:pt x="92" y="90"/>
                </a:lnTo>
                <a:lnTo>
                  <a:pt x="98" y="90"/>
                </a:lnTo>
                <a:lnTo>
                  <a:pt x="105" y="89"/>
                </a:lnTo>
                <a:lnTo>
                  <a:pt x="110" y="87"/>
                </a:lnTo>
                <a:lnTo>
                  <a:pt x="114" y="84"/>
                </a:lnTo>
                <a:lnTo>
                  <a:pt x="117" y="80"/>
                </a:lnTo>
                <a:lnTo>
                  <a:pt x="119" y="75"/>
                </a:lnTo>
                <a:lnTo>
                  <a:pt x="122" y="69"/>
                </a:lnTo>
                <a:lnTo>
                  <a:pt x="122" y="62"/>
                </a:lnTo>
                <a:lnTo>
                  <a:pt x="122" y="55"/>
                </a:lnTo>
                <a:lnTo>
                  <a:pt x="119" y="50"/>
                </a:lnTo>
                <a:lnTo>
                  <a:pt x="117" y="45"/>
                </a:lnTo>
                <a:lnTo>
                  <a:pt x="114" y="42"/>
                </a:lnTo>
                <a:lnTo>
                  <a:pt x="110" y="38"/>
                </a:lnTo>
                <a:lnTo>
                  <a:pt x="105" y="36"/>
                </a:lnTo>
                <a:lnTo>
                  <a:pt x="98" y="35"/>
                </a:lnTo>
                <a:lnTo>
                  <a:pt x="92" y="34"/>
                </a:lnTo>
                <a:lnTo>
                  <a:pt x="43" y="34"/>
                </a:lnTo>
                <a:lnTo>
                  <a:pt x="43" y="90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036" name="Freeform 12"/>
          <p:cNvSpPr>
            <a:spLocks/>
          </p:cNvSpPr>
          <p:nvPr/>
        </p:nvSpPr>
        <p:spPr bwMode="auto">
          <a:xfrm>
            <a:off x="3887788" y="5453063"/>
            <a:ext cx="266700" cy="331787"/>
          </a:xfrm>
          <a:custGeom>
            <a:avLst/>
            <a:gdLst>
              <a:gd name="T0" fmla="*/ 69850 w 168"/>
              <a:gd name="T1" fmla="*/ 233362 h 209"/>
              <a:gd name="T2" fmla="*/ 87312 w 168"/>
              <a:gd name="T3" fmla="*/ 263525 h 209"/>
              <a:gd name="T4" fmla="*/ 123825 w 168"/>
              <a:gd name="T5" fmla="*/ 276225 h 209"/>
              <a:gd name="T6" fmla="*/ 157162 w 168"/>
              <a:gd name="T7" fmla="*/ 276225 h 209"/>
              <a:gd name="T8" fmla="*/ 185737 w 168"/>
              <a:gd name="T9" fmla="*/ 263525 h 209"/>
              <a:gd name="T10" fmla="*/ 198437 w 168"/>
              <a:gd name="T11" fmla="*/ 236537 h 209"/>
              <a:gd name="T12" fmla="*/ 196850 w 168"/>
              <a:gd name="T13" fmla="*/ 227012 h 209"/>
              <a:gd name="T14" fmla="*/ 182562 w 168"/>
              <a:gd name="T15" fmla="*/ 209550 h 209"/>
              <a:gd name="T16" fmla="*/ 139700 w 168"/>
              <a:gd name="T17" fmla="*/ 193675 h 209"/>
              <a:gd name="T18" fmla="*/ 87312 w 168"/>
              <a:gd name="T19" fmla="*/ 179387 h 209"/>
              <a:gd name="T20" fmla="*/ 41275 w 168"/>
              <a:gd name="T21" fmla="*/ 158750 h 209"/>
              <a:gd name="T22" fmla="*/ 19050 w 168"/>
              <a:gd name="T23" fmla="*/ 133350 h 209"/>
              <a:gd name="T24" fmla="*/ 11112 w 168"/>
              <a:gd name="T25" fmla="*/ 106362 h 209"/>
              <a:gd name="T26" fmla="*/ 11112 w 168"/>
              <a:gd name="T27" fmla="*/ 84137 h 209"/>
              <a:gd name="T28" fmla="*/ 20637 w 168"/>
              <a:gd name="T29" fmla="*/ 53975 h 209"/>
              <a:gd name="T30" fmla="*/ 41275 w 168"/>
              <a:gd name="T31" fmla="*/ 28575 h 209"/>
              <a:gd name="T32" fmla="*/ 85725 w 168"/>
              <a:gd name="T33" fmla="*/ 4762 h 209"/>
              <a:gd name="T34" fmla="*/ 128588 w 168"/>
              <a:gd name="T35" fmla="*/ 0 h 209"/>
              <a:gd name="T36" fmla="*/ 198437 w 168"/>
              <a:gd name="T37" fmla="*/ 11112 h 209"/>
              <a:gd name="T38" fmla="*/ 225425 w 168"/>
              <a:gd name="T39" fmla="*/ 30162 h 209"/>
              <a:gd name="T40" fmla="*/ 246063 w 168"/>
              <a:gd name="T41" fmla="*/ 55562 h 209"/>
              <a:gd name="T42" fmla="*/ 255588 w 168"/>
              <a:gd name="T43" fmla="*/ 88900 h 209"/>
              <a:gd name="T44" fmla="*/ 188912 w 168"/>
              <a:gd name="T45" fmla="*/ 101600 h 209"/>
              <a:gd name="T46" fmla="*/ 176212 w 168"/>
              <a:gd name="T47" fmla="*/ 68262 h 209"/>
              <a:gd name="T48" fmla="*/ 150812 w 168"/>
              <a:gd name="T49" fmla="*/ 55562 h 209"/>
              <a:gd name="T50" fmla="*/ 127000 w 168"/>
              <a:gd name="T51" fmla="*/ 53975 h 209"/>
              <a:gd name="T52" fmla="*/ 93662 w 168"/>
              <a:gd name="T53" fmla="*/ 61912 h 209"/>
              <a:gd name="T54" fmla="*/ 79375 w 168"/>
              <a:gd name="T55" fmla="*/ 80962 h 209"/>
              <a:gd name="T56" fmla="*/ 79375 w 168"/>
              <a:gd name="T57" fmla="*/ 96837 h 209"/>
              <a:gd name="T58" fmla="*/ 96837 w 168"/>
              <a:gd name="T59" fmla="*/ 114300 h 209"/>
              <a:gd name="T60" fmla="*/ 171450 w 168"/>
              <a:gd name="T61" fmla="*/ 138112 h 209"/>
              <a:gd name="T62" fmla="*/ 212725 w 168"/>
              <a:gd name="T63" fmla="*/ 149225 h 209"/>
              <a:gd name="T64" fmla="*/ 249238 w 168"/>
              <a:gd name="T65" fmla="*/ 177800 h 209"/>
              <a:gd name="T66" fmla="*/ 263525 w 168"/>
              <a:gd name="T67" fmla="*/ 204787 h 209"/>
              <a:gd name="T68" fmla="*/ 266700 w 168"/>
              <a:gd name="T69" fmla="*/ 230187 h 209"/>
              <a:gd name="T70" fmla="*/ 260350 w 168"/>
              <a:gd name="T71" fmla="*/ 260350 h 209"/>
              <a:gd name="T72" fmla="*/ 247650 w 168"/>
              <a:gd name="T73" fmla="*/ 287337 h 209"/>
              <a:gd name="T74" fmla="*/ 223838 w 168"/>
              <a:gd name="T75" fmla="*/ 309562 h 209"/>
              <a:gd name="T76" fmla="*/ 192087 w 168"/>
              <a:gd name="T77" fmla="*/ 323850 h 209"/>
              <a:gd name="T78" fmla="*/ 150812 w 168"/>
              <a:gd name="T79" fmla="*/ 331787 h 209"/>
              <a:gd name="T80" fmla="*/ 107950 w 168"/>
              <a:gd name="T81" fmla="*/ 330200 h 209"/>
              <a:gd name="T82" fmla="*/ 60325 w 168"/>
              <a:gd name="T83" fmla="*/ 315912 h 209"/>
              <a:gd name="T84" fmla="*/ 31750 w 168"/>
              <a:gd name="T85" fmla="*/ 296862 h 209"/>
              <a:gd name="T86" fmla="*/ 11112 w 168"/>
              <a:gd name="T87" fmla="*/ 268287 h 209"/>
              <a:gd name="T88" fmla="*/ 0 w 168"/>
              <a:gd name="T89" fmla="*/ 231775 h 20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68"/>
              <a:gd name="T136" fmla="*/ 0 h 209"/>
              <a:gd name="T137" fmla="*/ 168 w 168"/>
              <a:gd name="T138" fmla="*/ 209 h 20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68" h="209">
                <a:moveTo>
                  <a:pt x="43" y="138"/>
                </a:moveTo>
                <a:lnTo>
                  <a:pt x="43" y="138"/>
                </a:lnTo>
                <a:lnTo>
                  <a:pt x="44" y="147"/>
                </a:lnTo>
                <a:lnTo>
                  <a:pt x="46" y="155"/>
                </a:lnTo>
                <a:lnTo>
                  <a:pt x="50" y="161"/>
                </a:lnTo>
                <a:lnTo>
                  <a:pt x="55" y="166"/>
                </a:lnTo>
                <a:lnTo>
                  <a:pt x="63" y="171"/>
                </a:lnTo>
                <a:lnTo>
                  <a:pt x="70" y="173"/>
                </a:lnTo>
                <a:lnTo>
                  <a:pt x="78" y="174"/>
                </a:lnTo>
                <a:lnTo>
                  <a:pt x="87" y="175"/>
                </a:lnTo>
                <a:lnTo>
                  <a:pt x="99" y="174"/>
                </a:lnTo>
                <a:lnTo>
                  <a:pt x="106" y="173"/>
                </a:lnTo>
                <a:lnTo>
                  <a:pt x="111" y="169"/>
                </a:lnTo>
                <a:lnTo>
                  <a:pt x="117" y="166"/>
                </a:lnTo>
                <a:lnTo>
                  <a:pt x="122" y="162"/>
                </a:lnTo>
                <a:lnTo>
                  <a:pt x="124" y="157"/>
                </a:lnTo>
                <a:lnTo>
                  <a:pt x="125" y="149"/>
                </a:lnTo>
                <a:lnTo>
                  <a:pt x="125" y="146"/>
                </a:lnTo>
                <a:lnTo>
                  <a:pt x="124" y="143"/>
                </a:lnTo>
                <a:lnTo>
                  <a:pt x="122" y="140"/>
                </a:lnTo>
                <a:lnTo>
                  <a:pt x="120" y="137"/>
                </a:lnTo>
                <a:lnTo>
                  <a:pt x="115" y="132"/>
                </a:lnTo>
                <a:lnTo>
                  <a:pt x="107" y="128"/>
                </a:lnTo>
                <a:lnTo>
                  <a:pt x="98" y="125"/>
                </a:lnTo>
                <a:lnTo>
                  <a:pt x="88" y="122"/>
                </a:lnTo>
                <a:lnTo>
                  <a:pt x="66" y="116"/>
                </a:lnTo>
                <a:lnTo>
                  <a:pt x="55" y="113"/>
                </a:lnTo>
                <a:lnTo>
                  <a:pt x="45" y="110"/>
                </a:lnTo>
                <a:lnTo>
                  <a:pt x="34" y="105"/>
                </a:lnTo>
                <a:lnTo>
                  <a:pt x="26" y="100"/>
                </a:lnTo>
                <a:lnTo>
                  <a:pt x="17" y="92"/>
                </a:lnTo>
                <a:lnTo>
                  <a:pt x="14" y="88"/>
                </a:lnTo>
                <a:lnTo>
                  <a:pt x="12" y="84"/>
                </a:lnTo>
                <a:lnTo>
                  <a:pt x="10" y="78"/>
                </a:lnTo>
                <a:lnTo>
                  <a:pt x="8" y="73"/>
                </a:lnTo>
                <a:lnTo>
                  <a:pt x="7" y="67"/>
                </a:lnTo>
                <a:lnTo>
                  <a:pt x="7" y="60"/>
                </a:lnTo>
                <a:lnTo>
                  <a:pt x="7" y="53"/>
                </a:lnTo>
                <a:lnTo>
                  <a:pt x="9" y="46"/>
                </a:lnTo>
                <a:lnTo>
                  <a:pt x="11" y="39"/>
                </a:lnTo>
                <a:lnTo>
                  <a:pt x="13" y="34"/>
                </a:lnTo>
                <a:lnTo>
                  <a:pt x="16" y="28"/>
                </a:lnTo>
                <a:lnTo>
                  <a:pt x="20" y="23"/>
                </a:lnTo>
                <a:lnTo>
                  <a:pt x="26" y="18"/>
                </a:lnTo>
                <a:lnTo>
                  <a:pt x="30" y="15"/>
                </a:lnTo>
                <a:lnTo>
                  <a:pt x="42" y="8"/>
                </a:lnTo>
                <a:lnTo>
                  <a:pt x="54" y="3"/>
                </a:lnTo>
                <a:lnTo>
                  <a:pt x="68" y="1"/>
                </a:lnTo>
                <a:lnTo>
                  <a:pt x="81" y="0"/>
                </a:lnTo>
                <a:lnTo>
                  <a:pt x="97" y="0"/>
                </a:lnTo>
                <a:lnTo>
                  <a:pt x="111" y="3"/>
                </a:lnTo>
                <a:lnTo>
                  <a:pt x="125" y="7"/>
                </a:lnTo>
                <a:lnTo>
                  <a:pt x="132" y="11"/>
                </a:lnTo>
                <a:lnTo>
                  <a:pt x="137" y="15"/>
                </a:lnTo>
                <a:lnTo>
                  <a:pt x="142" y="19"/>
                </a:lnTo>
                <a:lnTo>
                  <a:pt x="146" y="23"/>
                </a:lnTo>
                <a:lnTo>
                  <a:pt x="151" y="29"/>
                </a:lnTo>
                <a:lnTo>
                  <a:pt x="155" y="35"/>
                </a:lnTo>
                <a:lnTo>
                  <a:pt x="157" y="41"/>
                </a:lnTo>
                <a:lnTo>
                  <a:pt x="159" y="48"/>
                </a:lnTo>
                <a:lnTo>
                  <a:pt x="161" y="56"/>
                </a:lnTo>
                <a:lnTo>
                  <a:pt x="161" y="64"/>
                </a:lnTo>
                <a:lnTo>
                  <a:pt x="119" y="64"/>
                </a:lnTo>
                <a:lnTo>
                  <a:pt x="118" y="56"/>
                </a:lnTo>
                <a:lnTo>
                  <a:pt x="115" y="49"/>
                </a:lnTo>
                <a:lnTo>
                  <a:pt x="111" y="43"/>
                </a:lnTo>
                <a:lnTo>
                  <a:pt x="106" y="40"/>
                </a:lnTo>
                <a:lnTo>
                  <a:pt x="101" y="37"/>
                </a:lnTo>
                <a:lnTo>
                  <a:pt x="95" y="35"/>
                </a:lnTo>
                <a:lnTo>
                  <a:pt x="87" y="34"/>
                </a:lnTo>
                <a:lnTo>
                  <a:pt x="80" y="34"/>
                </a:lnTo>
                <a:lnTo>
                  <a:pt x="69" y="35"/>
                </a:lnTo>
                <a:lnTo>
                  <a:pt x="64" y="36"/>
                </a:lnTo>
                <a:lnTo>
                  <a:pt x="59" y="39"/>
                </a:lnTo>
                <a:lnTo>
                  <a:pt x="55" y="42"/>
                </a:lnTo>
                <a:lnTo>
                  <a:pt x="52" y="46"/>
                </a:lnTo>
                <a:lnTo>
                  <a:pt x="50" y="51"/>
                </a:lnTo>
                <a:lnTo>
                  <a:pt x="49" y="56"/>
                </a:lnTo>
                <a:lnTo>
                  <a:pt x="50" y="61"/>
                </a:lnTo>
                <a:lnTo>
                  <a:pt x="51" y="66"/>
                </a:lnTo>
                <a:lnTo>
                  <a:pt x="54" y="69"/>
                </a:lnTo>
                <a:lnTo>
                  <a:pt x="61" y="72"/>
                </a:lnTo>
                <a:lnTo>
                  <a:pt x="68" y="75"/>
                </a:lnTo>
                <a:lnTo>
                  <a:pt x="79" y="78"/>
                </a:lnTo>
                <a:lnTo>
                  <a:pt x="108" y="87"/>
                </a:lnTo>
                <a:lnTo>
                  <a:pt x="124" y="91"/>
                </a:lnTo>
                <a:lnTo>
                  <a:pt x="134" y="94"/>
                </a:lnTo>
                <a:lnTo>
                  <a:pt x="143" y="100"/>
                </a:lnTo>
                <a:lnTo>
                  <a:pt x="153" y="107"/>
                </a:lnTo>
                <a:lnTo>
                  <a:pt x="157" y="112"/>
                </a:lnTo>
                <a:lnTo>
                  <a:pt x="161" y="118"/>
                </a:lnTo>
                <a:lnTo>
                  <a:pt x="163" y="123"/>
                </a:lnTo>
                <a:lnTo>
                  <a:pt x="166" y="129"/>
                </a:lnTo>
                <a:lnTo>
                  <a:pt x="168" y="137"/>
                </a:lnTo>
                <a:lnTo>
                  <a:pt x="168" y="145"/>
                </a:lnTo>
                <a:lnTo>
                  <a:pt x="168" y="151"/>
                </a:lnTo>
                <a:lnTo>
                  <a:pt x="167" y="158"/>
                </a:lnTo>
                <a:lnTo>
                  <a:pt x="164" y="164"/>
                </a:lnTo>
                <a:lnTo>
                  <a:pt x="162" y="171"/>
                </a:lnTo>
                <a:lnTo>
                  <a:pt x="159" y="176"/>
                </a:lnTo>
                <a:lnTo>
                  <a:pt x="156" y="181"/>
                </a:lnTo>
                <a:lnTo>
                  <a:pt x="152" y="186"/>
                </a:lnTo>
                <a:lnTo>
                  <a:pt x="146" y="191"/>
                </a:lnTo>
                <a:lnTo>
                  <a:pt x="141" y="195"/>
                </a:lnTo>
                <a:lnTo>
                  <a:pt x="135" y="198"/>
                </a:lnTo>
                <a:lnTo>
                  <a:pt x="128" y="201"/>
                </a:lnTo>
                <a:lnTo>
                  <a:pt x="121" y="204"/>
                </a:lnTo>
                <a:lnTo>
                  <a:pt x="113" y="207"/>
                </a:lnTo>
                <a:lnTo>
                  <a:pt x="104" y="208"/>
                </a:lnTo>
                <a:lnTo>
                  <a:pt x="95" y="209"/>
                </a:lnTo>
                <a:lnTo>
                  <a:pt x="85" y="209"/>
                </a:lnTo>
                <a:lnTo>
                  <a:pt x="68" y="208"/>
                </a:lnTo>
                <a:lnTo>
                  <a:pt x="53" y="204"/>
                </a:lnTo>
                <a:lnTo>
                  <a:pt x="46" y="202"/>
                </a:lnTo>
                <a:lnTo>
                  <a:pt x="38" y="199"/>
                </a:lnTo>
                <a:lnTo>
                  <a:pt x="32" y="196"/>
                </a:lnTo>
                <a:lnTo>
                  <a:pt x="26" y="192"/>
                </a:lnTo>
                <a:lnTo>
                  <a:pt x="20" y="187"/>
                </a:lnTo>
                <a:lnTo>
                  <a:pt x="15" y="182"/>
                </a:lnTo>
                <a:lnTo>
                  <a:pt x="11" y="176"/>
                </a:lnTo>
                <a:lnTo>
                  <a:pt x="7" y="169"/>
                </a:lnTo>
                <a:lnTo>
                  <a:pt x="3" y="163"/>
                </a:lnTo>
                <a:lnTo>
                  <a:pt x="1" y="155"/>
                </a:lnTo>
                <a:lnTo>
                  <a:pt x="0" y="146"/>
                </a:lnTo>
                <a:lnTo>
                  <a:pt x="0" y="138"/>
                </a:lnTo>
                <a:lnTo>
                  <a:pt x="43" y="138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037" name="Freeform 13"/>
          <p:cNvSpPr>
            <a:spLocks/>
          </p:cNvSpPr>
          <p:nvPr/>
        </p:nvSpPr>
        <p:spPr bwMode="auto">
          <a:xfrm>
            <a:off x="4437063" y="5459413"/>
            <a:ext cx="258762" cy="317500"/>
          </a:xfrm>
          <a:custGeom>
            <a:avLst/>
            <a:gdLst>
              <a:gd name="T0" fmla="*/ 93662 w 163"/>
              <a:gd name="T1" fmla="*/ 58738 h 200"/>
              <a:gd name="T2" fmla="*/ 0 w 163"/>
              <a:gd name="T3" fmla="*/ 58738 h 200"/>
              <a:gd name="T4" fmla="*/ 0 w 163"/>
              <a:gd name="T5" fmla="*/ 0 h 200"/>
              <a:gd name="T6" fmla="*/ 258762 w 163"/>
              <a:gd name="T7" fmla="*/ 0 h 200"/>
              <a:gd name="T8" fmla="*/ 258762 w 163"/>
              <a:gd name="T9" fmla="*/ 58738 h 200"/>
              <a:gd name="T10" fmla="*/ 165100 w 163"/>
              <a:gd name="T11" fmla="*/ 58738 h 200"/>
              <a:gd name="T12" fmla="*/ 165100 w 163"/>
              <a:gd name="T13" fmla="*/ 317500 h 200"/>
              <a:gd name="T14" fmla="*/ 93662 w 163"/>
              <a:gd name="T15" fmla="*/ 317500 h 200"/>
              <a:gd name="T16" fmla="*/ 93662 w 163"/>
              <a:gd name="T17" fmla="*/ 58738 h 2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3"/>
              <a:gd name="T28" fmla="*/ 0 h 200"/>
              <a:gd name="T29" fmla="*/ 163 w 163"/>
              <a:gd name="T30" fmla="*/ 200 h 2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3" h="200">
                <a:moveTo>
                  <a:pt x="59" y="37"/>
                </a:moveTo>
                <a:lnTo>
                  <a:pt x="0" y="37"/>
                </a:lnTo>
                <a:lnTo>
                  <a:pt x="0" y="0"/>
                </a:lnTo>
                <a:lnTo>
                  <a:pt x="163" y="0"/>
                </a:lnTo>
                <a:lnTo>
                  <a:pt x="163" y="37"/>
                </a:lnTo>
                <a:lnTo>
                  <a:pt x="104" y="37"/>
                </a:lnTo>
                <a:lnTo>
                  <a:pt x="104" y="200"/>
                </a:lnTo>
                <a:lnTo>
                  <a:pt x="59" y="200"/>
                </a:lnTo>
                <a:lnTo>
                  <a:pt x="59" y="37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038" name="Freeform 14"/>
          <p:cNvSpPr>
            <a:spLocks/>
          </p:cNvSpPr>
          <p:nvPr/>
        </p:nvSpPr>
        <p:spPr bwMode="auto">
          <a:xfrm>
            <a:off x="4976813" y="5459413"/>
            <a:ext cx="269875" cy="325437"/>
          </a:xfrm>
          <a:custGeom>
            <a:avLst/>
            <a:gdLst>
              <a:gd name="T0" fmla="*/ 269875 w 170"/>
              <a:gd name="T1" fmla="*/ 196850 h 205"/>
              <a:gd name="T2" fmla="*/ 269875 w 170"/>
              <a:gd name="T3" fmla="*/ 196850 h 205"/>
              <a:gd name="T4" fmla="*/ 269875 w 170"/>
              <a:gd name="T5" fmla="*/ 214312 h 205"/>
              <a:gd name="T6" fmla="*/ 266700 w 170"/>
              <a:gd name="T7" fmla="*/ 227012 h 205"/>
              <a:gd name="T8" fmla="*/ 263525 w 170"/>
              <a:gd name="T9" fmla="*/ 241300 h 205"/>
              <a:gd name="T10" fmla="*/ 260350 w 170"/>
              <a:gd name="T11" fmla="*/ 254000 h 205"/>
              <a:gd name="T12" fmla="*/ 255588 w 170"/>
              <a:gd name="T13" fmla="*/ 266700 h 205"/>
              <a:gd name="T14" fmla="*/ 249238 w 170"/>
              <a:gd name="T15" fmla="*/ 276225 h 205"/>
              <a:gd name="T16" fmla="*/ 242888 w 170"/>
              <a:gd name="T17" fmla="*/ 284162 h 205"/>
              <a:gd name="T18" fmla="*/ 233363 w 170"/>
              <a:gd name="T19" fmla="*/ 293687 h 205"/>
              <a:gd name="T20" fmla="*/ 225425 w 170"/>
              <a:gd name="T21" fmla="*/ 301625 h 205"/>
              <a:gd name="T22" fmla="*/ 215900 w 170"/>
              <a:gd name="T23" fmla="*/ 307975 h 205"/>
              <a:gd name="T24" fmla="*/ 203200 w 170"/>
              <a:gd name="T25" fmla="*/ 312737 h 205"/>
              <a:gd name="T26" fmla="*/ 192087 w 170"/>
              <a:gd name="T27" fmla="*/ 315912 h 205"/>
              <a:gd name="T28" fmla="*/ 177800 w 170"/>
              <a:gd name="T29" fmla="*/ 322262 h 205"/>
              <a:gd name="T30" fmla="*/ 165100 w 170"/>
              <a:gd name="T31" fmla="*/ 323850 h 205"/>
              <a:gd name="T32" fmla="*/ 149225 w 170"/>
              <a:gd name="T33" fmla="*/ 325437 h 205"/>
              <a:gd name="T34" fmla="*/ 134938 w 170"/>
              <a:gd name="T35" fmla="*/ 325437 h 205"/>
              <a:gd name="T36" fmla="*/ 134938 w 170"/>
              <a:gd name="T37" fmla="*/ 325437 h 205"/>
              <a:gd name="T38" fmla="*/ 119063 w 170"/>
              <a:gd name="T39" fmla="*/ 325437 h 205"/>
              <a:gd name="T40" fmla="*/ 104775 w 170"/>
              <a:gd name="T41" fmla="*/ 323850 h 205"/>
              <a:gd name="T42" fmla="*/ 90487 w 170"/>
              <a:gd name="T43" fmla="*/ 322262 h 205"/>
              <a:gd name="T44" fmla="*/ 77787 w 170"/>
              <a:gd name="T45" fmla="*/ 317500 h 205"/>
              <a:gd name="T46" fmla="*/ 65088 w 170"/>
              <a:gd name="T47" fmla="*/ 312737 h 205"/>
              <a:gd name="T48" fmla="*/ 53975 w 170"/>
              <a:gd name="T49" fmla="*/ 307975 h 205"/>
              <a:gd name="T50" fmla="*/ 44450 w 170"/>
              <a:gd name="T51" fmla="*/ 301625 h 205"/>
              <a:gd name="T52" fmla="*/ 34925 w 170"/>
              <a:gd name="T53" fmla="*/ 293687 h 205"/>
              <a:gd name="T54" fmla="*/ 26988 w 170"/>
              <a:gd name="T55" fmla="*/ 284162 h 205"/>
              <a:gd name="T56" fmla="*/ 20637 w 170"/>
              <a:gd name="T57" fmla="*/ 276225 h 205"/>
              <a:gd name="T58" fmla="*/ 12700 w 170"/>
              <a:gd name="T59" fmla="*/ 266700 h 205"/>
              <a:gd name="T60" fmla="*/ 7938 w 170"/>
              <a:gd name="T61" fmla="*/ 254000 h 205"/>
              <a:gd name="T62" fmla="*/ 4762 w 170"/>
              <a:gd name="T63" fmla="*/ 241300 h 205"/>
              <a:gd name="T64" fmla="*/ 1588 w 170"/>
              <a:gd name="T65" fmla="*/ 227012 h 205"/>
              <a:gd name="T66" fmla="*/ 0 w 170"/>
              <a:gd name="T67" fmla="*/ 214312 h 205"/>
              <a:gd name="T68" fmla="*/ 0 w 170"/>
              <a:gd name="T69" fmla="*/ 196850 h 205"/>
              <a:gd name="T70" fmla="*/ 0 w 170"/>
              <a:gd name="T71" fmla="*/ 0 h 205"/>
              <a:gd name="T72" fmla="*/ 68262 w 170"/>
              <a:gd name="T73" fmla="*/ 0 h 205"/>
              <a:gd name="T74" fmla="*/ 68262 w 170"/>
              <a:gd name="T75" fmla="*/ 196850 h 205"/>
              <a:gd name="T76" fmla="*/ 68262 w 170"/>
              <a:gd name="T77" fmla="*/ 196850 h 205"/>
              <a:gd name="T78" fmla="*/ 68262 w 170"/>
              <a:gd name="T79" fmla="*/ 211137 h 205"/>
              <a:gd name="T80" fmla="*/ 69850 w 170"/>
              <a:gd name="T81" fmla="*/ 222250 h 205"/>
              <a:gd name="T82" fmla="*/ 76200 w 170"/>
              <a:gd name="T83" fmla="*/ 233362 h 205"/>
              <a:gd name="T84" fmla="*/ 80962 w 170"/>
              <a:gd name="T85" fmla="*/ 246062 h 205"/>
              <a:gd name="T86" fmla="*/ 88900 w 170"/>
              <a:gd name="T87" fmla="*/ 254000 h 205"/>
              <a:gd name="T88" fmla="*/ 101600 w 170"/>
              <a:gd name="T89" fmla="*/ 260350 h 205"/>
              <a:gd name="T90" fmla="*/ 115888 w 170"/>
              <a:gd name="T91" fmla="*/ 265112 h 205"/>
              <a:gd name="T92" fmla="*/ 134938 w 170"/>
              <a:gd name="T93" fmla="*/ 266700 h 205"/>
              <a:gd name="T94" fmla="*/ 134938 w 170"/>
              <a:gd name="T95" fmla="*/ 266700 h 205"/>
              <a:gd name="T96" fmla="*/ 150812 w 170"/>
              <a:gd name="T97" fmla="*/ 266700 h 205"/>
              <a:gd name="T98" fmla="*/ 165100 w 170"/>
              <a:gd name="T99" fmla="*/ 261937 h 205"/>
              <a:gd name="T100" fmla="*/ 176212 w 170"/>
              <a:gd name="T101" fmla="*/ 257175 h 205"/>
              <a:gd name="T102" fmla="*/ 185737 w 170"/>
              <a:gd name="T103" fmla="*/ 249237 h 205"/>
              <a:gd name="T104" fmla="*/ 192087 w 170"/>
              <a:gd name="T105" fmla="*/ 241300 h 205"/>
              <a:gd name="T106" fmla="*/ 196850 w 170"/>
              <a:gd name="T107" fmla="*/ 228600 h 205"/>
              <a:gd name="T108" fmla="*/ 198437 w 170"/>
              <a:gd name="T109" fmla="*/ 214312 h 205"/>
              <a:gd name="T110" fmla="*/ 200025 w 170"/>
              <a:gd name="T111" fmla="*/ 196850 h 205"/>
              <a:gd name="T112" fmla="*/ 200025 w 170"/>
              <a:gd name="T113" fmla="*/ 0 h 205"/>
              <a:gd name="T114" fmla="*/ 269875 w 170"/>
              <a:gd name="T115" fmla="*/ 0 h 205"/>
              <a:gd name="T116" fmla="*/ 269875 w 170"/>
              <a:gd name="T117" fmla="*/ 196850 h 20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70"/>
              <a:gd name="T178" fmla="*/ 0 h 205"/>
              <a:gd name="T179" fmla="*/ 170 w 170"/>
              <a:gd name="T180" fmla="*/ 205 h 205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70" h="205">
                <a:moveTo>
                  <a:pt x="170" y="124"/>
                </a:moveTo>
                <a:lnTo>
                  <a:pt x="170" y="124"/>
                </a:lnTo>
                <a:lnTo>
                  <a:pt x="170" y="135"/>
                </a:lnTo>
                <a:lnTo>
                  <a:pt x="168" y="143"/>
                </a:lnTo>
                <a:lnTo>
                  <a:pt x="166" y="152"/>
                </a:lnTo>
                <a:lnTo>
                  <a:pt x="164" y="160"/>
                </a:lnTo>
                <a:lnTo>
                  <a:pt x="161" y="168"/>
                </a:lnTo>
                <a:lnTo>
                  <a:pt x="157" y="174"/>
                </a:lnTo>
                <a:lnTo>
                  <a:pt x="153" y="179"/>
                </a:lnTo>
                <a:lnTo>
                  <a:pt x="147" y="185"/>
                </a:lnTo>
                <a:lnTo>
                  <a:pt x="142" y="190"/>
                </a:lnTo>
                <a:lnTo>
                  <a:pt x="136" y="194"/>
                </a:lnTo>
                <a:lnTo>
                  <a:pt x="128" y="197"/>
                </a:lnTo>
                <a:lnTo>
                  <a:pt x="121" y="199"/>
                </a:lnTo>
                <a:lnTo>
                  <a:pt x="112" y="203"/>
                </a:lnTo>
                <a:lnTo>
                  <a:pt x="104" y="204"/>
                </a:lnTo>
                <a:lnTo>
                  <a:pt x="94" y="205"/>
                </a:lnTo>
                <a:lnTo>
                  <a:pt x="85" y="205"/>
                </a:lnTo>
                <a:lnTo>
                  <a:pt x="75" y="205"/>
                </a:lnTo>
                <a:lnTo>
                  <a:pt x="66" y="204"/>
                </a:lnTo>
                <a:lnTo>
                  <a:pt x="57" y="203"/>
                </a:lnTo>
                <a:lnTo>
                  <a:pt x="49" y="200"/>
                </a:lnTo>
                <a:lnTo>
                  <a:pt x="41" y="197"/>
                </a:lnTo>
                <a:lnTo>
                  <a:pt x="34" y="194"/>
                </a:lnTo>
                <a:lnTo>
                  <a:pt x="28" y="190"/>
                </a:lnTo>
                <a:lnTo>
                  <a:pt x="22" y="185"/>
                </a:lnTo>
                <a:lnTo>
                  <a:pt x="17" y="179"/>
                </a:lnTo>
                <a:lnTo>
                  <a:pt x="13" y="174"/>
                </a:lnTo>
                <a:lnTo>
                  <a:pt x="8" y="168"/>
                </a:lnTo>
                <a:lnTo>
                  <a:pt x="5" y="160"/>
                </a:lnTo>
                <a:lnTo>
                  <a:pt x="3" y="152"/>
                </a:lnTo>
                <a:lnTo>
                  <a:pt x="1" y="143"/>
                </a:lnTo>
                <a:lnTo>
                  <a:pt x="0" y="135"/>
                </a:lnTo>
                <a:lnTo>
                  <a:pt x="0" y="124"/>
                </a:lnTo>
                <a:lnTo>
                  <a:pt x="0" y="0"/>
                </a:lnTo>
                <a:lnTo>
                  <a:pt x="43" y="0"/>
                </a:lnTo>
                <a:lnTo>
                  <a:pt x="43" y="124"/>
                </a:lnTo>
                <a:lnTo>
                  <a:pt x="43" y="133"/>
                </a:lnTo>
                <a:lnTo>
                  <a:pt x="44" y="140"/>
                </a:lnTo>
                <a:lnTo>
                  <a:pt x="48" y="147"/>
                </a:lnTo>
                <a:lnTo>
                  <a:pt x="51" y="155"/>
                </a:lnTo>
                <a:lnTo>
                  <a:pt x="56" y="160"/>
                </a:lnTo>
                <a:lnTo>
                  <a:pt x="64" y="164"/>
                </a:lnTo>
                <a:lnTo>
                  <a:pt x="73" y="167"/>
                </a:lnTo>
                <a:lnTo>
                  <a:pt x="85" y="168"/>
                </a:lnTo>
                <a:lnTo>
                  <a:pt x="95" y="168"/>
                </a:lnTo>
                <a:lnTo>
                  <a:pt x="104" y="165"/>
                </a:lnTo>
                <a:lnTo>
                  <a:pt x="111" y="162"/>
                </a:lnTo>
                <a:lnTo>
                  <a:pt x="117" y="157"/>
                </a:lnTo>
                <a:lnTo>
                  <a:pt x="121" y="152"/>
                </a:lnTo>
                <a:lnTo>
                  <a:pt x="124" y="144"/>
                </a:lnTo>
                <a:lnTo>
                  <a:pt x="125" y="135"/>
                </a:lnTo>
                <a:lnTo>
                  <a:pt x="126" y="124"/>
                </a:lnTo>
                <a:lnTo>
                  <a:pt x="126" y="0"/>
                </a:lnTo>
                <a:lnTo>
                  <a:pt x="170" y="0"/>
                </a:lnTo>
                <a:lnTo>
                  <a:pt x="170" y="124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039" name="Freeform 15"/>
          <p:cNvSpPr>
            <a:spLocks/>
          </p:cNvSpPr>
          <p:nvPr/>
        </p:nvSpPr>
        <p:spPr bwMode="auto">
          <a:xfrm>
            <a:off x="5513388" y="5459413"/>
            <a:ext cx="285750" cy="317500"/>
          </a:xfrm>
          <a:custGeom>
            <a:avLst/>
            <a:gdLst>
              <a:gd name="T0" fmla="*/ 182562 w 180"/>
              <a:gd name="T1" fmla="*/ 317500 h 200"/>
              <a:gd name="T2" fmla="*/ 103188 w 180"/>
              <a:gd name="T3" fmla="*/ 317500 h 200"/>
              <a:gd name="T4" fmla="*/ 0 w 180"/>
              <a:gd name="T5" fmla="*/ 0 h 200"/>
              <a:gd name="T6" fmla="*/ 71438 w 180"/>
              <a:gd name="T7" fmla="*/ 0 h 200"/>
              <a:gd name="T8" fmla="*/ 141288 w 180"/>
              <a:gd name="T9" fmla="*/ 223838 h 200"/>
              <a:gd name="T10" fmla="*/ 142875 w 180"/>
              <a:gd name="T11" fmla="*/ 223838 h 200"/>
              <a:gd name="T12" fmla="*/ 215900 w 180"/>
              <a:gd name="T13" fmla="*/ 0 h 200"/>
              <a:gd name="T14" fmla="*/ 285750 w 180"/>
              <a:gd name="T15" fmla="*/ 0 h 200"/>
              <a:gd name="T16" fmla="*/ 182562 w 180"/>
              <a:gd name="T17" fmla="*/ 317500 h 2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80"/>
              <a:gd name="T28" fmla="*/ 0 h 200"/>
              <a:gd name="T29" fmla="*/ 180 w 180"/>
              <a:gd name="T30" fmla="*/ 200 h 2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80" h="200">
                <a:moveTo>
                  <a:pt x="115" y="200"/>
                </a:moveTo>
                <a:lnTo>
                  <a:pt x="65" y="200"/>
                </a:lnTo>
                <a:lnTo>
                  <a:pt x="0" y="0"/>
                </a:lnTo>
                <a:lnTo>
                  <a:pt x="45" y="0"/>
                </a:lnTo>
                <a:lnTo>
                  <a:pt x="89" y="141"/>
                </a:lnTo>
                <a:lnTo>
                  <a:pt x="90" y="141"/>
                </a:lnTo>
                <a:lnTo>
                  <a:pt x="136" y="0"/>
                </a:lnTo>
                <a:lnTo>
                  <a:pt x="180" y="0"/>
                </a:lnTo>
                <a:lnTo>
                  <a:pt x="115" y="200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040" name="Freeform 16"/>
          <p:cNvSpPr>
            <a:spLocks/>
          </p:cNvSpPr>
          <p:nvPr/>
        </p:nvSpPr>
        <p:spPr bwMode="auto">
          <a:xfrm>
            <a:off x="5992813" y="5459413"/>
            <a:ext cx="417512" cy="317500"/>
          </a:xfrm>
          <a:custGeom>
            <a:avLst/>
            <a:gdLst>
              <a:gd name="T0" fmla="*/ 331787 w 263"/>
              <a:gd name="T1" fmla="*/ 317500 h 200"/>
              <a:gd name="T2" fmla="*/ 261937 w 263"/>
              <a:gd name="T3" fmla="*/ 317500 h 200"/>
              <a:gd name="T4" fmla="*/ 209550 w 263"/>
              <a:gd name="T5" fmla="*/ 101600 h 200"/>
              <a:gd name="T6" fmla="*/ 206375 w 263"/>
              <a:gd name="T7" fmla="*/ 101600 h 200"/>
              <a:gd name="T8" fmla="*/ 155575 w 263"/>
              <a:gd name="T9" fmla="*/ 317500 h 200"/>
              <a:gd name="T10" fmla="*/ 84137 w 263"/>
              <a:gd name="T11" fmla="*/ 317500 h 200"/>
              <a:gd name="T12" fmla="*/ 0 w 263"/>
              <a:gd name="T13" fmla="*/ 0 h 200"/>
              <a:gd name="T14" fmla="*/ 71437 w 263"/>
              <a:gd name="T15" fmla="*/ 0 h 200"/>
              <a:gd name="T16" fmla="*/ 119062 w 263"/>
              <a:gd name="T17" fmla="*/ 215900 h 200"/>
              <a:gd name="T18" fmla="*/ 120650 w 263"/>
              <a:gd name="T19" fmla="*/ 215900 h 200"/>
              <a:gd name="T20" fmla="*/ 176212 w 263"/>
              <a:gd name="T21" fmla="*/ 0 h 200"/>
              <a:gd name="T22" fmla="*/ 242887 w 263"/>
              <a:gd name="T23" fmla="*/ 0 h 200"/>
              <a:gd name="T24" fmla="*/ 296862 w 263"/>
              <a:gd name="T25" fmla="*/ 219075 h 200"/>
              <a:gd name="T26" fmla="*/ 296862 w 263"/>
              <a:gd name="T27" fmla="*/ 219075 h 200"/>
              <a:gd name="T28" fmla="*/ 349250 w 263"/>
              <a:gd name="T29" fmla="*/ 0 h 200"/>
              <a:gd name="T30" fmla="*/ 417512 w 263"/>
              <a:gd name="T31" fmla="*/ 0 h 200"/>
              <a:gd name="T32" fmla="*/ 331787 w 263"/>
              <a:gd name="T33" fmla="*/ 317500 h 2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63"/>
              <a:gd name="T52" fmla="*/ 0 h 200"/>
              <a:gd name="T53" fmla="*/ 263 w 263"/>
              <a:gd name="T54" fmla="*/ 200 h 20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63" h="200">
                <a:moveTo>
                  <a:pt x="209" y="200"/>
                </a:moveTo>
                <a:lnTo>
                  <a:pt x="165" y="200"/>
                </a:lnTo>
                <a:lnTo>
                  <a:pt x="132" y="64"/>
                </a:lnTo>
                <a:lnTo>
                  <a:pt x="130" y="64"/>
                </a:lnTo>
                <a:lnTo>
                  <a:pt x="98" y="200"/>
                </a:lnTo>
                <a:lnTo>
                  <a:pt x="53" y="200"/>
                </a:lnTo>
                <a:lnTo>
                  <a:pt x="0" y="0"/>
                </a:lnTo>
                <a:lnTo>
                  <a:pt x="45" y="0"/>
                </a:lnTo>
                <a:lnTo>
                  <a:pt x="75" y="136"/>
                </a:lnTo>
                <a:lnTo>
                  <a:pt x="76" y="136"/>
                </a:lnTo>
                <a:lnTo>
                  <a:pt x="111" y="0"/>
                </a:lnTo>
                <a:lnTo>
                  <a:pt x="153" y="0"/>
                </a:lnTo>
                <a:lnTo>
                  <a:pt x="187" y="138"/>
                </a:lnTo>
                <a:lnTo>
                  <a:pt x="220" y="0"/>
                </a:lnTo>
                <a:lnTo>
                  <a:pt x="263" y="0"/>
                </a:lnTo>
                <a:lnTo>
                  <a:pt x="209" y="200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041" name="Freeform 17"/>
          <p:cNvSpPr>
            <a:spLocks/>
          </p:cNvSpPr>
          <p:nvPr/>
        </p:nvSpPr>
        <p:spPr bwMode="auto">
          <a:xfrm>
            <a:off x="6596063" y="5459413"/>
            <a:ext cx="301625" cy="317500"/>
          </a:xfrm>
          <a:custGeom>
            <a:avLst/>
            <a:gdLst>
              <a:gd name="T0" fmla="*/ 111125 w 190"/>
              <a:gd name="T1" fmla="*/ 152400 h 200"/>
              <a:gd name="T2" fmla="*/ 9525 w 190"/>
              <a:gd name="T3" fmla="*/ 0 h 200"/>
              <a:gd name="T4" fmla="*/ 90487 w 190"/>
              <a:gd name="T5" fmla="*/ 0 h 200"/>
              <a:gd name="T6" fmla="*/ 152400 w 190"/>
              <a:gd name="T7" fmla="*/ 101600 h 200"/>
              <a:gd name="T8" fmla="*/ 215900 w 190"/>
              <a:gd name="T9" fmla="*/ 0 h 200"/>
              <a:gd name="T10" fmla="*/ 292100 w 190"/>
              <a:gd name="T11" fmla="*/ 0 h 200"/>
              <a:gd name="T12" fmla="*/ 190500 w 190"/>
              <a:gd name="T13" fmla="*/ 152400 h 200"/>
              <a:gd name="T14" fmla="*/ 301625 w 190"/>
              <a:gd name="T15" fmla="*/ 317500 h 200"/>
              <a:gd name="T16" fmla="*/ 217488 w 190"/>
              <a:gd name="T17" fmla="*/ 317500 h 200"/>
              <a:gd name="T18" fmla="*/ 149225 w 190"/>
              <a:gd name="T19" fmla="*/ 206375 h 200"/>
              <a:gd name="T20" fmla="*/ 77787 w 190"/>
              <a:gd name="T21" fmla="*/ 317500 h 200"/>
              <a:gd name="T22" fmla="*/ 0 w 190"/>
              <a:gd name="T23" fmla="*/ 317500 h 200"/>
              <a:gd name="T24" fmla="*/ 111125 w 190"/>
              <a:gd name="T25" fmla="*/ 152400 h 2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90"/>
              <a:gd name="T40" fmla="*/ 0 h 200"/>
              <a:gd name="T41" fmla="*/ 190 w 190"/>
              <a:gd name="T42" fmla="*/ 200 h 2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90" h="200">
                <a:moveTo>
                  <a:pt x="70" y="96"/>
                </a:moveTo>
                <a:lnTo>
                  <a:pt x="6" y="0"/>
                </a:lnTo>
                <a:lnTo>
                  <a:pt x="57" y="0"/>
                </a:lnTo>
                <a:lnTo>
                  <a:pt x="96" y="64"/>
                </a:lnTo>
                <a:lnTo>
                  <a:pt x="136" y="0"/>
                </a:lnTo>
                <a:lnTo>
                  <a:pt x="184" y="0"/>
                </a:lnTo>
                <a:lnTo>
                  <a:pt x="120" y="96"/>
                </a:lnTo>
                <a:lnTo>
                  <a:pt x="190" y="200"/>
                </a:lnTo>
                <a:lnTo>
                  <a:pt x="137" y="200"/>
                </a:lnTo>
                <a:lnTo>
                  <a:pt x="94" y="130"/>
                </a:lnTo>
                <a:lnTo>
                  <a:pt x="49" y="200"/>
                </a:lnTo>
                <a:lnTo>
                  <a:pt x="0" y="200"/>
                </a:lnTo>
                <a:lnTo>
                  <a:pt x="70" y="96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042" name="Freeform 18"/>
          <p:cNvSpPr>
            <a:spLocks/>
          </p:cNvSpPr>
          <p:nvPr/>
        </p:nvSpPr>
        <p:spPr bwMode="auto">
          <a:xfrm>
            <a:off x="7140575" y="5459413"/>
            <a:ext cx="303213" cy="317500"/>
          </a:xfrm>
          <a:custGeom>
            <a:avLst/>
            <a:gdLst>
              <a:gd name="T0" fmla="*/ 115888 w 191"/>
              <a:gd name="T1" fmla="*/ 193675 h 200"/>
              <a:gd name="T2" fmla="*/ 0 w 191"/>
              <a:gd name="T3" fmla="*/ 0 h 200"/>
              <a:gd name="T4" fmla="*/ 77788 w 191"/>
              <a:gd name="T5" fmla="*/ 0 h 200"/>
              <a:gd name="T6" fmla="*/ 150813 w 191"/>
              <a:gd name="T7" fmla="*/ 127000 h 200"/>
              <a:gd name="T8" fmla="*/ 225425 w 191"/>
              <a:gd name="T9" fmla="*/ 0 h 200"/>
              <a:gd name="T10" fmla="*/ 303213 w 191"/>
              <a:gd name="T11" fmla="*/ 0 h 200"/>
              <a:gd name="T12" fmla="*/ 185738 w 191"/>
              <a:gd name="T13" fmla="*/ 195262 h 200"/>
              <a:gd name="T14" fmla="*/ 185738 w 191"/>
              <a:gd name="T15" fmla="*/ 317500 h 200"/>
              <a:gd name="T16" fmla="*/ 115888 w 191"/>
              <a:gd name="T17" fmla="*/ 317500 h 200"/>
              <a:gd name="T18" fmla="*/ 115888 w 191"/>
              <a:gd name="T19" fmla="*/ 193675 h 2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1"/>
              <a:gd name="T31" fmla="*/ 0 h 200"/>
              <a:gd name="T32" fmla="*/ 191 w 191"/>
              <a:gd name="T33" fmla="*/ 200 h 2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1" h="200">
                <a:moveTo>
                  <a:pt x="73" y="122"/>
                </a:moveTo>
                <a:lnTo>
                  <a:pt x="0" y="0"/>
                </a:lnTo>
                <a:lnTo>
                  <a:pt x="49" y="0"/>
                </a:lnTo>
                <a:lnTo>
                  <a:pt x="95" y="80"/>
                </a:lnTo>
                <a:lnTo>
                  <a:pt x="142" y="0"/>
                </a:lnTo>
                <a:lnTo>
                  <a:pt x="191" y="0"/>
                </a:lnTo>
                <a:lnTo>
                  <a:pt x="117" y="123"/>
                </a:lnTo>
                <a:lnTo>
                  <a:pt x="117" y="200"/>
                </a:lnTo>
                <a:lnTo>
                  <a:pt x="73" y="200"/>
                </a:lnTo>
                <a:lnTo>
                  <a:pt x="73" y="122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043" name="Freeform 19"/>
          <p:cNvSpPr>
            <a:spLocks/>
          </p:cNvSpPr>
          <p:nvPr/>
        </p:nvSpPr>
        <p:spPr bwMode="auto">
          <a:xfrm>
            <a:off x="7704138" y="5459413"/>
            <a:ext cx="265112" cy="317500"/>
          </a:xfrm>
          <a:custGeom>
            <a:avLst/>
            <a:gdLst>
              <a:gd name="T0" fmla="*/ 0 w 167"/>
              <a:gd name="T1" fmla="*/ 261938 h 200"/>
              <a:gd name="T2" fmla="*/ 169862 w 167"/>
              <a:gd name="T3" fmla="*/ 58738 h 200"/>
              <a:gd name="T4" fmla="*/ 11112 w 167"/>
              <a:gd name="T5" fmla="*/ 58738 h 200"/>
              <a:gd name="T6" fmla="*/ 11112 w 167"/>
              <a:gd name="T7" fmla="*/ 0 h 200"/>
              <a:gd name="T8" fmla="*/ 261937 w 167"/>
              <a:gd name="T9" fmla="*/ 0 h 200"/>
              <a:gd name="T10" fmla="*/ 261937 w 167"/>
              <a:gd name="T11" fmla="*/ 55563 h 200"/>
              <a:gd name="T12" fmla="*/ 92075 w 167"/>
              <a:gd name="T13" fmla="*/ 258763 h 200"/>
              <a:gd name="T14" fmla="*/ 265112 w 167"/>
              <a:gd name="T15" fmla="*/ 258763 h 200"/>
              <a:gd name="T16" fmla="*/ 265112 w 167"/>
              <a:gd name="T17" fmla="*/ 317500 h 200"/>
              <a:gd name="T18" fmla="*/ 0 w 167"/>
              <a:gd name="T19" fmla="*/ 317500 h 200"/>
              <a:gd name="T20" fmla="*/ 0 w 167"/>
              <a:gd name="T21" fmla="*/ 261938 h 2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67"/>
              <a:gd name="T34" fmla="*/ 0 h 200"/>
              <a:gd name="T35" fmla="*/ 167 w 167"/>
              <a:gd name="T36" fmla="*/ 200 h 2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67" h="200">
                <a:moveTo>
                  <a:pt x="0" y="165"/>
                </a:moveTo>
                <a:lnTo>
                  <a:pt x="107" y="37"/>
                </a:lnTo>
                <a:lnTo>
                  <a:pt x="7" y="37"/>
                </a:lnTo>
                <a:lnTo>
                  <a:pt x="7" y="0"/>
                </a:lnTo>
                <a:lnTo>
                  <a:pt x="165" y="0"/>
                </a:lnTo>
                <a:lnTo>
                  <a:pt x="165" y="35"/>
                </a:lnTo>
                <a:lnTo>
                  <a:pt x="58" y="163"/>
                </a:lnTo>
                <a:lnTo>
                  <a:pt x="167" y="163"/>
                </a:lnTo>
                <a:lnTo>
                  <a:pt x="167" y="200"/>
                </a:lnTo>
                <a:lnTo>
                  <a:pt x="0" y="200"/>
                </a:lnTo>
                <a:lnTo>
                  <a:pt x="0" y="165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044" name="Freeform 20"/>
          <p:cNvSpPr>
            <a:spLocks noEditPoints="1"/>
          </p:cNvSpPr>
          <p:nvPr/>
        </p:nvSpPr>
        <p:spPr bwMode="auto">
          <a:xfrm>
            <a:off x="1139825" y="5019675"/>
            <a:ext cx="309563" cy="317500"/>
          </a:xfrm>
          <a:custGeom>
            <a:avLst/>
            <a:gdLst>
              <a:gd name="T0" fmla="*/ 120650 w 195"/>
              <a:gd name="T1" fmla="*/ 0 h 200"/>
              <a:gd name="T2" fmla="*/ 192088 w 195"/>
              <a:gd name="T3" fmla="*/ 0 h 200"/>
              <a:gd name="T4" fmla="*/ 309563 w 195"/>
              <a:gd name="T5" fmla="*/ 317500 h 200"/>
              <a:gd name="T6" fmla="*/ 238125 w 195"/>
              <a:gd name="T7" fmla="*/ 317500 h 200"/>
              <a:gd name="T8" fmla="*/ 214313 w 195"/>
              <a:gd name="T9" fmla="*/ 247650 h 200"/>
              <a:gd name="T10" fmla="*/ 95250 w 195"/>
              <a:gd name="T11" fmla="*/ 247650 h 200"/>
              <a:gd name="T12" fmla="*/ 71438 w 195"/>
              <a:gd name="T13" fmla="*/ 317500 h 200"/>
              <a:gd name="T14" fmla="*/ 0 w 195"/>
              <a:gd name="T15" fmla="*/ 317500 h 200"/>
              <a:gd name="T16" fmla="*/ 120650 w 195"/>
              <a:gd name="T17" fmla="*/ 0 h 200"/>
              <a:gd name="T18" fmla="*/ 112713 w 195"/>
              <a:gd name="T19" fmla="*/ 195262 h 200"/>
              <a:gd name="T20" fmla="*/ 195263 w 195"/>
              <a:gd name="T21" fmla="*/ 195262 h 200"/>
              <a:gd name="T22" fmla="*/ 155575 w 195"/>
              <a:gd name="T23" fmla="*/ 79375 h 200"/>
              <a:gd name="T24" fmla="*/ 155575 w 195"/>
              <a:gd name="T25" fmla="*/ 79375 h 200"/>
              <a:gd name="T26" fmla="*/ 112713 w 195"/>
              <a:gd name="T27" fmla="*/ 195262 h 2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95"/>
              <a:gd name="T43" fmla="*/ 0 h 200"/>
              <a:gd name="T44" fmla="*/ 195 w 195"/>
              <a:gd name="T45" fmla="*/ 200 h 20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95" h="200">
                <a:moveTo>
                  <a:pt x="76" y="0"/>
                </a:moveTo>
                <a:lnTo>
                  <a:pt x="121" y="0"/>
                </a:lnTo>
                <a:lnTo>
                  <a:pt x="195" y="200"/>
                </a:lnTo>
                <a:lnTo>
                  <a:pt x="150" y="200"/>
                </a:lnTo>
                <a:lnTo>
                  <a:pt x="135" y="156"/>
                </a:lnTo>
                <a:lnTo>
                  <a:pt x="60" y="156"/>
                </a:lnTo>
                <a:lnTo>
                  <a:pt x="45" y="200"/>
                </a:lnTo>
                <a:lnTo>
                  <a:pt x="0" y="200"/>
                </a:lnTo>
                <a:lnTo>
                  <a:pt x="76" y="0"/>
                </a:lnTo>
                <a:close/>
                <a:moveTo>
                  <a:pt x="71" y="123"/>
                </a:moveTo>
                <a:lnTo>
                  <a:pt x="123" y="123"/>
                </a:lnTo>
                <a:lnTo>
                  <a:pt x="98" y="50"/>
                </a:lnTo>
                <a:lnTo>
                  <a:pt x="71" y="123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045" name="Freeform 21"/>
          <p:cNvSpPr>
            <a:spLocks noEditPoints="1"/>
          </p:cNvSpPr>
          <p:nvPr/>
        </p:nvSpPr>
        <p:spPr bwMode="auto">
          <a:xfrm>
            <a:off x="1708150" y="5019675"/>
            <a:ext cx="265113" cy="317500"/>
          </a:xfrm>
          <a:custGeom>
            <a:avLst/>
            <a:gdLst>
              <a:gd name="T0" fmla="*/ 149225 w 167"/>
              <a:gd name="T1" fmla="*/ 0 h 200"/>
              <a:gd name="T2" fmla="*/ 171450 w 167"/>
              <a:gd name="T3" fmla="*/ 1588 h 200"/>
              <a:gd name="T4" fmla="*/ 207963 w 167"/>
              <a:gd name="T5" fmla="*/ 9525 h 200"/>
              <a:gd name="T6" fmla="*/ 228600 w 167"/>
              <a:gd name="T7" fmla="*/ 22225 h 200"/>
              <a:gd name="T8" fmla="*/ 238125 w 167"/>
              <a:gd name="T9" fmla="*/ 33338 h 200"/>
              <a:gd name="T10" fmla="*/ 244475 w 167"/>
              <a:gd name="T11" fmla="*/ 50800 h 200"/>
              <a:gd name="T12" fmla="*/ 250825 w 167"/>
              <a:gd name="T13" fmla="*/ 69850 h 200"/>
              <a:gd name="T14" fmla="*/ 250825 w 167"/>
              <a:gd name="T15" fmla="*/ 79375 h 200"/>
              <a:gd name="T16" fmla="*/ 246063 w 167"/>
              <a:gd name="T17" fmla="*/ 101600 h 200"/>
              <a:gd name="T18" fmla="*/ 238125 w 167"/>
              <a:gd name="T19" fmla="*/ 119063 h 200"/>
              <a:gd name="T20" fmla="*/ 225425 w 167"/>
              <a:gd name="T21" fmla="*/ 133350 h 200"/>
              <a:gd name="T22" fmla="*/ 206375 w 167"/>
              <a:gd name="T23" fmla="*/ 144463 h 200"/>
              <a:gd name="T24" fmla="*/ 219075 w 167"/>
              <a:gd name="T25" fmla="*/ 149225 h 200"/>
              <a:gd name="T26" fmla="*/ 241300 w 167"/>
              <a:gd name="T27" fmla="*/ 165100 h 200"/>
              <a:gd name="T28" fmla="*/ 257175 w 167"/>
              <a:gd name="T29" fmla="*/ 185737 h 200"/>
              <a:gd name="T30" fmla="*/ 263525 w 167"/>
              <a:gd name="T31" fmla="*/ 209550 h 200"/>
              <a:gd name="T32" fmla="*/ 265113 w 167"/>
              <a:gd name="T33" fmla="*/ 225425 h 200"/>
              <a:gd name="T34" fmla="*/ 261938 w 167"/>
              <a:gd name="T35" fmla="*/ 247650 h 200"/>
              <a:gd name="T36" fmla="*/ 255588 w 167"/>
              <a:gd name="T37" fmla="*/ 266700 h 200"/>
              <a:gd name="T38" fmla="*/ 244475 w 167"/>
              <a:gd name="T39" fmla="*/ 282575 h 200"/>
              <a:gd name="T40" fmla="*/ 230188 w 167"/>
              <a:gd name="T41" fmla="*/ 295275 h 200"/>
              <a:gd name="T42" fmla="*/ 195263 w 167"/>
              <a:gd name="T43" fmla="*/ 311150 h 200"/>
              <a:gd name="T44" fmla="*/ 152400 w 167"/>
              <a:gd name="T45" fmla="*/ 317500 h 200"/>
              <a:gd name="T46" fmla="*/ 0 w 167"/>
              <a:gd name="T47" fmla="*/ 0 h 200"/>
              <a:gd name="T48" fmla="*/ 139700 w 167"/>
              <a:gd name="T49" fmla="*/ 128588 h 200"/>
              <a:gd name="T50" fmla="*/ 149225 w 167"/>
              <a:gd name="T51" fmla="*/ 128588 h 200"/>
              <a:gd name="T52" fmla="*/ 163513 w 167"/>
              <a:gd name="T53" fmla="*/ 123825 h 200"/>
              <a:gd name="T54" fmla="*/ 176213 w 167"/>
              <a:gd name="T55" fmla="*/ 114300 h 200"/>
              <a:gd name="T56" fmla="*/ 180975 w 167"/>
              <a:gd name="T57" fmla="*/ 101600 h 200"/>
              <a:gd name="T58" fmla="*/ 182563 w 167"/>
              <a:gd name="T59" fmla="*/ 90487 h 200"/>
              <a:gd name="T60" fmla="*/ 177800 w 167"/>
              <a:gd name="T61" fmla="*/ 73025 h 200"/>
              <a:gd name="T62" fmla="*/ 168275 w 167"/>
              <a:gd name="T63" fmla="*/ 60325 h 200"/>
              <a:gd name="T64" fmla="*/ 152400 w 167"/>
              <a:gd name="T65" fmla="*/ 55563 h 200"/>
              <a:gd name="T66" fmla="*/ 69850 w 167"/>
              <a:gd name="T67" fmla="*/ 53975 h 200"/>
              <a:gd name="T68" fmla="*/ 69850 w 167"/>
              <a:gd name="T69" fmla="*/ 261938 h 200"/>
              <a:gd name="T70" fmla="*/ 144463 w 167"/>
              <a:gd name="T71" fmla="*/ 261938 h 200"/>
              <a:gd name="T72" fmla="*/ 163513 w 167"/>
              <a:gd name="T73" fmla="*/ 260350 h 200"/>
              <a:gd name="T74" fmla="*/ 179388 w 167"/>
              <a:gd name="T75" fmla="*/ 254000 h 200"/>
              <a:gd name="T76" fmla="*/ 190500 w 167"/>
              <a:gd name="T77" fmla="*/ 242888 h 200"/>
              <a:gd name="T78" fmla="*/ 195263 w 167"/>
              <a:gd name="T79" fmla="*/ 222250 h 200"/>
              <a:gd name="T80" fmla="*/ 195263 w 167"/>
              <a:gd name="T81" fmla="*/ 209550 h 200"/>
              <a:gd name="T82" fmla="*/ 187325 w 167"/>
              <a:gd name="T83" fmla="*/ 193675 h 200"/>
              <a:gd name="T84" fmla="*/ 174625 w 167"/>
              <a:gd name="T85" fmla="*/ 180975 h 200"/>
              <a:gd name="T86" fmla="*/ 155575 w 167"/>
              <a:gd name="T87" fmla="*/ 176212 h 200"/>
              <a:gd name="T88" fmla="*/ 69850 w 167"/>
              <a:gd name="T89" fmla="*/ 176212 h 20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67"/>
              <a:gd name="T136" fmla="*/ 0 h 200"/>
              <a:gd name="T137" fmla="*/ 167 w 167"/>
              <a:gd name="T138" fmla="*/ 200 h 20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67" h="200">
                <a:moveTo>
                  <a:pt x="0" y="0"/>
                </a:moveTo>
                <a:lnTo>
                  <a:pt x="94" y="0"/>
                </a:lnTo>
                <a:lnTo>
                  <a:pt x="108" y="1"/>
                </a:lnTo>
                <a:lnTo>
                  <a:pt x="119" y="3"/>
                </a:lnTo>
                <a:lnTo>
                  <a:pt x="131" y="6"/>
                </a:lnTo>
                <a:lnTo>
                  <a:pt x="140" y="11"/>
                </a:lnTo>
                <a:lnTo>
                  <a:pt x="144" y="14"/>
                </a:lnTo>
                <a:lnTo>
                  <a:pt x="147" y="18"/>
                </a:lnTo>
                <a:lnTo>
                  <a:pt x="150" y="21"/>
                </a:lnTo>
                <a:lnTo>
                  <a:pt x="153" y="27"/>
                </a:lnTo>
                <a:lnTo>
                  <a:pt x="154" y="32"/>
                </a:lnTo>
                <a:lnTo>
                  <a:pt x="156" y="37"/>
                </a:lnTo>
                <a:lnTo>
                  <a:pt x="158" y="44"/>
                </a:lnTo>
                <a:lnTo>
                  <a:pt x="158" y="50"/>
                </a:lnTo>
                <a:lnTo>
                  <a:pt x="158" y="57"/>
                </a:lnTo>
                <a:lnTo>
                  <a:pt x="155" y="64"/>
                </a:lnTo>
                <a:lnTo>
                  <a:pt x="153" y="69"/>
                </a:lnTo>
                <a:lnTo>
                  <a:pt x="150" y="75"/>
                </a:lnTo>
                <a:lnTo>
                  <a:pt x="147" y="80"/>
                </a:lnTo>
                <a:lnTo>
                  <a:pt x="142" y="84"/>
                </a:lnTo>
                <a:lnTo>
                  <a:pt x="136" y="88"/>
                </a:lnTo>
                <a:lnTo>
                  <a:pt x="130" y="91"/>
                </a:lnTo>
                <a:lnTo>
                  <a:pt x="138" y="94"/>
                </a:lnTo>
                <a:lnTo>
                  <a:pt x="146" y="99"/>
                </a:lnTo>
                <a:lnTo>
                  <a:pt x="152" y="104"/>
                </a:lnTo>
                <a:lnTo>
                  <a:pt x="158" y="110"/>
                </a:lnTo>
                <a:lnTo>
                  <a:pt x="162" y="117"/>
                </a:lnTo>
                <a:lnTo>
                  <a:pt x="165" y="125"/>
                </a:lnTo>
                <a:lnTo>
                  <a:pt x="166" y="132"/>
                </a:lnTo>
                <a:lnTo>
                  <a:pt x="167" y="142"/>
                </a:lnTo>
                <a:lnTo>
                  <a:pt x="167" y="149"/>
                </a:lnTo>
                <a:lnTo>
                  <a:pt x="165" y="156"/>
                </a:lnTo>
                <a:lnTo>
                  <a:pt x="164" y="162"/>
                </a:lnTo>
                <a:lnTo>
                  <a:pt x="161" y="168"/>
                </a:lnTo>
                <a:lnTo>
                  <a:pt x="158" y="174"/>
                </a:lnTo>
                <a:lnTo>
                  <a:pt x="154" y="178"/>
                </a:lnTo>
                <a:lnTo>
                  <a:pt x="150" y="182"/>
                </a:lnTo>
                <a:lnTo>
                  <a:pt x="145" y="186"/>
                </a:lnTo>
                <a:lnTo>
                  <a:pt x="134" y="192"/>
                </a:lnTo>
                <a:lnTo>
                  <a:pt x="123" y="196"/>
                </a:lnTo>
                <a:lnTo>
                  <a:pt x="110" y="199"/>
                </a:lnTo>
                <a:lnTo>
                  <a:pt x="96" y="200"/>
                </a:lnTo>
                <a:lnTo>
                  <a:pt x="0" y="200"/>
                </a:lnTo>
                <a:lnTo>
                  <a:pt x="0" y="0"/>
                </a:lnTo>
                <a:close/>
                <a:moveTo>
                  <a:pt x="44" y="81"/>
                </a:moveTo>
                <a:lnTo>
                  <a:pt x="88" y="81"/>
                </a:lnTo>
                <a:lnTo>
                  <a:pt x="94" y="81"/>
                </a:lnTo>
                <a:lnTo>
                  <a:pt x="99" y="80"/>
                </a:lnTo>
                <a:lnTo>
                  <a:pt x="103" y="78"/>
                </a:lnTo>
                <a:lnTo>
                  <a:pt x="108" y="75"/>
                </a:lnTo>
                <a:lnTo>
                  <a:pt x="111" y="72"/>
                </a:lnTo>
                <a:lnTo>
                  <a:pt x="113" y="68"/>
                </a:lnTo>
                <a:lnTo>
                  <a:pt x="114" y="64"/>
                </a:lnTo>
                <a:lnTo>
                  <a:pt x="115" y="57"/>
                </a:lnTo>
                <a:lnTo>
                  <a:pt x="114" y="51"/>
                </a:lnTo>
                <a:lnTo>
                  <a:pt x="112" y="46"/>
                </a:lnTo>
                <a:lnTo>
                  <a:pt x="110" y="41"/>
                </a:lnTo>
                <a:lnTo>
                  <a:pt x="106" y="38"/>
                </a:lnTo>
                <a:lnTo>
                  <a:pt x="101" y="36"/>
                </a:lnTo>
                <a:lnTo>
                  <a:pt x="96" y="35"/>
                </a:lnTo>
                <a:lnTo>
                  <a:pt x="84" y="34"/>
                </a:lnTo>
                <a:lnTo>
                  <a:pt x="44" y="34"/>
                </a:lnTo>
                <a:lnTo>
                  <a:pt x="44" y="81"/>
                </a:lnTo>
                <a:close/>
                <a:moveTo>
                  <a:pt x="44" y="165"/>
                </a:moveTo>
                <a:lnTo>
                  <a:pt x="91" y="165"/>
                </a:lnTo>
                <a:lnTo>
                  <a:pt x="97" y="165"/>
                </a:lnTo>
                <a:lnTo>
                  <a:pt x="103" y="164"/>
                </a:lnTo>
                <a:lnTo>
                  <a:pt x="109" y="163"/>
                </a:lnTo>
                <a:lnTo>
                  <a:pt x="113" y="160"/>
                </a:lnTo>
                <a:lnTo>
                  <a:pt x="117" y="157"/>
                </a:lnTo>
                <a:lnTo>
                  <a:pt x="120" y="153"/>
                </a:lnTo>
                <a:lnTo>
                  <a:pt x="123" y="146"/>
                </a:lnTo>
                <a:lnTo>
                  <a:pt x="123" y="140"/>
                </a:lnTo>
                <a:lnTo>
                  <a:pt x="123" y="132"/>
                </a:lnTo>
                <a:lnTo>
                  <a:pt x="120" y="126"/>
                </a:lnTo>
                <a:lnTo>
                  <a:pt x="118" y="122"/>
                </a:lnTo>
                <a:lnTo>
                  <a:pt x="114" y="118"/>
                </a:lnTo>
                <a:lnTo>
                  <a:pt x="110" y="114"/>
                </a:lnTo>
                <a:lnTo>
                  <a:pt x="105" y="112"/>
                </a:lnTo>
                <a:lnTo>
                  <a:pt x="98" y="111"/>
                </a:lnTo>
                <a:lnTo>
                  <a:pt x="92" y="111"/>
                </a:lnTo>
                <a:lnTo>
                  <a:pt x="44" y="111"/>
                </a:lnTo>
                <a:lnTo>
                  <a:pt x="44" y="165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046" name="Freeform 22"/>
          <p:cNvSpPr>
            <a:spLocks/>
          </p:cNvSpPr>
          <p:nvPr/>
        </p:nvSpPr>
        <p:spPr bwMode="auto">
          <a:xfrm>
            <a:off x="2236788" y="5013325"/>
            <a:ext cx="296862" cy="330200"/>
          </a:xfrm>
          <a:custGeom>
            <a:avLst/>
            <a:gdLst>
              <a:gd name="T0" fmla="*/ 225425 w 187"/>
              <a:gd name="T1" fmla="*/ 114300 h 208"/>
              <a:gd name="T2" fmla="*/ 217487 w 187"/>
              <a:gd name="T3" fmla="*/ 90487 h 208"/>
              <a:gd name="T4" fmla="*/ 203200 w 187"/>
              <a:gd name="T5" fmla="*/ 73025 h 208"/>
              <a:gd name="T6" fmla="*/ 182562 w 187"/>
              <a:gd name="T7" fmla="*/ 61913 h 208"/>
              <a:gd name="T8" fmla="*/ 157162 w 187"/>
              <a:gd name="T9" fmla="*/ 58738 h 208"/>
              <a:gd name="T10" fmla="*/ 146050 w 187"/>
              <a:gd name="T11" fmla="*/ 58738 h 208"/>
              <a:gd name="T12" fmla="*/ 125412 w 187"/>
              <a:gd name="T13" fmla="*/ 63500 h 208"/>
              <a:gd name="T14" fmla="*/ 109537 w 187"/>
              <a:gd name="T15" fmla="*/ 71438 h 208"/>
              <a:gd name="T16" fmla="*/ 96837 w 187"/>
              <a:gd name="T17" fmla="*/ 84137 h 208"/>
              <a:gd name="T18" fmla="*/ 80962 w 187"/>
              <a:gd name="T19" fmla="*/ 107950 h 208"/>
              <a:gd name="T20" fmla="*/ 71437 w 187"/>
              <a:gd name="T21" fmla="*/ 146050 h 208"/>
              <a:gd name="T22" fmla="*/ 71437 w 187"/>
              <a:gd name="T23" fmla="*/ 166687 h 208"/>
              <a:gd name="T24" fmla="*/ 74612 w 187"/>
              <a:gd name="T25" fmla="*/ 204788 h 208"/>
              <a:gd name="T26" fmla="*/ 90487 w 187"/>
              <a:gd name="T27" fmla="*/ 239713 h 208"/>
              <a:gd name="T28" fmla="*/ 101600 w 187"/>
              <a:gd name="T29" fmla="*/ 254000 h 208"/>
              <a:gd name="T30" fmla="*/ 117475 w 187"/>
              <a:gd name="T31" fmla="*/ 263525 h 208"/>
              <a:gd name="T32" fmla="*/ 134937 w 187"/>
              <a:gd name="T33" fmla="*/ 269875 h 208"/>
              <a:gd name="T34" fmla="*/ 157162 w 187"/>
              <a:gd name="T35" fmla="*/ 271463 h 208"/>
              <a:gd name="T36" fmla="*/ 173037 w 187"/>
              <a:gd name="T37" fmla="*/ 269875 h 208"/>
              <a:gd name="T38" fmla="*/ 196850 w 187"/>
              <a:gd name="T39" fmla="*/ 260350 h 208"/>
              <a:gd name="T40" fmla="*/ 214312 w 187"/>
              <a:gd name="T41" fmla="*/ 241300 h 208"/>
              <a:gd name="T42" fmla="*/ 225425 w 187"/>
              <a:gd name="T43" fmla="*/ 215900 h 208"/>
              <a:gd name="T44" fmla="*/ 296862 w 187"/>
              <a:gd name="T45" fmla="*/ 201612 h 208"/>
              <a:gd name="T46" fmla="*/ 295275 w 187"/>
              <a:gd name="T47" fmla="*/ 215900 h 208"/>
              <a:gd name="T48" fmla="*/ 288925 w 187"/>
              <a:gd name="T49" fmla="*/ 242888 h 208"/>
              <a:gd name="T50" fmla="*/ 276225 w 187"/>
              <a:gd name="T51" fmla="*/ 266700 h 208"/>
              <a:gd name="T52" fmla="*/ 261937 w 187"/>
              <a:gd name="T53" fmla="*/ 287338 h 208"/>
              <a:gd name="T54" fmla="*/ 242887 w 187"/>
              <a:gd name="T55" fmla="*/ 304800 h 208"/>
              <a:gd name="T56" fmla="*/ 222250 w 187"/>
              <a:gd name="T57" fmla="*/ 317500 h 208"/>
              <a:gd name="T58" fmla="*/ 196850 w 187"/>
              <a:gd name="T59" fmla="*/ 325438 h 208"/>
              <a:gd name="T60" fmla="*/ 171450 w 187"/>
              <a:gd name="T61" fmla="*/ 330200 h 208"/>
              <a:gd name="T62" fmla="*/ 157162 w 187"/>
              <a:gd name="T63" fmla="*/ 330200 h 208"/>
              <a:gd name="T64" fmla="*/ 122237 w 187"/>
              <a:gd name="T65" fmla="*/ 327025 h 208"/>
              <a:gd name="T66" fmla="*/ 92075 w 187"/>
              <a:gd name="T67" fmla="*/ 317500 h 208"/>
              <a:gd name="T68" fmla="*/ 65087 w 187"/>
              <a:gd name="T69" fmla="*/ 301625 h 208"/>
              <a:gd name="T70" fmla="*/ 42862 w 187"/>
              <a:gd name="T71" fmla="*/ 284163 h 208"/>
              <a:gd name="T72" fmla="*/ 23812 w 187"/>
              <a:gd name="T73" fmla="*/ 258763 h 208"/>
              <a:gd name="T74" fmla="*/ 11112 w 187"/>
              <a:gd name="T75" fmla="*/ 230188 h 208"/>
              <a:gd name="T76" fmla="*/ 4762 w 187"/>
              <a:gd name="T77" fmla="*/ 200025 h 208"/>
              <a:gd name="T78" fmla="*/ 0 w 187"/>
              <a:gd name="T79" fmla="*/ 166687 h 208"/>
              <a:gd name="T80" fmla="*/ 3175 w 187"/>
              <a:gd name="T81" fmla="*/ 149225 h 208"/>
              <a:gd name="T82" fmla="*/ 7937 w 187"/>
              <a:gd name="T83" fmla="*/ 115888 h 208"/>
              <a:gd name="T84" fmla="*/ 17462 w 187"/>
              <a:gd name="T85" fmla="*/ 85725 h 208"/>
              <a:gd name="T86" fmla="*/ 33337 w 187"/>
              <a:gd name="T87" fmla="*/ 58738 h 208"/>
              <a:gd name="T88" fmla="*/ 52387 w 187"/>
              <a:gd name="T89" fmla="*/ 36513 h 208"/>
              <a:gd name="T90" fmla="*/ 77787 w 187"/>
              <a:gd name="T91" fmla="*/ 19050 h 208"/>
              <a:gd name="T92" fmla="*/ 106362 w 187"/>
              <a:gd name="T93" fmla="*/ 6350 h 208"/>
              <a:gd name="T94" fmla="*/ 138112 w 187"/>
              <a:gd name="T95" fmla="*/ 0 h 208"/>
              <a:gd name="T96" fmla="*/ 157162 w 187"/>
              <a:gd name="T97" fmla="*/ 0 h 208"/>
              <a:gd name="T98" fmla="*/ 206375 w 187"/>
              <a:gd name="T99" fmla="*/ 6350 h 208"/>
              <a:gd name="T100" fmla="*/ 230187 w 187"/>
              <a:gd name="T101" fmla="*/ 15875 h 208"/>
              <a:gd name="T102" fmla="*/ 247650 w 187"/>
              <a:gd name="T103" fmla="*/ 28575 h 208"/>
              <a:gd name="T104" fmla="*/ 265112 w 187"/>
              <a:gd name="T105" fmla="*/ 44450 h 208"/>
              <a:gd name="T106" fmla="*/ 277812 w 187"/>
              <a:gd name="T107" fmla="*/ 65088 h 208"/>
              <a:gd name="T108" fmla="*/ 288925 w 187"/>
              <a:gd name="T109" fmla="*/ 87312 h 208"/>
              <a:gd name="T110" fmla="*/ 293687 w 187"/>
              <a:gd name="T111" fmla="*/ 114300 h 20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87"/>
              <a:gd name="T169" fmla="*/ 0 h 208"/>
              <a:gd name="T170" fmla="*/ 187 w 187"/>
              <a:gd name="T171" fmla="*/ 208 h 20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87" h="208">
                <a:moveTo>
                  <a:pt x="142" y="72"/>
                </a:moveTo>
                <a:lnTo>
                  <a:pt x="142" y="72"/>
                </a:lnTo>
                <a:lnTo>
                  <a:pt x="140" y="64"/>
                </a:lnTo>
                <a:lnTo>
                  <a:pt x="137" y="57"/>
                </a:lnTo>
                <a:lnTo>
                  <a:pt x="133" y="52"/>
                </a:lnTo>
                <a:lnTo>
                  <a:pt x="128" y="46"/>
                </a:lnTo>
                <a:lnTo>
                  <a:pt x="121" y="42"/>
                </a:lnTo>
                <a:lnTo>
                  <a:pt x="115" y="39"/>
                </a:lnTo>
                <a:lnTo>
                  <a:pt x="106" y="37"/>
                </a:lnTo>
                <a:lnTo>
                  <a:pt x="99" y="37"/>
                </a:lnTo>
                <a:lnTo>
                  <a:pt x="92" y="37"/>
                </a:lnTo>
                <a:lnTo>
                  <a:pt x="85" y="38"/>
                </a:lnTo>
                <a:lnTo>
                  <a:pt x="79" y="40"/>
                </a:lnTo>
                <a:lnTo>
                  <a:pt x="74" y="42"/>
                </a:lnTo>
                <a:lnTo>
                  <a:pt x="69" y="45"/>
                </a:lnTo>
                <a:lnTo>
                  <a:pt x="64" y="49"/>
                </a:lnTo>
                <a:lnTo>
                  <a:pt x="61" y="53"/>
                </a:lnTo>
                <a:lnTo>
                  <a:pt x="57" y="57"/>
                </a:lnTo>
                <a:lnTo>
                  <a:pt x="51" y="68"/>
                </a:lnTo>
                <a:lnTo>
                  <a:pt x="47" y="79"/>
                </a:lnTo>
                <a:lnTo>
                  <a:pt x="45" y="92"/>
                </a:lnTo>
                <a:lnTo>
                  <a:pt x="45" y="105"/>
                </a:lnTo>
                <a:lnTo>
                  <a:pt x="45" y="117"/>
                </a:lnTo>
                <a:lnTo>
                  <a:pt x="47" y="129"/>
                </a:lnTo>
                <a:lnTo>
                  <a:pt x="51" y="141"/>
                </a:lnTo>
                <a:lnTo>
                  <a:pt x="57" y="151"/>
                </a:lnTo>
                <a:lnTo>
                  <a:pt x="61" y="156"/>
                </a:lnTo>
                <a:lnTo>
                  <a:pt x="64" y="160"/>
                </a:lnTo>
                <a:lnTo>
                  <a:pt x="69" y="163"/>
                </a:lnTo>
                <a:lnTo>
                  <a:pt x="74" y="166"/>
                </a:lnTo>
                <a:lnTo>
                  <a:pt x="79" y="168"/>
                </a:lnTo>
                <a:lnTo>
                  <a:pt x="85" y="170"/>
                </a:lnTo>
                <a:lnTo>
                  <a:pt x="92" y="171"/>
                </a:lnTo>
                <a:lnTo>
                  <a:pt x="99" y="171"/>
                </a:lnTo>
                <a:lnTo>
                  <a:pt x="109" y="170"/>
                </a:lnTo>
                <a:lnTo>
                  <a:pt x="117" y="168"/>
                </a:lnTo>
                <a:lnTo>
                  <a:pt x="124" y="164"/>
                </a:lnTo>
                <a:lnTo>
                  <a:pt x="131" y="159"/>
                </a:lnTo>
                <a:lnTo>
                  <a:pt x="135" y="152"/>
                </a:lnTo>
                <a:lnTo>
                  <a:pt x="139" y="145"/>
                </a:lnTo>
                <a:lnTo>
                  <a:pt x="142" y="136"/>
                </a:lnTo>
                <a:lnTo>
                  <a:pt x="145" y="127"/>
                </a:lnTo>
                <a:lnTo>
                  <a:pt x="187" y="127"/>
                </a:lnTo>
                <a:lnTo>
                  <a:pt x="186" y="136"/>
                </a:lnTo>
                <a:lnTo>
                  <a:pt x="184" y="145"/>
                </a:lnTo>
                <a:lnTo>
                  <a:pt x="182" y="153"/>
                </a:lnTo>
                <a:lnTo>
                  <a:pt x="179" y="161"/>
                </a:lnTo>
                <a:lnTo>
                  <a:pt x="174" y="168"/>
                </a:lnTo>
                <a:lnTo>
                  <a:pt x="170" y="175"/>
                </a:lnTo>
                <a:lnTo>
                  <a:pt x="165" y="181"/>
                </a:lnTo>
                <a:lnTo>
                  <a:pt x="159" y="186"/>
                </a:lnTo>
                <a:lnTo>
                  <a:pt x="153" y="192"/>
                </a:lnTo>
                <a:lnTo>
                  <a:pt x="147" y="196"/>
                </a:lnTo>
                <a:lnTo>
                  <a:pt x="140" y="200"/>
                </a:lnTo>
                <a:lnTo>
                  <a:pt x="133" y="203"/>
                </a:lnTo>
                <a:lnTo>
                  <a:pt x="124" y="205"/>
                </a:lnTo>
                <a:lnTo>
                  <a:pt x="117" y="207"/>
                </a:lnTo>
                <a:lnTo>
                  <a:pt x="108" y="208"/>
                </a:lnTo>
                <a:lnTo>
                  <a:pt x="99" y="208"/>
                </a:lnTo>
                <a:lnTo>
                  <a:pt x="87" y="208"/>
                </a:lnTo>
                <a:lnTo>
                  <a:pt x="77" y="206"/>
                </a:lnTo>
                <a:lnTo>
                  <a:pt x="67" y="204"/>
                </a:lnTo>
                <a:lnTo>
                  <a:pt x="58" y="200"/>
                </a:lnTo>
                <a:lnTo>
                  <a:pt x="49" y="196"/>
                </a:lnTo>
                <a:lnTo>
                  <a:pt x="41" y="190"/>
                </a:lnTo>
                <a:lnTo>
                  <a:pt x="33" y="185"/>
                </a:lnTo>
                <a:lnTo>
                  <a:pt x="27" y="179"/>
                </a:lnTo>
                <a:lnTo>
                  <a:pt x="21" y="171"/>
                </a:lnTo>
                <a:lnTo>
                  <a:pt x="15" y="163"/>
                </a:lnTo>
                <a:lnTo>
                  <a:pt x="11" y="154"/>
                </a:lnTo>
                <a:lnTo>
                  <a:pt x="7" y="145"/>
                </a:lnTo>
                <a:lnTo>
                  <a:pt x="5" y="135"/>
                </a:lnTo>
                <a:lnTo>
                  <a:pt x="3" y="126"/>
                </a:lnTo>
                <a:lnTo>
                  <a:pt x="2" y="115"/>
                </a:lnTo>
                <a:lnTo>
                  <a:pt x="0" y="105"/>
                </a:lnTo>
                <a:lnTo>
                  <a:pt x="2" y="94"/>
                </a:lnTo>
                <a:lnTo>
                  <a:pt x="3" y="84"/>
                </a:lnTo>
                <a:lnTo>
                  <a:pt x="5" y="73"/>
                </a:lnTo>
                <a:lnTo>
                  <a:pt x="7" y="63"/>
                </a:lnTo>
                <a:lnTo>
                  <a:pt x="11" y="54"/>
                </a:lnTo>
                <a:lnTo>
                  <a:pt x="15" y="45"/>
                </a:lnTo>
                <a:lnTo>
                  <a:pt x="21" y="37"/>
                </a:lnTo>
                <a:lnTo>
                  <a:pt x="27" y="30"/>
                </a:lnTo>
                <a:lnTo>
                  <a:pt x="33" y="23"/>
                </a:lnTo>
                <a:lnTo>
                  <a:pt x="41" y="17"/>
                </a:lnTo>
                <a:lnTo>
                  <a:pt x="49" y="12"/>
                </a:lnTo>
                <a:lnTo>
                  <a:pt x="58" y="7"/>
                </a:lnTo>
                <a:lnTo>
                  <a:pt x="67" y="4"/>
                </a:lnTo>
                <a:lnTo>
                  <a:pt x="77" y="2"/>
                </a:lnTo>
                <a:lnTo>
                  <a:pt x="87" y="0"/>
                </a:lnTo>
                <a:lnTo>
                  <a:pt x="99" y="0"/>
                </a:lnTo>
                <a:lnTo>
                  <a:pt x="115" y="1"/>
                </a:lnTo>
                <a:lnTo>
                  <a:pt x="130" y="4"/>
                </a:lnTo>
                <a:lnTo>
                  <a:pt x="137" y="7"/>
                </a:lnTo>
                <a:lnTo>
                  <a:pt x="145" y="10"/>
                </a:lnTo>
                <a:lnTo>
                  <a:pt x="151" y="14"/>
                </a:lnTo>
                <a:lnTo>
                  <a:pt x="156" y="18"/>
                </a:lnTo>
                <a:lnTo>
                  <a:pt x="162" y="23"/>
                </a:lnTo>
                <a:lnTo>
                  <a:pt x="167" y="28"/>
                </a:lnTo>
                <a:lnTo>
                  <a:pt x="171" y="34"/>
                </a:lnTo>
                <a:lnTo>
                  <a:pt x="175" y="41"/>
                </a:lnTo>
                <a:lnTo>
                  <a:pt x="179" y="48"/>
                </a:lnTo>
                <a:lnTo>
                  <a:pt x="182" y="55"/>
                </a:lnTo>
                <a:lnTo>
                  <a:pt x="184" y="63"/>
                </a:lnTo>
                <a:lnTo>
                  <a:pt x="185" y="72"/>
                </a:lnTo>
                <a:lnTo>
                  <a:pt x="142" y="72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047" name="Freeform 23"/>
          <p:cNvSpPr>
            <a:spLocks noEditPoints="1"/>
          </p:cNvSpPr>
          <p:nvPr/>
        </p:nvSpPr>
        <p:spPr bwMode="auto">
          <a:xfrm>
            <a:off x="2790825" y="5019675"/>
            <a:ext cx="279400" cy="317500"/>
          </a:xfrm>
          <a:custGeom>
            <a:avLst/>
            <a:gdLst>
              <a:gd name="T0" fmla="*/ 136525 w 176"/>
              <a:gd name="T1" fmla="*/ 0 h 200"/>
              <a:gd name="T2" fmla="*/ 152400 w 176"/>
              <a:gd name="T3" fmla="*/ 1588 h 200"/>
              <a:gd name="T4" fmla="*/ 180975 w 176"/>
              <a:gd name="T5" fmla="*/ 4763 h 200"/>
              <a:gd name="T6" fmla="*/ 204788 w 176"/>
              <a:gd name="T7" fmla="*/ 15875 h 200"/>
              <a:gd name="T8" fmla="*/ 228600 w 176"/>
              <a:gd name="T9" fmla="*/ 30163 h 200"/>
              <a:gd name="T10" fmla="*/ 247650 w 176"/>
              <a:gd name="T11" fmla="*/ 49212 h 200"/>
              <a:gd name="T12" fmla="*/ 263525 w 176"/>
              <a:gd name="T13" fmla="*/ 74613 h 200"/>
              <a:gd name="T14" fmla="*/ 274638 w 176"/>
              <a:gd name="T15" fmla="*/ 104775 h 200"/>
              <a:gd name="T16" fmla="*/ 279400 w 176"/>
              <a:gd name="T17" fmla="*/ 138113 h 200"/>
              <a:gd name="T18" fmla="*/ 279400 w 176"/>
              <a:gd name="T19" fmla="*/ 157163 h 200"/>
              <a:gd name="T20" fmla="*/ 277813 w 176"/>
              <a:gd name="T21" fmla="*/ 190500 h 200"/>
              <a:gd name="T22" fmla="*/ 271463 w 176"/>
              <a:gd name="T23" fmla="*/ 220663 h 200"/>
              <a:gd name="T24" fmla="*/ 260350 w 176"/>
              <a:gd name="T25" fmla="*/ 249238 h 200"/>
              <a:gd name="T26" fmla="*/ 244475 w 176"/>
              <a:gd name="T27" fmla="*/ 271463 h 200"/>
              <a:gd name="T28" fmla="*/ 223838 w 176"/>
              <a:gd name="T29" fmla="*/ 290513 h 200"/>
              <a:gd name="T30" fmla="*/ 200025 w 176"/>
              <a:gd name="T31" fmla="*/ 304800 h 200"/>
              <a:gd name="T32" fmla="*/ 169862 w 176"/>
              <a:gd name="T33" fmla="*/ 314325 h 200"/>
              <a:gd name="T34" fmla="*/ 136525 w 176"/>
              <a:gd name="T35" fmla="*/ 317500 h 200"/>
              <a:gd name="T36" fmla="*/ 0 w 176"/>
              <a:gd name="T37" fmla="*/ 0 h 200"/>
              <a:gd name="T38" fmla="*/ 131763 w 176"/>
              <a:gd name="T39" fmla="*/ 258763 h 200"/>
              <a:gd name="T40" fmla="*/ 146050 w 176"/>
              <a:gd name="T41" fmla="*/ 257175 h 200"/>
              <a:gd name="T42" fmla="*/ 173037 w 176"/>
              <a:gd name="T43" fmla="*/ 247650 h 200"/>
              <a:gd name="T44" fmla="*/ 195262 w 176"/>
              <a:gd name="T45" fmla="*/ 225425 h 200"/>
              <a:gd name="T46" fmla="*/ 209550 w 176"/>
              <a:gd name="T47" fmla="*/ 188912 h 200"/>
              <a:gd name="T48" fmla="*/ 211138 w 176"/>
              <a:gd name="T49" fmla="*/ 163512 h 200"/>
              <a:gd name="T50" fmla="*/ 204788 w 176"/>
              <a:gd name="T51" fmla="*/ 120650 h 200"/>
              <a:gd name="T52" fmla="*/ 195262 w 176"/>
              <a:gd name="T53" fmla="*/ 93662 h 200"/>
              <a:gd name="T54" fmla="*/ 185737 w 176"/>
              <a:gd name="T55" fmla="*/ 80962 h 200"/>
              <a:gd name="T56" fmla="*/ 169862 w 176"/>
              <a:gd name="T57" fmla="*/ 71438 h 200"/>
              <a:gd name="T58" fmla="*/ 153987 w 176"/>
              <a:gd name="T59" fmla="*/ 61913 h 200"/>
              <a:gd name="T60" fmla="*/ 131763 w 176"/>
              <a:gd name="T61" fmla="*/ 58738 h 200"/>
              <a:gd name="T62" fmla="*/ 69850 w 176"/>
              <a:gd name="T63" fmla="*/ 58738 h 20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6"/>
              <a:gd name="T97" fmla="*/ 0 h 200"/>
              <a:gd name="T98" fmla="*/ 176 w 176"/>
              <a:gd name="T99" fmla="*/ 200 h 20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6" h="200">
                <a:moveTo>
                  <a:pt x="0" y="0"/>
                </a:moveTo>
                <a:lnTo>
                  <a:pt x="86" y="0"/>
                </a:lnTo>
                <a:lnTo>
                  <a:pt x="96" y="1"/>
                </a:lnTo>
                <a:lnTo>
                  <a:pt x="105" y="2"/>
                </a:lnTo>
                <a:lnTo>
                  <a:pt x="114" y="3"/>
                </a:lnTo>
                <a:lnTo>
                  <a:pt x="122" y="6"/>
                </a:lnTo>
                <a:lnTo>
                  <a:pt x="129" y="10"/>
                </a:lnTo>
                <a:lnTo>
                  <a:pt x="137" y="14"/>
                </a:lnTo>
                <a:lnTo>
                  <a:pt x="144" y="19"/>
                </a:lnTo>
                <a:lnTo>
                  <a:pt x="151" y="24"/>
                </a:lnTo>
                <a:lnTo>
                  <a:pt x="156" y="31"/>
                </a:lnTo>
                <a:lnTo>
                  <a:pt x="161" y="38"/>
                </a:lnTo>
                <a:lnTo>
                  <a:pt x="166" y="47"/>
                </a:lnTo>
                <a:lnTo>
                  <a:pt x="170" y="55"/>
                </a:lnTo>
                <a:lnTo>
                  <a:pt x="173" y="66"/>
                </a:lnTo>
                <a:lnTo>
                  <a:pt x="175" y="75"/>
                </a:lnTo>
                <a:lnTo>
                  <a:pt x="176" y="87"/>
                </a:lnTo>
                <a:lnTo>
                  <a:pt x="176" y="99"/>
                </a:lnTo>
                <a:lnTo>
                  <a:pt x="176" y="109"/>
                </a:lnTo>
                <a:lnTo>
                  <a:pt x="175" y="120"/>
                </a:lnTo>
                <a:lnTo>
                  <a:pt x="173" y="129"/>
                </a:lnTo>
                <a:lnTo>
                  <a:pt x="171" y="139"/>
                </a:lnTo>
                <a:lnTo>
                  <a:pt x="168" y="148"/>
                </a:lnTo>
                <a:lnTo>
                  <a:pt x="164" y="157"/>
                </a:lnTo>
                <a:lnTo>
                  <a:pt x="159" y="164"/>
                </a:lnTo>
                <a:lnTo>
                  <a:pt x="154" y="171"/>
                </a:lnTo>
                <a:lnTo>
                  <a:pt x="149" y="178"/>
                </a:lnTo>
                <a:lnTo>
                  <a:pt x="141" y="183"/>
                </a:lnTo>
                <a:lnTo>
                  <a:pt x="134" y="189"/>
                </a:lnTo>
                <a:lnTo>
                  <a:pt x="126" y="192"/>
                </a:lnTo>
                <a:lnTo>
                  <a:pt x="117" y="196"/>
                </a:lnTo>
                <a:lnTo>
                  <a:pt x="107" y="198"/>
                </a:lnTo>
                <a:lnTo>
                  <a:pt x="97" y="199"/>
                </a:lnTo>
                <a:lnTo>
                  <a:pt x="86" y="200"/>
                </a:lnTo>
                <a:lnTo>
                  <a:pt x="0" y="200"/>
                </a:lnTo>
                <a:lnTo>
                  <a:pt x="0" y="0"/>
                </a:lnTo>
                <a:close/>
                <a:moveTo>
                  <a:pt x="44" y="163"/>
                </a:moveTo>
                <a:lnTo>
                  <a:pt x="83" y="163"/>
                </a:lnTo>
                <a:lnTo>
                  <a:pt x="92" y="162"/>
                </a:lnTo>
                <a:lnTo>
                  <a:pt x="101" y="160"/>
                </a:lnTo>
                <a:lnTo>
                  <a:pt x="109" y="156"/>
                </a:lnTo>
                <a:lnTo>
                  <a:pt x="117" y="149"/>
                </a:lnTo>
                <a:lnTo>
                  <a:pt x="123" y="142"/>
                </a:lnTo>
                <a:lnTo>
                  <a:pt x="128" y="131"/>
                </a:lnTo>
                <a:lnTo>
                  <a:pt x="132" y="119"/>
                </a:lnTo>
                <a:lnTo>
                  <a:pt x="133" y="103"/>
                </a:lnTo>
                <a:lnTo>
                  <a:pt x="132" y="89"/>
                </a:lnTo>
                <a:lnTo>
                  <a:pt x="129" y="76"/>
                </a:lnTo>
                <a:lnTo>
                  <a:pt x="126" y="65"/>
                </a:lnTo>
                <a:lnTo>
                  <a:pt x="123" y="59"/>
                </a:lnTo>
                <a:lnTo>
                  <a:pt x="120" y="55"/>
                </a:lnTo>
                <a:lnTo>
                  <a:pt x="117" y="51"/>
                </a:lnTo>
                <a:lnTo>
                  <a:pt x="113" y="48"/>
                </a:lnTo>
                <a:lnTo>
                  <a:pt x="107" y="45"/>
                </a:lnTo>
                <a:lnTo>
                  <a:pt x="102" y="41"/>
                </a:lnTo>
                <a:lnTo>
                  <a:pt x="97" y="39"/>
                </a:lnTo>
                <a:lnTo>
                  <a:pt x="90" y="38"/>
                </a:lnTo>
                <a:lnTo>
                  <a:pt x="83" y="37"/>
                </a:lnTo>
                <a:lnTo>
                  <a:pt x="75" y="37"/>
                </a:lnTo>
                <a:lnTo>
                  <a:pt x="44" y="37"/>
                </a:lnTo>
                <a:lnTo>
                  <a:pt x="44" y="163"/>
                </a:lnTo>
                <a:close/>
              </a:path>
            </a:pathLst>
          </a:custGeom>
          <a:solidFill>
            <a:srgbClr val="FF6600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rgbClr val="FF6600"/>
            </a:extrusionClr>
            <a:contourClr>
              <a:srgbClr val="FF6600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048" name="Freeform 24"/>
          <p:cNvSpPr>
            <a:spLocks/>
          </p:cNvSpPr>
          <p:nvPr/>
        </p:nvSpPr>
        <p:spPr bwMode="auto">
          <a:xfrm>
            <a:off x="3354388" y="5019675"/>
            <a:ext cx="242887" cy="317500"/>
          </a:xfrm>
          <a:custGeom>
            <a:avLst/>
            <a:gdLst>
              <a:gd name="T0" fmla="*/ 0 w 153"/>
              <a:gd name="T1" fmla="*/ 0 h 200"/>
              <a:gd name="T2" fmla="*/ 238125 w 153"/>
              <a:gd name="T3" fmla="*/ 0 h 200"/>
              <a:gd name="T4" fmla="*/ 238125 w 153"/>
              <a:gd name="T5" fmla="*/ 58738 h 200"/>
              <a:gd name="T6" fmla="*/ 71437 w 153"/>
              <a:gd name="T7" fmla="*/ 58738 h 200"/>
              <a:gd name="T8" fmla="*/ 71437 w 153"/>
              <a:gd name="T9" fmla="*/ 127000 h 200"/>
              <a:gd name="T10" fmla="*/ 223837 w 153"/>
              <a:gd name="T11" fmla="*/ 127000 h 200"/>
              <a:gd name="T12" fmla="*/ 223837 w 153"/>
              <a:gd name="T13" fmla="*/ 180975 h 200"/>
              <a:gd name="T14" fmla="*/ 71437 w 153"/>
              <a:gd name="T15" fmla="*/ 180975 h 200"/>
              <a:gd name="T16" fmla="*/ 71437 w 153"/>
              <a:gd name="T17" fmla="*/ 258763 h 200"/>
              <a:gd name="T18" fmla="*/ 242887 w 153"/>
              <a:gd name="T19" fmla="*/ 258763 h 200"/>
              <a:gd name="T20" fmla="*/ 242887 w 153"/>
              <a:gd name="T21" fmla="*/ 317500 h 200"/>
              <a:gd name="T22" fmla="*/ 0 w 153"/>
              <a:gd name="T23" fmla="*/ 317500 h 200"/>
              <a:gd name="T24" fmla="*/ 0 w 153"/>
              <a:gd name="T25" fmla="*/ 0 h 2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53"/>
              <a:gd name="T40" fmla="*/ 0 h 200"/>
              <a:gd name="T41" fmla="*/ 153 w 153"/>
              <a:gd name="T42" fmla="*/ 200 h 2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53" h="200">
                <a:moveTo>
                  <a:pt x="0" y="0"/>
                </a:moveTo>
                <a:lnTo>
                  <a:pt x="150" y="0"/>
                </a:lnTo>
                <a:lnTo>
                  <a:pt x="150" y="37"/>
                </a:lnTo>
                <a:lnTo>
                  <a:pt x="45" y="37"/>
                </a:lnTo>
                <a:lnTo>
                  <a:pt x="45" y="80"/>
                </a:lnTo>
                <a:lnTo>
                  <a:pt x="141" y="80"/>
                </a:lnTo>
                <a:lnTo>
                  <a:pt x="141" y="114"/>
                </a:lnTo>
                <a:lnTo>
                  <a:pt x="45" y="114"/>
                </a:lnTo>
                <a:lnTo>
                  <a:pt x="45" y="163"/>
                </a:lnTo>
                <a:lnTo>
                  <a:pt x="153" y="163"/>
                </a:lnTo>
                <a:lnTo>
                  <a:pt x="153" y="200"/>
                </a:lnTo>
                <a:lnTo>
                  <a:pt x="0" y="2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049" name="Freeform 25"/>
          <p:cNvSpPr>
            <a:spLocks/>
          </p:cNvSpPr>
          <p:nvPr/>
        </p:nvSpPr>
        <p:spPr bwMode="auto">
          <a:xfrm>
            <a:off x="3910013" y="5019675"/>
            <a:ext cx="222250" cy="317500"/>
          </a:xfrm>
          <a:custGeom>
            <a:avLst/>
            <a:gdLst>
              <a:gd name="T0" fmla="*/ 0 w 140"/>
              <a:gd name="T1" fmla="*/ 0 h 200"/>
              <a:gd name="T2" fmla="*/ 222250 w 140"/>
              <a:gd name="T3" fmla="*/ 0 h 200"/>
              <a:gd name="T4" fmla="*/ 222250 w 140"/>
              <a:gd name="T5" fmla="*/ 58738 h 200"/>
              <a:gd name="T6" fmla="*/ 68262 w 140"/>
              <a:gd name="T7" fmla="*/ 58738 h 200"/>
              <a:gd name="T8" fmla="*/ 68262 w 140"/>
              <a:gd name="T9" fmla="*/ 133350 h 200"/>
              <a:gd name="T10" fmla="*/ 201612 w 140"/>
              <a:gd name="T11" fmla="*/ 133350 h 200"/>
              <a:gd name="T12" fmla="*/ 201612 w 140"/>
              <a:gd name="T13" fmla="*/ 187325 h 200"/>
              <a:gd name="T14" fmla="*/ 68262 w 140"/>
              <a:gd name="T15" fmla="*/ 187325 h 200"/>
              <a:gd name="T16" fmla="*/ 68262 w 140"/>
              <a:gd name="T17" fmla="*/ 317500 h 200"/>
              <a:gd name="T18" fmla="*/ 0 w 140"/>
              <a:gd name="T19" fmla="*/ 317500 h 200"/>
              <a:gd name="T20" fmla="*/ 0 w 140"/>
              <a:gd name="T21" fmla="*/ 0 h 2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40"/>
              <a:gd name="T34" fmla="*/ 0 h 200"/>
              <a:gd name="T35" fmla="*/ 140 w 140"/>
              <a:gd name="T36" fmla="*/ 200 h 2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40" h="200">
                <a:moveTo>
                  <a:pt x="0" y="0"/>
                </a:moveTo>
                <a:lnTo>
                  <a:pt x="140" y="0"/>
                </a:lnTo>
                <a:lnTo>
                  <a:pt x="140" y="37"/>
                </a:lnTo>
                <a:lnTo>
                  <a:pt x="43" y="37"/>
                </a:lnTo>
                <a:lnTo>
                  <a:pt x="43" y="84"/>
                </a:lnTo>
                <a:lnTo>
                  <a:pt x="127" y="84"/>
                </a:lnTo>
                <a:lnTo>
                  <a:pt x="127" y="118"/>
                </a:lnTo>
                <a:lnTo>
                  <a:pt x="43" y="118"/>
                </a:lnTo>
                <a:lnTo>
                  <a:pt x="43" y="200"/>
                </a:lnTo>
                <a:lnTo>
                  <a:pt x="0" y="2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050" name="Freeform 26"/>
          <p:cNvSpPr>
            <a:spLocks/>
          </p:cNvSpPr>
          <p:nvPr/>
        </p:nvSpPr>
        <p:spPr bwMode="auto">
          <a:xfrm>
            <a:off x="4418013" y="5013325"/>
            <a:ext cx="296862" cy="330200"/>
          </a:xfrm>
          <a:custGeom>
            <a:avLst/>
            <a:gdLst>
              <a:gd name="T0" fmla="*/ 244475 w 187"/>
              <a:gd name="T1" fmla="*/ 287338 h 208"/>
              <a:gd name="T2" fmla="*/ 223837 w 187"/>
              <a:gd name="T3" fmla="*/ 307975 h 208"/>
              <a:gd name="T4" fmla="*/ 201612 w 187"/>
              <a:gd name="T5" fmla="*/ 320675 h 208"/>
              <a:gd name="T6" fmla="*/ 179387 w 187"/>
              <a:gd name="T7" fmla="*/ 328613 h 208"/>
              <a:gd name="T8" fmla="*/ 157162 w 187"/>
              <a:gd name="T9" fmla="*/ 330200 h 208"/>
              <a:gd name="T10" fmla="*/ 138112 w 187"/>
              <a:gd name="T11" fmla="*/ 330200 h 208"/>
              <a:gd name="T12" fmla="*/ 106362 w 187"/>
              <a:gd name="T13" fmla="*/ 323850 h 208"/>
              <a:gd name="T14" fmla="*/ 77787 w 187"/>
              <a:gd name="T15" fmla="*/ 311150 h 208"/>
              <a:gd name="T16" fmla="*/ 52387 w 187"/>
              <a:gd name="T17" fmla="*/ 293688 h 208"/>
              <a:gd name="T18" fmla="*/ 31750 w 187"/>
              <a:gd name="T19" fmla="*/ 271463 h 208"/>
              <a:gd name="T20" fmla="*/ 17462 w 187"/>
              <a:gd name="T21" fmla="*/ 244475 h 208"/>
              <a:gd name="T22" fmla="*/ 6350 w 187"/>
              <a:gd name="T23" fmla="*/ 214313 h 208"/>
              <a:gd name="T24" fmla="*/ 1587 w 187"/>
              <a:gd name="T25" fmla="*/ 182562 h 208"/>
              <a:gd name="T26" fmla="*/ 0 w 187"/>
              <a:gd name="T27" fmla="*/ 166687 h 208"/>
              <a:gd name="T28" fmla="*/ 3175 w 187"/>
              <a:gd name="T29" fmla="*/ 133350 h 208"/>
              <a:gd name="T30" fmla="*/ 11112 w 187"/>
              <a:gd name="T31" fmla="*/ 100012 h 208"/>
              <a:gd name="T32" fmla="*/ 23812 w 187"/>
              <a:gd name="T33" fmla="*/ 71438 h 208"/>
              <a:gd name="T34" fmla="*/ 42862 w 187"/>
              <a:gd name="T35" fmla="*/ 47625 h 208"/>
              <a:gd name="T36" fmla="*/ 63500 w 187"/>
              <a:gd name="T37" fmla="*/ 26988 h 208"/>
              <a:gd name="T38" fmla="*/ 90487 w 187"/>
              <a:gd name="T39" fmla="*/ 11112 h 208"/>
              <a:gd name="T40" fmla="*/ 120650 w 187"/>
              <a:gd name="T41" fmla="*/ 3175 h 208"/>
              <a:gd name="T42" fmla="*/ 157162 w 187"/>
              <a:gd name="T43" fmla="*/ 0 h 208"/>
              <a:gd name="T44" fmla="*/ 179387 w 187"/>
              <a:gd name="T45" fmla="*/ 1588 h 208"/>
              <a:gd name="T46" fmla="*/ 225425 w 187"/>
              <a:gd name="T47" fmla="*/ 14288 h 208"/>
              <a:gd name="T48" fmla="*/ 246062 w 187"/>
              <a:gd name="T49" fmla="*/ 28575 h 208"/>
              <a:gd name="T50" fmla="*/ 261937 w 187"/>
              <a:gd name="T51" fmla="*/ 42862 h 208"/>
              <a:gd name="T52" fmla="*/ 276225 w 187"/>
              <a:gd name="T53" fmla="*/ 63500 h 208"/>
              <a:gd name="T54" fmla="*/ 284162 w 187"/>
              <a:gd name="T55" fmla="*/ 85725 h 208"/>
              <a:gd name="T56" fmla="*/ 290512 w 187"/>
              <a:gd name="T57" fmla="*/ 111125 h 208"/>
              <a:gd name="T58" fmla="*/ 223837 w 187"/>
              <a:gd name="T59" fmla="*/ 111125 h 208"/>
              <a:gd name="T60" fmla="*/ 215900 w 187"/>
              <a:gd name="T61" fmla="*/ 87312 h 208"/>
              <a:gd name="T62" fmla="*/ 200025 w 187"/>
              <a:gd name="T63" fmla="*/ 71438 h 208"/>
              <a:gd name="T64" fmla="*/ 179387 w 187"/>
              <a:gd name="T65" fmla="*/ 61913 h 208"/>
              <a:gd name="T66" fmla="*/ 157162 w 187"/>
              <a:gd name="T67" fmla="*/ 58738 h 208"/>
              <a:gd name="T68" fmla="*/ 144462 w 187"/>
              <a:gd name="T69" fmla="*/ 58738 h 208"/>
              <a:gd name="T70" fmla="*/ 127000 w 187"/>
              <a:gd name="T71" fmla="*/ 63500 h 208"/>
              <a:gd name="T72" fmla="*/ 109537 w 187"/>
              <a:gd name="T73" fmla="*/ 71438 h 208"/>
              <a:gd name="T74" fmla="*/ 95250 w 187"/>
              <a:gd name="T75" fmla="*/ 84137 h 208"/>
              <a:gd name="T76" fmla="*/ 80962 w 187"/>
              <a:gd name="T77" fmla="*/ 107950 h 208"/>
              <a:gd name="T78" fmla="*/ 73025 w 187"/>
              <a:gd name="T79" fmla="*/ 146050 h 208"/>
              <a:gd name="T80" fmla="*/ 71437 w 187"/>
              <a:gd name="T81" fmla="*/ 166687 h 208"/>
              <a:gd name="T82" fmla="*/ 76200 w 187"/>
              <a:gd name="T83" fmla="*/ 204788 h 208"/>
              <a:gd name="T84" fmla="*/ 90487 w 187"/>
              <a:gd name="T85" fmla="*/ 239713 h 208"/>
              <a:gd name="T86" fmla="*/ 103187 w 187"/>
              <a:gd name="T87" fmla="*/ 254000 h 208"/>
              <a:gd name="T88" fmla="*/ 115887 w 187"/>
              <a:gd name="T89" fmla="*/ 263525 h 208"/>
              <a:gd name="T90" fmla="*/ 134937 w 187"/>
              <a:gd name="T91" fmla="*/ 269875 h 208"/>
              <a:gd name="T92" fmla="*/ 157162 w 187"/>
              <a:gd name="T93" fmla="*/ 271463 h 208"/>
              <a:gd name="T94" fmla="*/ 173037 w 187"/>
              <a:gd name="T95" fmla="*/ 271463 h 208"/>
              <a:gd name="T96" fmla="*/ 200025 w 187"/>
              <a:gd name="T97" fmla="*/ 261938 h 208"/>
              <a:gd name="T98" fmla="*/ 219075 w 187"/>
              <a:gd name="T99" fmla="*/ 244475 h 208"/>
              <a:gd name="T100" fmla="*/ 230187 w 187"/>
              <a:gd name="T101" fmla="*/ 220663 h 208"/>
              <a:gd name="T102" fmla="*/ 161925 w 187"/>
              <a:gd name="T103" fmla="*/ 204788 h 208"/>
              <a:gd name="T104" fmla="*/ 296862 w 187"/>
              <a:gd name="T105" fmla="*/ 152400 h 208"/>
              <a:gd name="T106" fmla="*/ 250825 w 187"/>
              <a:gd name="T107" fmla="*/ 323850 h 20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87"/>
              <a:gd name="T163" fmla="*/ 0 h 208"/>
              <a:gd name="T164" fmla="*/ 187 w 187"/>
              <a:gd name="T165" fmla="*/ 208 h 20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87" h="208">
                <a:moveTo>
                  <a:pt x="154" y="181"/>
                </a:moveTo>
                <a:lnTo>
                  <a:pt x="154" y="181"/>
                </a:lnTo>
                <a:lnTo>
                  <a:pt x="147" y="188"/>
                </a:lnTo>
                <a:lnTo>
                  <a:pt x="141" y="194"/>
                </a:lnTo>
                <a:lnTo>
                  <a:pt x="135" y="199"/>
                </a:lnTo>
                <a:lnTo>
                  <a:pt x="127" y="202"/>
                </a:lnTo>
                <a:lnTo>
                  <a:pt x="121" y="205"/>
                </a:lnTo>
                <a:lnTo>
                  <a:pt x="113" y="207"/>
                </a:lnTo>
                <a:lnTo>
                  <a:pt x="106" y="208"/>
                </a:lnTo>
                <a:lnTo>
                  <a:pt x="99" y="208"/>
                </a:lnTo>
                <a:lnTo>
                  <a:pt x="87" y="208"/>
                </a:lnTo>
                <a:lnTo>
                  <a:pt x="76" y="206"/>
                </a:lnTo>
                <a:lnTo>
                  <a:pt x="67" y="204"/>
                </a:lnTo>
                <a:lnTo>
                  <a:pt x="57" y="200"/>
                </a:lnTo>
                <a:lnTo>
                  <a:pt x="49" y="196"/>
                </a:lnTo>
                <a:lnTo>
                  <a:pt x="40" y="190"/>
                </a:lnTo>
                <a:lnTo>
                  <a:pt x="33" y="185"/>
                </a:lnTo>
                <a:lnTo>
                  <a:pt x="27" y="179"/>
                </a:lnTo>
                <a:lnTo>
                  <a:pt x="20" y="171"/>
                </a:lnTo>
                <a:lnTo>
                  <a:pt x="15" y="163"/>
                </a:lnTo>
                <a:lnTo>
                  <a:pt x="11" y="154"/>
                </a:lnTo>
                <a:lnTo>
                  <a:pt x="7" y="145"/>
                </a:lnTo>
                <a:lnTo>
                  <a:pt x="4" y="135"/>
                </a:lnTo>
                <a:lnTo>
                  <a:pt x="2" y="126"/>
                </a:lnTo>
                <a:lnTo>
                  <a:pt x="1" y="115"/>
                </a:lnTo>
                <a:lnTo>
                  <a:pt x="0" y="105"/>
                </a:lnTo>
                <a:lnTo>
                  <a:pt x="1" y="94"/>
                </a:lnTo>
                <a:lnTo>
                  <a:pt x="2" y="84"/>
                </a:lnTo>
                <a:lnTo>
                  <a:pt x="4" y="73"/>
                </a:lnTo>
                <a:lnTo>
                  <a:pt x="7" y="63"/>
                </a:lnTo>
                <a:lnTo>
                  <a:pt x="11" y="54"/>
                </a:lnTo>
                <a:lnTo>
                  <a:pt x="15" y="45"/>
                </a:lnTo>
                <a:lnTo>
                  <a:pt x="20" y="37"/>
                </a:lnTo>
                <a:lnTo>
                  <a:pt x="27" y="30"/>
                </a:lnTo>
                <a:lnTo>
                  <a:pt x="33" y="23"/>
                </a:lnTo>
                <a:lnTo>
                  <a:pt x="40" y="17"/>
                </a:lnTo>
                <a:lnTo>
                  <a:pt x="49" y="12"/>
                </a:lnTo>
                <a:lnTo>
                  <a:pt x="57" y="7"/>
                </a:lnTo>
                <a:lnTo>
                  <a:pt x="67" y="4"/>
                </a:lnTo>
                <a:lnTo>
                  <a:pt x="76" y="2"/>
                </a:lnTo>
                <a:lnTo>
                  <a:pt x="87" y="0"/>
                </a:lnTo>
                <a:lnTo>
                  <a:pt x="99" y="0"/>
                </a:lnTo>
                <a:lnTo>
                  <a:pt x="113" y="1"/>
                </a:lnTo>
                <a:lnTo>
                  <a:pt x="128" y="4"/>
                </a:lnTo>
                <a:lnTo>
                  <a:pt x="142" y="9"/>
                </a:lnTo>
                <a:lnTo>
                  <a:pt x="148" y="14"/>
                </a:lnTo>
                <a:lnTo>
                  <a:pt x="155" y="18"/>
                </a:lnTo>
                <a:lnTo>
                  <a:pt x="160" y="22"/>
                </a:lnTo>
                <a:lnTo>
                  <a:pt x="165" y="27"/>
                </a:lnTo>
                <a:lnTo>
                  <a:pt x="170" y="34"/>
                </a:lnTo>
                <a:lnTo>
                  <a:pt x="174" y="40"/>
                </a:lnTo>
                <a:lnTo>
                  <a:pt x="177" y="46"/>
                </a:lnTo>
                <a:lnTo>
                  <a:pt x="179" y="54"/>
                </a:lnTo>
                <a:lnTo>
                  <a:pt x="181" y="61"/>
                </a:lnTo>
                <a:lnTo>
                  <a:pt x="183" y="70"/>
                </a:lnTo>
                <a:lnTo>
                  <a:pt x="141" y="70"/>
                </a:lnTo>
                <a:lnTo>
                  <a:pt x="139" y="62"/>
                </a:lnTo>
                <a:lnTo>
                  <a:pt x="136" y="55"/>
                </a:lnTo>
                <a:lnTo>
                  <a:pt x="130" y="50"/>
                </a:lnTo>
                <a:lnTo>
                  <a:pt x="126" y="45"/>
                </a:lnTo>
                <a:lnTo>
                  <a:pt x="120" y="41"/>
                </a:lnTo>
                <a:lnTo>
                  <a:pt x="113" y="39"/>
                </a:lnTo>
                <a:lnTo>
                  <a:pt x="106" y="37"/>
                </a:lnTo>
                <a:lnTo>
                  <a:pt x="99" y="37"/>
                </a:lnTo>
                <a:lnTo>
                  <a:pt x="91" y="37"/>
                </a:lnTo>
                <a:lnTo>
                  <a:pt x="85" y="38"/>
                </a:lnTo>
                <a:lnTo>
                  <a:pt x="80" y="40"/>
                </a:lnTo>
                <a:lnTo>
                  <a:pt x="73" y="42"/>
                </a:lnTo>
                <a:lnTo>
                  <a:pt x="69" y="45"/>
                </a:lnTo>
                <a:lnTo>
                  <a:pt x="65" y="49"/>
                </a:lnTo>
                <a:lnTo>
                  <a:pt x="60" y="53"/>
                </a:lnTo>
                <a:lnTo>
                  <a:pt x="57" y="57"/>
                </a:lnTo>
                <a:lnTo>
                  <a:pt x="51" y="68"/>
                </a:lnTo>
                <a:lnTo>
                  <a:pt x="48" y="79"/>
                </a:lnTo>
                <a:lnTo>
                  <a:pt x="46" y="92"/>
                </a:lnTo>
                <a:lnTo>
                  <a:pt x="45" y="105"/>
                </a:lnTo>
                <a:lnTo>
                  <a:pt x="46" y="117"/>
                </a:lnTo>
                <a:lnTo>
                  <a:pt x="48" y="129"/>
                </a:lnTo>
                <a:lnTo>
                  <a:pt x="51" y="141"/>
                </a:lnTo>
                <a:lnTo>
                  <a:pt x="57" y="151"/>
                </a:lnTo>
                <a:lnTo>
                  <a:pt x="60" y="156"/>
                </a:lnTo>
                <a:lnTo>
                  <a:pt x="65" y="160"/>
                </a:lnTo>
                <a:lnTo>
                  <a:pt x="69" y="163"/>
                </a:lnTo>
                <a:lnTo>
                  <a:pt x="73" y="166"/>
                </a:lnTo>
                <a:lnTo>
                  <a:pt x="80" y="168"/>
                </a:lnTo>
                <a:lnTo>
                  <a:pt x="85" y="170"/>
                </a:lnTo>
                <a:lnTo>
                  <a:pt x="91" y="171"/>
                </a:lnTo>
                <a:lnTo>
                  <a:pt x="99" y="171"/>
                </a:lnTo>
                <a:lnTo>
                  <a:pt x="109" y="171"/>
                </a:lnTo>
                <a:lnTo>
                  <a:pt x="118" y="169"/>
                </a:lnTo>
                <a:lnTo>
                  <a:pt x="126" y="165"/>
                </a:lnTo>
                <a:lnTo>
                  <a:pt x="133" y="161"/>
                </a:lnTo>
                <a:lnTo>
                  <a:pt x="138" y="154"/>
                </a:lnTo>
                <a:lnTo>
                  <a:pt x="142" y="147"/>
                </a:lnTo>
                <a:lnTo>
                  <a:pt x="145" y="139"/>
                </a:lnTo>
                <a:lnTo>
                  <a:pt x="146" y="129"/>
                </a:lnTo>
                <a:lnTo>
                  <a:pt x="102" y="129"/>
                </a:lnTo>
                <a:lnTo>
                  <a:pt x="102" y="96"/>
                </a:lnTo>
                <a:lnTo>
                  <a:pt x="187" y="96"/>
                </a:lnTo>
                <a:lnTo>
                  <a:pt x="187" y="204"/>
                </a:lnTo>
                <a:lnTo>
                  <a:pt x="158" y="204"/>
                </a:lnTo>
                <a:lnTo>
                  <a:pt x="154" y="181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auto">
          <a:xfrm>
            <a:off x="4976813" y="5019675"/>
            <a:ext cx="269875" cy="317500"/>
          </a:xfrm>
          <a:custGeom>
            <a:avLst/>
            <a:gdLst>
              <a:gd name="T0" fmla="*/ 0 w 170"/>
              <a:gd name="T1" fmla="*/ 0 h 200"/>
              <a:gd name="T2" fmla="*/ 69850 w 170"/>
              <a:gd name="T3" fmla="*/ 0 h 200"/>
              <a:gd name="T4" fmla="*/ 69850 w 170"/>
              <a:gd name="T5" fmla="*/ 120650 h 200"/>
              <a:gd name="T6" fmla="*/ 198437 w 170"/>
              <a:gd name="T7" fmla="*/ 120650 h 200"/>
              <a:gd name="T8" fmla="*/ 198437 w 170"/>
              <a:gd name="T9" fmla="*/ 0 h 200"/>
              <a:gd name="T10" fmla="*/ 269875 w 170"/>
              <a:gd name="T11" fmla="*/ 0 h 200"/>
              <a:gd name="T12" fmla="*/ 269875 w 170"/>
              <a:gd name="T13" fmla="*/ 317500 h 200"/>
              <a:gd name="T14" fmla="*/ 198437 w 170"/>
              <a:gd name="T15" fmla="*/ 317500 h 200"/>
              <a:gd name="T16" fmla="*/ 198437 w 170"/>
              <a:gd name="T17" fmla="*/ 179387 h 200"/>
              <a:gd name="T18" fmla="*/ 69850 w 170"/>
              <a:gd name="T19" fmla="*/ 179387 h 200"/>
              <a:gd name="T20" fmla="*/ 69850 w 170"/>
              <a:gd name="T21" fmla="*/ 317500 h 200"/>
              <a:gd name="T22" fmla="*/ 0 w 170"/>
              <a:gd name="T23" fmla="*/ 317500 h 200"/>
              <a:gd name="T24" fmla="*/ 0 w 170"/>
              <a:gd name="T25" fmla="*/ 0 h 2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70"/>
              <a:gd name="T40" fmla="*/ 0 h 200"/>
              <a:gd name="T41" fmla="*/ 170 w 170"/>
              <a:gd name="T42" fmla="*/ 200 h 2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70" h="200">
                <a:moveTo>
                  <a:pt x="0" y="0"/>
                </a:moveTo>
                <a:lnTo>
                  <a:pt x="44" y="0"/>
                </a:lnTo>
                <a:lnTo>
                  <a:pt x="44" y="76"/>
                </a:lnTo>
                <a:lnTo>
                  <a:pt x="125" y="76"/>
                </a:lnTo>
                <a:lnTo>
                  <a:pt x="125" y="0"/>
                </a:lnTo>
                <a:lnTo>
                  <a:pt x="170" y="0"/>
                </a:lnTo>
                <a:lnTo>
                  <a:pt x="170" y="200"/>
                </a:lnTo>
                <a:lnTo>
                  <a:pt x="125" y="200"/>
                </a:lnTo>
                <a:lnTo>
                  <a:pt x="125" y="113"/>
                </a:lnTo>
                <a:lnTo>
                  <a:pt x="44" y="113"/>
                </a:lnTo>
                <a:lnTo>
                  <a:pt x="44" y="200"/>
                </a:lnTo>
                <a:lnTo>
                  <a:pt x="0" y="2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5621338" y="5019675"/>
            <a:ext cx="69850" cy="31750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auto">
          <a:xfrm>
            <a:off x="6097588" y="5019675"/>
            <a:ext cx="207962" cy="323850"/>
          </a:xfrm>
          <a:custGeom>
            <a:avLst/>
            <a:gdLst>
              <a:gd name="T0" fmla="*/ 207962 w 131"/>
              <a:gd name="T1" fmla="*/ 217488 h 204"/>
              <a:gd name="T2" fmla="*/ 207962 w 131"/>
              <a:gd name="T3" fmla="*/ 217488 h 204"/>
              <a:gd name="T4" fmla="*/ 207962 w 131"/>
              <a:gd name="T5" fmla="*/ 233363 h 204"/>
              <a:gd name="T6" fmla="*/ 206375 w 131"/>
              <a:gd name="T7" fmla="*/ 250825 h 204"/>
              <a:gd name="T8" fmla="*/ 200024 w 131"/>
              <a:gd name="T9" fmla="*/ 269875 h 204"/>
              <a:gd name="T10" fmla="*/ 196849 w 131"/>
              <a:gd name="T11" fmla="*/ 277813 h 204"/>
              <a:gd name="T12" fmla="*/ 192087 w 131"/>
              <a:gd name="T13" fmla="*/ 285750 h 204"/>
              <a:gd name="T14" fmla="*/ 185737 w 131"/>
              <a:gd name="T15" fmla="*/ 293688 h 204"/>
              <a:gd name="T16" fmla="*/ 177800 w 131"/>
              <a:gd name="T17" fmla="*/ 301625 h 204"/>
              <a:gd name="T18" fmla="*/ 169862 w 131"/>
              <a:gd name="T19" fmla="*/ 307975 h 204"/>
              <a:gd name="T20" fmla="*/ 160337 w 131"/>
              <a:gd name="T21" fmla="*/ 314325 h 204"/>
              <a:gd name="T22" fmla="*/ 147637 w 131"/>
              <a:gd name="T23" fmla="*/ 317500 h 204"/>
              <a:gd name="T24" fmla="*/ 134937 w 131"/>
              <a:gd name="T25" fmla="*/ 320675 h 204"/>
              <a:gd name="T26" fmla="*/ 120650 w 131"/>
              <a:gd name="T27" fmla="*/ 323850 h 204"/>
              <a:gd name="T28" fmla="*/ 104775 w 131"/>
              <a:gd name="T29" fmla="*/ 323850 h 204"/>
              <a:gd name="T30" fmla="*/ 104775 w 131"/>
              <a:gd name="T31" fmla="*/ 323850 h 204"/>
              <a:gd name="T32" fmla="*/ 84137 w 131"/>
              <a:gd name="T33" fmla="*/ 322263 h 204"/>
              <a:gd name="T34" fmla="*/ 65087 w 131"/>
              <a:gd name="T35" fmla="*/ 319088 h 204"/>
              <a:gd name="T36" fmla="*/ 47625 w 131"/>
              <a:gd name="T37" fmla="*/ 312738 h 204"/>
              <a:gd name="T38" fmla="*/ 31750 w 131"/>
              <a:gd name="T39" fmla="*/ 301625 h 204"/>
              <a:gd name="T40" fmla="*/ 25400 w 131"/>
              <a:gd name="T41" fmla="*/ 295275 h 204"/>
              <a:gd name="T42" fmla="*/ 19050 w 131"/>
              <a:gd name="T43" fmla="*/ 287338 h 204"/>
              <a:gd name="T44" fmla="*/ 12700 w 131"/>
              <a:gd name="T45" fmla="*/ 280988 h 204"/>
              <a:gd name="T46" fmla="*/ 7937 w 131"/>
              <a:gd name="T47" fmla="*/ 271463 h 204"/>
              <a:gd name="T48" fmla="*/ 4762 w 131"/>
              <a:gd name="T49" fmla="*/ 260350 h 204"/>
              <a:gd name="T50" fmla="*/ 1587 w 131"/>
              <a:gd name="T51" fmla="*/ 250825 h 204"/>
              <a:gd name="T52" fmla="*/ 0 w 131"/>
              <a:gd name="T53" fmla="*/ 238125 h 204"/>
              <a:gd name="T54" fmla="*/ 0 w 131"/>
              <a:gd name="T55" fmla="*/ 227013 h 204"/>
              <a:gd name="T56" fmla="*/ 0 w 131"/>
              <a:gd name="T57" fmla="*/ 198437 h 204"/>
              <a:gd name="T58" fmla="*/ 61912 w 131"/>
              <a:gd name="T59" fmla="*/ 198437 h 204"/>
              <a:gd name="T60" fmla="*/ 61912 w 131"/>
              <a:gd name="T61" fmla="*/ 214313 h 204"/>
              <a:gd name="T62" fmla="*/ 61912 w 131"/>
              <a:gd name="T63" fmla="*/ 214313 h 204"/>
              <a:gd name="T64" fmla="*/ 61912 w 131"/>
              <a:gd name="T65" fmla="*/ 223838 h 204"/>
              <a:gd name="T66" fmla="*/ 63500 w 131"/>
              <a:gd name="T67" fmla="*/ 233363 h 204"/>
              <a:gd name="T68" fmla="*/ 66675 w 131"/>
              <a:gd name="T69" fmla="*/ 244475 h 204"/>
              <a:gd name="T70" fmla="*/ 69850 w 131"/>
              <a:gd name="T71" fmla="*/ 250825 h 204"/>
              <a:gd name="T72" fmla="*/ 76200 w 131"/>
              <a:gd name="T73" fmla="*/ 257175 h 204"/>
              <a:gd name="T74" fmla="*/ 82550 w 131"/>
              <a:gd name="T75" fmla="*/ 261938 h 204"/>
              <a:gd name="T76" fmla="*/ 90487 w 131"/>
              <a:gd name="T77" fmla="*/ 265113 h 204"/>
              <a:gd name="T78" fmla="*/ 101600 w 131"/>
              <a:gd name="T79" fmla="*/ 265113 h 204"/>
              <a:gd name="T80" fmla="*/ 101600 w 131"/>
              <a:gd name="T81" fmla="*/ 265113 h 204"/>
              <a:gd name="T82" fmla="*/ 114300 w 131"/>
              <a:gd name="T83" fmla="*/ 265113 h 204"/>
              <a:gd name="T84" fmla="*/ 123825 w 131"/>
              <a:gd name="T85" fmla="*/ 260350 h 204"/>
              <a:gd name="T86" fmla="*/ 131762 w 131"/>
              <a:gd name="T87" fmla="*/ 255588 h 204"/>
              <a:gd name="T88" fmla="*/ 134937 w 131"/>
              <a:gd name="T89" fmla="*/ 249238 h 204"/>
              <a:gd name="T90" fmla="*/ 138112 w 131"/>
              <a:gd name="T91" fmla="*/ 241300 h 204"/>
              <a:gd name="T92" fmla="*/ 139700 w 131"/>
              <a:gd name="T93" fmla="*/ 231775 h 204"/>
              <a:gd name="T94" fmla="*/ 139700 w 131"/>
              <a:gd name="T95" fmla="*/ 214313 h 204"/>
              <a:gd name="T96" fmla="*/ 139700 w 131"/>
              <a:gd name="T97" fmla="*/ 0 h 204"/>
              <a:gd name="T98" fmla="*/ 207962 w 131"/>
              <a:gd name="T99" fmla="*/ 0 h 204"/>
              <a:gd name="T100" fmla="*/ 207962 w 131"/>
              <a:gd name="T101" fmla="*/ 217488 h 20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31"/>
              <a:gd name="T154" fmla="*/ 0 h 204"/>
              <a:gd name="T155" fmla="*/ 131 w 131"/>
              <a:gd name="T156" fmla="*/ 204 h 20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31" h="204">
                <a:moveTo>
                  <a:pt x="131" y="137"/>
                </a:moveTo>
                <a:lnTo>
                  <a:pt x="131" y="137"/>
                </a:lnTo>
                <a:lnTo>
                  <a:pt x="131" y="147"/>
                </a:lnTo>
                <a:lnTo>
                  <a:pt x="130" y="158"/>
                </a:lnTo>
                <a:lnTo>
                  <a:pt x="126" y="170"/>
                </a:lnTo>
                <a:lnTo>
                  <a:pt x="124" y="175"/>
                </a:lnTo>
                <a:lnTo>
                  <a:pt x="121" y="180"/>
                </a:lnTo>
                <a:lnTo>
                  <a:pt x="117" y="185"/>
                </a:lnTo>
                <a:lnTo>
                  <a:pt x="112" y="190"/>
                </a:lnTo>
                <a:lnTo>
                  <a:pt x="107" y="194"/>
                </a:lnTo>
                <a:lnTo>
                  <a:pt x="101" y="198"/>
                </a:lnTo>
                <a:lnTo>
                  <a:pt x="93" y="200"/>
                </a:lnTo>
                <a:lnTo>
                  <a:pt x="85" y="202"/>
                </a:lnTo>
                <a:lnTo>
                  <a:pt x="76" y="204"/>
                </a:lnTo>
                <a:lnTo>
                  <a:pt x="66" y="204"/>
                </a:lnTo>
                <a:lnTo>
                  <a:pt x="53" y="203"/>
                </a:lnTo>
                <a:lnTo>
                  <a:pt x="41" y="201"/>
                </a:lnTo>
                <a:lnTo>
                  <a:pt x="30" y="197"/>
                </a:lnTo>
                <a:lnTo>
                  <a:pt x="20" y="190"/>
                </a:lnTo>
                <a:lnTo>
                  <a:pt x="16" y="186"/>
                </a:lnTo>
                <a:lnTo>
                  <a:pt x="12" y="181"/>
                </a:lnTo>
                <a:lnTo>
                  <a:pt x="8" y="177"/>
                </a:lnTo>
                <a:lnTo>
                  <a:pt x="5" y="171"/>
                </a:lnTo>
                <a:lnTo>
                  <a:pt x="3" y="164"/>
                </a:lnTo>
                <a:lnTo>
                  <a:pt x="1" y="158"/>
                </a:lnTo>
                <a:lnTo>
                  <a:pt x="0" y="150"/>
                </a:lnTo>
                <a:lnTo>
                  <a:pt x="0" y="143"/>
                </a:lnTo>
                <a:lnTo>
                  <a:pt x="0" y="125"/>
                </a:lnTo>
                <a:lnTo>
                  <a:pt x="39" y="125"/>
                </a:lnTo>
                <a:lnTo>
                  <a:pt x="39" y="135"/>
                </a:lnTo>
                <a:lnTo>
                  <a:pt x="39" y="141"/>
                </a:lnTo>
                <a:lnTo>
                  <a:pt x="40" y="147"/>
                </a:lnTo>
                <a:lnTo>
                  <a:pt x="42" y="154"/>
                </a:lnTo>
                <a:lnTo>
                  <a:pt x="44" y="158"/>
                </a:lnTo>
                <a:lnTo>
                  <a:pt x="48" y="162"/>
                </a:lnTo>
                <a:lnTo>
                  <a:pt x="52" y="165"/>
                </a:lnTo>
                <a:lnTo>
                  <a:pt x="57" y="167"/>
                </a:lnTo>
                <a:lnTo>
                  <a:pt x="64" y="167"/>
                </a:lnTo>
                <a:lnTo>
                  <a:pt x="72" y="167"/>
                </a:lnTo>
                <a:lnTo>
                  <a:pt x="78" y="164"/>
                </a:lnTo>
                <a:lnTo>
                  <a:pt x="83" y="161"/>
                </a:lnTo>
                <a:lnTo>
                  <a:pt x="85" y="157"/>
                </a:lnTo>
                <a:lnTo>
                  <a:pt x="87" y="152"/>
                </a:lnTo>
                <a:lnTo>
                  <a:pt x="88" y="146"/>
                </a:lnTo>
                <a:lnTo>
                  <a:pt x="88" y="135"/>
                </a:lnTo>
                <a:lnTo>
                  <a:pt x="88" y="0"/>
                </a:lnTo>
                <a:lnTo>
                  <a:pt x="131" y="0"/>
                </a:lnTo>
                <a:lnTo>
                  <a:pt x="131" y="137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054" name="Freeform 30"/>
          <p:cNvSpPr>
            <a:spLocks/>
          </p:cNvSpPr>
          <p:nvPr/>
        </p:nvSpPr>
        <p:spPr bwMode="auto">
          <a:xfrm>
            <a:off x="6600825" y="5019675"/>
            <a:ext cx="292100" cy="317500"/>
          </a:xfrm>
          <a:custGeom>
            <a:avLst/>
            <a:gdLst>
              <a:gd name="T0" fmla="*/ 0 w 184"/>
              <a:gd name="T1" fmla="*/ 0 h 200"/>
              <a:gd name="T2" fmla="*/ 68263 w 184"/>
              <a:gd name="T3" fmla="*/ 0 h 200"/>
              <a:gd name="T4" fmla="*/ 68263 w 184"/>
              <a:gd name="T5" fmla="*/ 131763 h 200"/>
              <a:gd name="T6" fmla="*/ 193675 w 184"/>
              <a:gd name="T7" fmla="*/ 0 h 200"/>
              <a:gd name="T8" fmla="*/ 280988 w 184"/>
              <a:gd name="T9" fmla="*/ 0 h 200"/>
              <a:gd name="T10" fmla="*/ 155575 w 184"/>
              <a:gd name="T11" fmla="*/ 127000 h 200"/>
              <a:gd name="T12" fmla="*/ 292100 w 184"/>
              <a:gd name="T13" fmla="*/ 317500 h 200"/>
              <a:gd name="T14" fmla="*/ 204788 w 184"/>
              <a:gd name="T15" fmla="*/ 317500 h 200"/>
              <a:gd name="T16" fmla="*/ 109538 w 184"/>
              <a:gd name="T17" fmla="*/ 174625 h 200"/>
              <a:gd name="T18" fmla="*/ 68263 w 184"/>
              <a:gd name="T19" fmla="*/ 215900 h 200"/>
              <a:gd name="T20" fmla="*/ 68263 w 184"/>
              <a:gd name="T21" fmla="*/ 317500 h 200"/>
              <a:gd name="T22" fmla="*/ 0 w 184"/>
              <a:gd name="T23" fmla="*/ 317500 h 200"/>
              <a:gd name="T24" fmla="*/ 0 w 184"/>
              <a:gd name="T25" fmla="*/ 0 h 2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84"/>
              <a:gd name="T40" fmla="*/ 0 h 200"/>
              <a:gd name="T41" fmla="*/ 184 w 184"/>
              <a:gd name="T42" fmla="*/ 200 h 2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84" h="200">
                <a:moveTo>
                  <a:pt x="0" y="0"/>
                </a:moveTo>
                <a:lnTo>
                  <a:pt x="43" y="0"/>
                </a:lnTo>
                <a:lnTo>
                  <a:pt x="43" y="83"/>
                </a:lnTo>
                <a:lnTo>
                  <a:pt x="122" y="0"/>
                </a:lnTo>
                <a:lnTo>
                  <a:pt x="177" y="0"/>
                </a:lnTo>
                <a:lnTo>
                  <a:pt x="98" y="80"/>
                </a:lnTo>
                <a:lnTo>
                  <a:pt x="184" y="200"/>
                </a:lnTo>
                <a:lnTo>
                  <a:pt x="129" y="200"/>
                </a:lnTo>
                <a:lnTo>
                  <a:pt x="69" y="110"/>
                </a:lnTo>
                <a:lnTo>
                  <a:pt x="43" y="136"/>
                </a:lnTo>
                <a:lnTo>
                  <a:pt x="43" y="200"/>
                </a:lnTo>
                <a:lnTo>
                  <a:pt x="0" y="2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055" name="Freeform 31"/>
          <p:cNvSpPr>
            <a:spLocks/>
          </p:cNvSpPr>
          <p:nvPr/>
        </p:nvSpPr>
        <p:spPr bwMode="auto">
          <a:xfrm>
            <a:off x="7178675" y="5019675"/>
            <a:ext cx="225425" cy="317500"/>
          </a:xfrm>
          <a:custGeom>
            <a:avLst/>
            <a:gdLst>
              <a:gd name="T0" fmla="*/ 0 w 142"/>
              <a:gd name="T1" fmla="*/ 0 h 200"/>
              <a:gd name="T2" fmla="*/ 71437 w 142"/>
              <a:gd name="T3" fmla="*/ 0 h 200"/>
              <a:gd name="T4" fmla="*/ 71437 w 142"/>
              <a:gd name="T5" fmla="*/ 258763 h 200"/>
              <a:gd name="T6" fmla="*/ 225425 w 142"/>
              <a:gd name="T7" fmla="*/ 258763 h 200"/>
              <a:gd name="T8" fmla="*/ 225425 w 142"/>
              <a:gd name="T9" fmla="*/ 317500 h 200"/>
              <a:gd name="T10" fmla="*/ 0 w 142"/>
              <a:gd name="T11" fmla="*/ 317500 h 200"/>
              <a:gd name="T12" fmla="*/ 0 w 142"/>
              <a:gd name="T13" fmla="*/ 0 h 2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2"/>
              <a:gd name="T22" fmla="*/ 0 h 200"/>
              <a:gd name="T23" fmla="*/ 142 w 142"/>
              <a:gd name="T24" fmla="*/ 200 h 2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2" h="200">
                <a:moveTo>
                  <a:pt x="0" y="0"/>
                </a:moveTo>
                <a:lnTo>
                  <a:pt x="45" y="0"/>
                </a:lnTo>
                <a:lnTo>
                  <a:pt x="45" y="163"/>
                </a:lnTo>
                <a:lnTo>
                  <a:pt x="142" y="163"/>
                </a:lnTo>
                <a:lnTo>
                  <a:pt x="142" y="200"/>
                </a:lnTo>
                <a:lnTo>
                  <a:pt x="0" y="2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056" name="Freeform 32"/>
          <p:cNvSpPr>
            <a:spLocks/>
          </p:cNvSpPr>
          <p:nvPr/>
        </p:nvSpPr>
        <p:spPr bwMode="auto">
          <a:xfrm>
            <a:off x="7666038" y="5019675"/>
            <a:ext cx="342900" cy="317500"/>
          </a:xfrm>
          <a:custGeom>
            <a:avLst/>
            <a:gdLst>
              <a:gd name="T0" fmla="*/ 0 w 216"/>
              <a:gd name="T1" fmla="*/ 0 h 200"/>
              <a:gd name="T2" fmla="*/ 98425 w 216"/>
              <a:gd name="T3" fmla="*/ 0 h 200"/>
              <a:gd name="T4" fmla="*/ 173037 w 216"/>
              <a:gd name="T5" fmla="*/ 219075 h 200"/>
              <a:gd name="T6" fmla="*/ 173037 w 216"/>
              <a:gd name="T7" fmla="*/ 219075 h 200"/>
              <a:gd name="T8" fmla="*/ 242888 w 216"/>
              <a:gd name="T9" fmla="*/ 0 h 200"/>
              <a:gd name="T10" fmla="*/ 342900 w 216"/>
              <a:gd name="T11" fmla="*/ 0 h 200"/>
              <a:gd name="T12" fmla="*/ 342900 w 216"/>
              <a:gd name="T13" fmla="*/ 317500 h 200"/>
              <a:gd name="T14" fmla="*/ 277813 w 216"/>
              <a:gd name="T15" fmla="*/ 317500 h 200"/>
              <a:gd name="T16" fmla="*/ 277813 w 216"/>
              <a:gd name="T17" fmla="*/ 92075 h 200"/>
              <a:gd name="T18" fmla="*/ 274638 w 216"/>
              <a:gd name="T19" fmla="*/ 92075 h 200"/>
              <a:gd name="T20" fmla="*/ 198437 w 216"/>
              <a:gd name="T21" fmla="*/ 317500 h 200"/>
              <a:gd name="T22" fmla="*/ 144463 w 216"/>
              <a:gd name="T23" fmla="*/ 317500 h 200"/>
              <a:gd name="T24" fmla="*/ 66675 w 216"/>
              <a:gd name="T25" fmla="*/ 93662 h 200"/>
              <a:gd name="T26" fmla="*/ 65088 w 216"/>
              <a:gd name="T27" fmla="*/ 93662 h 200"/>
              <a:gd name="T28" fmla="*/ 65088 w 216"/>
              <a:gd name="T29" fmla="*/ 317500 h 200"/>
              <a:gd name="T30" fmla="*/ 0 w 216"/>
              <a:gd name="T31" fmla="*/ 317500 h 200"/>
              <a:gd name="T32" fmla="*/ 0 w 216"/>
              <a:gd name="T33" fmla="*/ 0 h 2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16"/>
              <a:gd name="T52" fmla="*/ 0 h 200"/>
              <a:gd name="T53" fmla="*/ 216 w 216"/>
              <a:gd name="T54" fmla="*/ 200 h 20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16" h="200">
                <a:moveTo>
                  <a:pt x="0" y="0"/>
                </a:moveTo>
                <a:lnTo>
                  <a:pt x="62" y="0"/>
                </a:lnTo>
                <a:lnTo>
                  <a:pt x="109" y="138"/>
                </a:lnTo>
                <a:lnTo>
                  <a:pt x="153" y="0"/>
                </a:lnTo>
                <a:lnTo>
                  <a:pt x="216" y="0"/>
                </a:lnTo>
                <a:lnTo>
                  <a:pt x="216" y="200"/>
                </a:lnTo>
                <a:lnTo>
                  <a:pt x="175" y="200"/>
                </a:lnTo>
                <a:lnTo>
                  <a:pt x="175" y="58"/>
                </a:lnTo>
                <a:lnTo>
                  <a:pt x="173" y="58"/>
                </a:lnTo>
                <a:lnTo>
                  <a:pt x="125" y="200"/>
                </a:lnTo>
                <a:lnTo>
                  <a:pt x="91" y="200"/>
                </a:lnTo>
                <a:lnTo>
                  <a:pt x="42" y="59"/>
                </a:lnTo>
                <a:lnTo>
                  <a:pt x="41" y="59"/>
                </a:lnTo>
                <a:lnTo>
                  <a:pt x="41" y="200"/>
                </a:lnTo>
                <a:lnTo>
                  <a:pt x="0" y="2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057" name="Freeform 33"/>
          <p:cNvSpPr>
            <a:spLocks noEditPoints="1"/>
          </p:cNvSpPr>
          <p:nvPr/>
        </p:nvSpPr>
        <p:spPr bwMode="auto">
          <a:xfrm>
            <a:off x="2027238" y="3697288"/>
            <a:ext cx="828675" cy="990600"/>
          </a:xfrm>
          <a:custGeom>
            <a:avLst/>
            <a:gdLst>
              <a:gd name="T0" fmla="*/ 365125 w 522"/>
              <a:gd name="T1" fmla="*/ 0 h 624"/>
              <a:gd name="T2" fmla="*/ 422275 w 522"/>
              <a:gd name="T3" fmla="*/ 0 h 624"/>
              <a:gd name="T4" fmla="*/ 517525 w 522"/>
              <a:gd name="T5" fmla="*/ 9525 h 624"/>
              <a:gd name="T6" fmla="*/ 552450 w 522"/>
              <a:gd name="T7" fmla="*/ 19050 h 624"/>
              <a:gd name="T8" fmla="*/ 635000 w 522"/>
              <a:gd name="T9" fmla="*/ 53975 h 624"/>
              <a:gd name="T10" fmla="*/ 701675 w 522"/>
              <a:gd name="T11" fmla="*/ 111125 h 624"/>
              <a:gd name="T12" fmla="*/ 730250 w 522"/>
              <a:gd name="T13" fmla="*/ 146050 h 624"/>
              <a:gd name="T14" fmla="*/ 777875 w 522"/>
              <a:gd name="T15" fmla="*/ 225425 h 624"/>
              <a:gd name="T16" fmla="*/ 796925 w 522"/>
              <a:gd name="T17" fmla="*/ 269875 h 624"/>
              <a:gd name="T18" fmla="*/ 822325 w 522"/>
              <a:gd name="T19" fmla="*/ 377825 h 624"/>
              <a:gd name="T20" fmla="*/ 828675 w 522"/>
              <a:gd name="T21" fmla="*/ 504825 h 624"/>
              <a:gd name="T22" fmla="*/ 828675 w 522"/>
              <a:gd name="T23" fmla="*/ 565150 h 624"/>
              <a:gd name="T24" fmla="*/ 812800 w 522"/>
              <a:gd name="T25" fmla="*/ 669925 h 624"/>
              <a:gd name="T26" fmla="*/ 800100 w 522"/>
              <a:gd name="T27" fmla="*/ 714375 h 624"/>
              <a:gd name="T28" fmla="*/ 755650 w 522"/>
              <a:gd name="T29" fmla="*/ 812800 h 624"/>
              <a:gd name="T30" fmla="*/ 692150 w 522"/>
              <a:gd name="T31" fmla="*/ 889000 h 624"/>
              <a:gd name="T32" fmla="*/ 663575 w 522"/>
              <a:gd name="T33" fmla="*/ 914400 h 624"/>
              <a:gd name="T34" fmla="*/ 593725 w 522"/>
              <a:gd name="T35" fmla="*/ 952500 h 624"/>
              <a:gd name="T36" fmla="*/ 552450 w 522"/>
              <a:gd name="T37" fmla="*/ 968375 h 624"/>
              <a:gd name="T38" fmla="*/ 476250 w 522"/>
              <a:gd name="T39" fmla="*/ 984250 h 624"/>
              <a:gd name="T40" fmla="*/ 374650 w 522"/>
              <a:gd name="T41" fmla="*/ 990600 h 624"/>
              <a:gd name="T42" fmla="*/ 0 w 522"/>
              <a:gd name="T43" fmla="*/ 0 h 624"/>
              <a:gd name="T44" fmla="*/ 200025 w 522"/>
              <a:gd name="T45" fmla="*/ 822325 h 624"/>
              <a:gd name="T46" fmla="*/ 349250 w 522"/>
              <a:gd name="T47" fmla="*/ 822325 h 624"/>
              <a:gd name="T48" fmla="*/ 447675 w 522"/>
              <a:gd name="T49" fmla="*/ 819150 h 624"/>
              <a:gd name="T50" fmla="*/ 469900 w 522"/>
              <a:gd name="T51" fmla="*/ 812800 h 624"/>
              <a:gd name="T52" fmla="*/ 514350 w 522"/>
              <a:gd name="T53" fmla="*/ 796925 h 624"/>
              <a:gd name="T54" fmla="*/ 549275 w 522"/>
              <a:gd name="T55" fmla="*/ 771525 h 624"/>
              <a:gd name="T56" fmla="*/ 565150 w 522"/>
              <a:gd name="T57" fmla="*/ 755650 h 624"/>
              <a:gd name="T58" fmla="*/ 590550 w 522"/>
              <a:gd name="T59" fmla="*/ 708025 h 624"/>
              <a:gd name="T60" fmla="*/ 603250 w 522"/>
              <a:gd name="T61" fmla="*/ 676275 h 624"/>
              <a:gd name="T62" fmla="*/ 619125 w 522"/>
              <a:gd name="T63" fmla="*/ 600075 h 624"/>
              <a:gd name="T64" fmla="*/ 622300 w 522"/>
              <a:gd name="T65" fmla="*/ 495300 h 624"/>
              <a:gd name="T66" fmla="*/ 622300 w 522"/>
              <a:gd name="T67" fmla="*/ 441325 h 624"/>
              <a:gd name="T68" fmla="*/ 612775 w 522"/>
              <a:gd name="T69" fmla="*/ 352425 h 624"/>
              <a:gd name="T70" fmla="*/ 603250 w 522"/>
              <a:gd name="T71" fmla="*/ 320675 h 624"/>
              <a:gd name="T72" fmla="*/ 577850 w 522"/>
              <a:gd name="T73" fmla="*/ 263525 h 624"/>
              <a:gd name="T74" fmla="*/ 546100 w 522"/>
              <a:gd name="T75" fmla="*/ 222250 h 624"/>
              <a:gd name="T76" fmla="*/ 527050 w 522"/>
              <a:gd name="T77" fmla="*/ 209550 h 624"/>
              <a:gd name="T78" fmla="*/ 479425 w 522"/>
              <a:gd name="T79" fmla="*/ 184150 h 624"/>
              <a:gd name="T80" fmla="*/ 454025 w 522"/>
              <a:gd name="T81" fmla="*/ 177800 h 624"/>
              <a:gd name="T82" fmla="*/ 390525 w 522"/>
              <a:gd name="T83" fmla="*/ 171450 h 624"/>
              <a:gd name="T84" fmla="*/ 200025 w 522"/>
              <a:gd name="T85" fmla="*/ 168275 h 62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522"/>
              <a:gd name="T130" fmla="*/ 0 h 624"/>
              <a:gd name="T131" fmla="*/ 522 w 522"/>
              <a:gd name="T132" fmla="*/ 624 h 624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522" h="624">
                <a:moveTo>
                  <a:pt x="0" y="0"/>
                </a:moveTo>
                <a:lnTo>
                  <a:pt x="230" y="0"/>
                </a:lnTo>
                <a:lnTo>
                  <a:pt x="266" y="0"/>
                </a:lnTo>
                <a:lnTo>
                  <a:pt x="298" y="4"/>
                </a:lnTo>
                <a:lnTo>
                  <a:pt x="326" y="6"/>
                </a:lnTo>
                <a:lnTo>
                  <a:pt x="348" y="12"/>
                </a:lnTo>
                <a:lnTo>
                  <a:pt x="376" y="22"/>
                </a:lnTo>
                <a:lnTo>
                  <a:pt x="400" y="34"/>
                </a:lnTo>
                <a:lnTo>
                  <a:pt x="422" y="50"/>
                </a:lnTo>
                <a:lnTo>
                  <a:pt x="442" y="70"/>
                </a:lnTo>
                <a:lnTo>
                  <a:pt x="460" y="92"/>
                </a:lnTo>
                <a:lnTo>
                  <a:pt x="478" y="116"/>
                </a:lnTo>
                <a:lnTo>
                  <a:pt x="490" y="142"/>
                </a:lnTo>
                <a:lnTo>
                  <a:pt x="502" y="170"/>
                </a:lnTo>
                <a:lnTo>
                  <a:pt x="512" y="202"/>
                </a:lnTo>
                <a:lnTo>
                  <a:pt x="518" y="238"/>
                </a:lnTo>
                <a:lnTo>
                  <a:pt x="522" y="276"/>
                </a:lnTo>
                <a:lnTo>
                  <a:pt x="522" y="318"/>
                </a:lnTo>
                <a:lnTo>
                  <a:pt x="522" y="356"/>
                </a:lnTo>
                <a:lnTo>
                  <a:pt x="518" y="390"/>
                </a:lnTo>
                <a:lnTo>
                  <a:pt x="512" y="422"/>
                </a:lnTo>
                <a:lnTo>
                  <a:pt x="504" y="450"/>
                </a:lnTo>
                <a:lnTo>
                  <a:pt x="490" y="482"/>
                </a:lnTo>
                <a:lnTo>
                  <a:pt x="476" y="512"/>
                </a:lnTo>
                <a:lnTo>
                  <a:pt x="458" y="538"/>
                </a:lnTo>
                <a:lnTo>
                  <a:pt x="436" y="560"/>
                </a:lnTo>
                <a:lnTo>
                  <a:pt x="418" y="576"/>
                </a:lnTo>
                <a:lnTo>
                  <a:pt x="398" y="590"/>
                </a:lnTo>
                <a:lnTo>
                  <a:pt x="374" y="600"/>
                </a:lnTo>
                <a:lnTo>
                  <a:pt x="348" y="610"/>
                </a:lnTo>
                <a:lnTo>
                  <a:pt x="326" y="616"/>
                </a:lnTo>
                <a:lnTo>
                  <a:pt x="300" y="620"/>
                </a:lnTo>
                <a:lnTo>
                  <a:pt x="270" y="622"/>
                </a:lnTo>
                <a:lnTo>
                  <a:pt x="236" y="624"/>
                </a:lnTo>
                <a:lnTo>
                  <a:pt x="0" y="624"/>
                </a:lnTo>
                <a:lnTo>
                  <a:pt x="0" y="0"/>
                </a:lnTo>
                <a:close/>
                <a:moveTo>
                  <a:pt x="126" y="106"/>
                </a:moveTo>
                <a:lnTo>
                  <a:pt x="126" y="518"/>
                </a:lnTo>
                <a:lnTo>
                  <a:pt x="220" y="518"/>
                </a:lnTo>
                <a:lnTo>
                  <a:pt x="266" y="518"/>
                </a:lnTo>
                <a:lnTo>
                  <a:pt x="282" y="516"/>
                </a:lnTo>
                <a:lnTo>
                  <a:pt x="296" y="512"/>
                </a:lnTo>
                <a:lnTo>
                  <a:pt x="310" y="508"/>
                </a:lnTo>
                <a:lnTo>
                  <a:pt x="324" y="502"/>
                </a:lnTo>
                <a:lnTo>
                  <a:pt x="336" y="496"/>
                </a:lnTo>
                <a:lnTo>
                  <a:pt x="346" y="486"/>
                </a:lnTo>
                <a:lnTo>
                  <a:pt x="356" y="476"/>
                </a:lnTo>
                <a:lnTo>
                  <a:pt x="366" y="462"/>
                </a:lnTo>
                <a:lnTo>
                  <a:pt x="372" y="446"/>
                </a:lnTo>
                <a:lnTo>
                  <a:pt x="380" y="426"/>
                </a:lnTo>
                <a:lnTo>
                  <a:pt x="386" y="404"/>
                </a:lnTo>
                <a:lnTo>
                  <a:pt x="390" y="378"/>
                </a:lnTo>
                <a:lnTo>
                  <a:pt x="392" y="346"/>
                </a:lnTo>
                <a:lnTo>
                  <a:pt x="392" y="312"/>
                </a:lnTo>
                <a:lnTo>
                  <a:pt x="392" y="278"/>
                </a:lnTo>
                <a:lnTo>
                  <a:pt x="390" y="248"/>
                </a:lnTo>
                <a:lnTo>
                  <a:pt x="386" y="222"/>
                </a:lnTo>
                <a:lnTo>
                  <a:pt x="380" y="202"/>
                </a:lnTo>
                <a:lnTo>
                  <a:pt x="372" y="184"/>
                </a:lnTo>
                <a:lnTo>
                  <a:pt x="364" y="166"/>
                </a:lnTo>
                <a:lnTo>
                  <a:pt x="354" y="152"/>
                </a:lnTo>
                <a:lnTo>
                  <a:pt x="344" y="140"/>
                </a:lnTo>
                <a:lnTo>
                  <a:pt x="332" y="132"/>
                </a:lnTo>
                <a:lnTo>
                  <a:pt x="318" y="122"/>
                </a:lnTo>
                <a:lnTo>
                  <a:pt x="302" y="116"/>
                </a:lnTo>
                <a:lnTo>
                  <a:pt x="286" y="112"/>
                </a:lnTo>
                <a:lnTo>
                  <a:pt x="270" y="110"/>
                </a:lnTo>
                <a:lnTo>
                  <a:pt x="246" y="108"/>
                </a:lnTo>
                <a:lnTo>
                  <a:pt x="182" y="106"/>
                </a:lnTo>
                <a:lnTo>
                  <a:pt x="126" y="106"/>
                </a:lnTo>
                <a:close/>
              </a:path>
            </a:pathLst>
          </a:custGeom>
          <a:solidFill>
            <a:srgbClr val="FF6600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rgbClr val="FF6600"/>
            </a:extrusionClr>
            <a:contourClr>
              <a:srgbClr val="FF6600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058" name="Freeform 34"/>
          <p:cNvSpPr>
            <a:spLocks/>
          </p:cNvSpPr>
          <p:nvPr/>
        </p:nvSpPr>
        <p:spPr bwMode="auto">
          <a:xfrm>
            <a:off x="3027363" y="3697288"/>
            <a:ext cx="752475" cy="990600"/>
          </a:xfrm>
          <a:custGeom>
            <a:avLst/>
            <a:gdLst>
              <a:gd name="T0" fmla="*/ 0 w 474"/>
              <a:gd name="T1" fmla="*/ 990600 h 624"/>
              <a:gd name="T2" fmla="*/ 0 w 474"/>
              <a:gd name="T3" fmla="*/ 0 h 624"/>
              <a:gd name="T4" fmla="*/ 733425 w 474"/>
              <a:gd name="T5" fmla="*/ 0 h 624"/>
              <a:gd name="T6" fmla="*/ 733425 w 474"/>
              <a:gd name="T7" fmla="*/ 168275 h 624"/>
              <a:gd name="T8" fmla="*/ 200025 w 474"/>
              <a:gd name="T9" fmla="*/ 168275 h 624"/>
              <a:gd name="T10" fmla="*/ 200025 w 474"/>
              <a:gd name="T11" fmla="*/ 387350 h 624"/>
              <a:gd name="T12" fmla="*/ 695325 w 474"/>
              <a:gd name="T13" fmla="*/ 387350 h 624"/>
              <a:gd name="T14" fmla="*/ 695325 w 474"/>
              <a:gd name="T15" fmla="*/ 552450 h 624"/>
              <a:gd name="T16" fmla="*/ 200025 w 474"/>
              <a:gd name="T17" fmla="*/ 552450 h 624"/>
              <a:gd name="T18" fmla="*/ 200025 w 474"/>
              <a:gd name="T19" fmla="*/ 822325 h 624"/>
              <a:gd name="T20" fmla="*/ 752475 w 474"/>
              <a:gd name="T21" fmla="*/ 822325 h 624"/>
              <a:gd name="T22" fmla="*/ 752475 w 474"/>
              <a:gd name="T23" fmla="*/ 990600 h 624"/>
              <a:gd name="T24" fmla="*/ 0 w 474"/>
              <a:gd name="T25" fmla="*/ 990600 h 62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74"/>
              <a:gd name="T40" fmla="*/ 0 h 624"/>
              <a:gd name="T41" fmla="*/ 474 w 474"/>
              <a:gd name="T42" fmla="*/ 624 h 62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74" h="624">
                <a:moveTo>
                  <a:pt x="0" y="624"/>
                </a:moveTo>
                <a:lnTo>
                  <a:pt x="0" y="0"/>
                </a:lnTo>
                <a:lnTo>
                  <a:pt x="462" y="0"/>
                </a:lnTo>
                <a:lnTo>
                  <a:pt x="462" y="106"/>
                </a:lnTo>
                <a:lnTo>
                  <a:pt x="126" y="106"/>
                </a:lnTo>
                <a:lnTo>
                  <a:pt x="126" y="244"/>
                </a:lnTo>
                <a:lnTo>
                  <a:pt x="438" y="244"/>
                </a:lnTo>
                <a:lnTo>
                  <a:pt x="438" y="348"/>
                </a:lnTo>
                <a:lnTo>
                  <a:pt x="126" y="348"/>
                </a:lnTo>
                <a:lnTo>
                  <a:pt x="126" y="518"/>
                </a:lnTo>
                <a:lnTo>
                  <a:pt x="474" y="518"/>
                </a:lnTo>
                <a:lnTo>
                  <a:pt x="474" y="624"/>
                </a:lnTo>
                <a:lnTo>
                  <a:pt x="0" y="624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059" name="Freeform 35"/>
          <p:cNvSpPr>
            <a:spLocks/>
          </p:cNvSpPr>
          <p:nvPr/>
        </p:nvSpPr>
        <p:spPr bwMode="auto">
          <a:xfrm>
            <a:off x="3897313" y="3681413"/>
            <a:ext cx="806450" cy="1022350"/>
          </a:xfrm>
          <a:custGeom>
            <a:avLst/>
            <a:gdLst>
              <a:gd name="T0" fmla="*/ 193675 w 508"/>
              <a:gd name="T1" fmla="*/ 663575 h 644"/>
              <a:gd name="T2" fmla="*/ 241300 w 508"/>
              <a:gd name="T3" fmla="*/ 781050 h 644"/>
              <a:gd name="T4" fmla="*/ 266700 w 508"/>
              <a:gd name="T5" fmla="*/ 809625 h 644"/>
              <a:gd name="T6" fmla="*/ 368300 w 508"/>
              <a:gd name="T7" fmla="*/ 850900 h 644"/>
              <a:gd name="T8" fmla="*/ 457200 w 508"/>
              <a:gd name="T9" fmla="*/ 850900 h 644"/>
              <a:gd name="T10" fmla="*/ 555625 w 508"/>
              <a:gd name="T11" fmla="*/ 812800 h 644"/>
              <a:gd name="T12" fmla="*/ 593725 w 508"/>
              <a:gd name="T13" fmla="*/ 768350 h 644"/>
              <a:gd name="T14" fmla="*/ 606425 w 508"/>
              <a:gd name="T15" fmla="*/ 717550 h 644"/>
              <a:gd name="T16" fmla="*/ 593725 w 508"/>
              <a:gd name="T17" fmla="*/ 673100 h 644"/>
              <a:gd name="T18" fmla="*/ 571500 w 508"/>
              <a:gd name="T19" fmla="*/ 647700 h 644"/>
              <a:gd name="T20" fmla="*/ 514350 w 508"/>
              <a:gd name="T21" fmla="*/ 615950 h 644"/>
              <a:gd name="T22" fmla="*/ 352425 w 508"/>
              <a:gd name="T23" fmla="*/ 571500 h 644"/>
              <a:gd name="T24" fmla="*/ 215900 w 508"/>
              <a:gd name="T25" fmla="*/ 527050 h 644"/>
              <a:gd name="T26" fmla="*/ 127000 w 508"/>
              <a:gd name="T27" fmla="*/ 473075 h 644"/>
              <a:gd name="T28" fmla="*/ 88900 w 508"/>
              <a:gd name="T29" fmla="*/ 431800 h 644"/>
              <a:gd name="T30" fmla="*/ 47625 w 508"/>
              <a:gd name="T31" fmla="*/ 358775 h 644"/>
              <a:gd name="T32" fmla="*/ 34925 w 508"/>
              <a:gd name="T33" fmla="*/ 276225 h 644"/>
              <a:gd name="T34" fmla="*/ 47625 w 508"/>
              <a:gd name="T35" fmla="*/ 203200 h 644"/>
              <a:gd name="T36" fmla="*/ 79375 w 508"/>
              <a:gd name="T37" fmla="*/ 133350 h 644"/>
              <a:gd name="T38" fmla="*/ 165100 w 508"/>
              <a:gd name="T39" fmla="*/ 53975 h 644"/>
              <a:gd name="T40" fmla="*/ 244475 w 508"/>
              <a:gd name="T41" fmla="*/ 19050 h 644"/>
              <a:gd name="T42" fmla="*/ 396875 w 508"/>
              <a:gd name="T43" fmla="*/ 0 h 644"/>
              <a:gd name="T44" fmla="*/ 485775 w 508"/>
              <a:gd name="T45" fmla="*/ 3175 h 644"/>
              <a:gd name="T46" fmla="*/ 593725 w 508"/>
              <a:gd name="T47" fmla="*/ 31750 h 644"/>
              <a:gd name="T48" fmla="*/ 679450 w 508"/>
              <a:gd name="T49" fmla="*/ 82550 h 644"/>
              <a:gd name="T50" fmla="*/ 720725 w 508"/>
              <a:gd name="T51" fmla="*/ 123825 h 644"/>
              <a:gd name="T52" fmla="*/ 762000 w 508"/>
              <a:gd name="T53" fmla="*/ 203200 h 644"/>
              <a:gd name="T54" fmla="*/ 777875 w 508"/>
              <a:gd name="T55" fmla="*/ 298450 h 644"/>
              <a:gd name="T56" fmla="*/ 568325 w 508"/>
              <a:gd name="T57" fmla="*/ 273050 h 644"/>
              <a:gd name="T58" fmla="*/ 520700 w 508"/>
              <a:gd name="T59" fmla="*/ 196850 h 644"/>
              <a:gd name="T60" fmla="*/ 469900 w 508"/>
              <a:gd name="T61" fmla="*/ 174625 h 644"/>
              <a:gd name="T62" fmla="*/ 396875 w 508"/>
              <a:gd name="T63" fmla="*/ 165100 h 644"/>
              <a:gd name="T64" fmla="*/ 285750 w 508"/>
              <a:gd name="T65" fmla="*/ 184150 h 644"/>
              <a:gd name="T66" fmla="*/ 244475 w 508"/>
              <a:gd name="T67" fmla="*/ 212725 h 644"/>
              <a:gd name="T68" fmla="*/ 228600 w 508"/>
              <a:gd name="T69" fmla="*/ 263525 h 644"/>
              <a:gd name="T70" fmla="*/ 234950 w 508"/>
              <a:gd name="T71" fmla="*/ 295275 h 644"/>
              <a:gd name="T72" fmla="*/ 257175 w 508"/>
              <a:gd name="T73" fmla="*/ 320675 h 644"/>
              <a:gd name="T74" fmla="*/ 374650 w 508"/>
              <a:gd name="T75" fmla="*/ 371475 h 644"/>
              <a:gd name="T76" fmla="*/ 508000 w 508"/>
              <a:gd name="T77" fmla="*/ 406400 h 644"/>
              <a:gd name="T78" fmla="*/ 657225 w 508"/>
              <a:gd name="T79" fmla="*/ 460375 h 644"/>
              <a:gd name="T80" fmla="*/ 717550 w 508"/>
              <a:gd name="T81" fmla="*/ 501650 h 644"/>
              <a:gd name="T82" fmla="*/ 765175 w 508"/>
              <a:gd name="T83" fmla="*/ 558800 h 644"/>
              <a:gd name="T84" fmla="*/ 803275 w 508"/>
              <a:gd name="T85" fmla="*/ 673100 h 644"/>
              <a:gd name="T86" fmla="*/ 803275 w 508"/>
              <a:gd name="T87" fmla="*/ 758825 h 644"/>
              <a:gd name="T88" fmla="*/ 758825 w 508"/>
              <a:gd name="T89" fmla="*/ 876300 h 644"/>
              <a:gd name="T90" fmla="*/ 701675 w 508"/>
              <a:gd name="T91" fmla="*/ 942975 h 644"/>
              <a:gd name="T92" fmla="*/ 625475 w 508"/>
              <a:gd name="T93" fmla="*/ 987425 h 644"/>
              <a:gd name="T94" fmla="*/ 469900 w 508"/>
              <a:gd name="T95" fmla="*/ 1022350 h 644"/>
              <a:gd name="T96" fmla="*/ 361950 w 508"/>
              <a:gd name="T97" fmla="*/ 1022350 h 644"/>
              <a:gd name="T98" fmla="*/ 244475 w 508"/>
              <a:gd name="T99" fmla="*/ 1003300 h 644"/>
              <a:gd name="T100" fmla="*/ 146050 w 508"/>
              <a:gd name="T101" fmla="*/ 955675 h 644"/>
              <a:gd name="T102" fmla="*/ 95250 w 508"/>
              <a:gd name="T103" fmla="*/ 914400 h 644"/>
              <a:gd name="T104" fmla="*/ 41275 w 508"/>
              <a:gd name="T105" fmla="*/ 828675 h 644"/>
              <a:gd name="T106" fmla="*/ 6350 w 508"/>
              <a:gd name="T107" fmla="*/ 723900 h 64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08"/>
              <a:gd name="T163" fmla="*/ 0 h 644"/>
              <a:gd name="T164" fmla="*/ 508 w 508"/>
              <a:gd name="T165" fmla="*/ 644 h 64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08" h="644">
                <a:moveTo>
                  <a:pt x="0" y="430"/>
                </a:moveTo>
                <a:lnTo>
                  <a:pt x="122" y="418"/>
                </a:lnTo>
                <a:lnTo>
                  <a:pt x="130" y="448"/>
                </a:lnTo>
                <a:lnTo>
                  <a:pt x="140" y="472"/>
                </a:lnTo>
                <a:lnTo>
                  <a:pt x="152" y="492"/>
                </a:lnTo>
                <a:lnTo>
                  <a:pt x="160" y="502"/>
                </a:lnTo>
                <a:lnTo>
                  <a:pt x="168" y="510"/>
                </a:lnTo>
                <a:lnTo>
                  <a:pt x="186" y="522"/>
                </a:lnTo>
                <a:lnTo>
                  <a:pt x="208" y="532"/>
                </a:lnTo>
                <a:lnTo>
                  <a:pt x="232" y="536"/>
                </a:lnTo>
                <a:lnTo>
                  <a:pt x="258" y="538"/>
                </a:lnTo>
                <a:lnTo>
                  <a:pt x="288" y="536"/>
                </a:lnTo>
                <a:lnTo>
                  <a:pt x="312" y="532"/>
                </a:lnTo>
                <a:lnTo>
                  <a:pt x="334" y="524"/>
                </a:lnTo>
                <a:lnTo>
                  <a:pt x="350" y="512"/>
                </a:lnTo>
                <a:lnTo>
                  <a:pt x="364" y="500"/>
                </a:lnTo>
                <a:lnTo>
                  <a:pt x="374" y="484"/>
                </a:lnTo>
                <a:lnTo>
                  <a:pt x="380" y="470"/>
                </a:lnTo>
                <a:lnTo>
                  <a:pt x="382" y="452"/>
                </a:lnTo>
                <a:lnTo>
                  <a:pt x="380" y="442"/>
                </a:lnTo>
                <a:lnTo>
                  <a:pt x="378" y="432"/>
                </a:lnTo>
                <a:lnTo>
                  <a:pt x="374" y="424"/>
                </a:lnTo>
                <a:lnTo>
                  <a:pt x="368" y="414"/>
                </a:lnTo>
                <a:lnTo>
                  <a:pt x="360" y="408"/>
                </a:lnTo>
                <a:lnTo>
                  <a:pt x="350" y="400"/>
                </a:lnTo>
                <a:lnTo>
                  <a:pt x="338" y="394"/>
                </a:lnTo>
                <a:lnTo>
                  <a:pt x="324" y="388"/>
                </a:lnTo>
                <a:lnTo>
                  <a:pt x="286" y="378"/>
                </a:lnTo>
                <a:lnTo>
                  <a:pt x="222" y="360"/>
                </a:lnTo>
                <a:lnTo>
                  <a:pt x="176" y="348"/>
                </a:lnTo>
                <a:lnTo>
                  <a:pt x="136" y="332"/>
                </a:lnTo>
                <a:lnTo>
                  <a:pt x="104" y="316"/>
                </a:lnTo>
                <a:lnTo>
                  <a:pt x="92" y="308"/>
                </a:lnTo>
                <a:lnTo>
                  <a:pt x="80" y="298"/>
                </a:lnTo>
                <a:lnTo>
                  <a:pt x="66" y="286"/>
                </a:lnTo>
                <a:lnTo>
                  <a:pt x="56" y="272"/>
                </a:lnTo>
                <a:lnTo>
                  <a:pt x="46" y="258"/>
                </a:lnTo>
                <a:lnTo>
                  <a:pt x="38" y="242"/>
                </a:lnTo>
                <a:lnTo>
                  <a:pt x="30" y="226"/>
                </a:lnTo>
                <a:lnTo>
                  <a:pt x="26" y="210"/>
                </a:lnTo>
                <a:lnTo>
                  <a:pt x="24" y="192"/>
                </a:lnTo>
                <a:lnTo>
                  <a:pt x="22" y="174"/>
                </a:lnTo>
                <a:lnTo>
                  <a:pt x="24" y="150"/>
                </a:lnTo>
                <a:lnTo>
                  <a:pt x="30" y="128"/>
                </a:lnTo>
                <a:lnTo>
                  <a:pt x="38" y="106"/>
                </a:lnTo>
                <a:lnTo>
                  <a:pt x="50" y="84"/>
                </a:lnTo>
                <a:lnTo>
                  <a:pt x="64" y="64"/>
                </a:lnTo>
                <a:lnTo>
                  <a:pt x="82" y="48"/>
                </a:lnTo>
                <a:lnTo>
                  <a:pt x="104" y="34"/>
                </a:lnTo>
                <a:lnTo>
                  <a:pt x="128" y="22"/>
                </a:lnTo>
                <a:lnTo>
                  <a:pt x="154" y="12"/>
                </a:lnTo>
                <a:lnTo>
                  <a:pt x="184" y="6"/>
                </a:lnTo>
                <a:lnTo>
                  <a:pt x="216" y="0"/>
                </a:lnTo>
                <a:lnTo>
                  <a:pt x="250" y="0"/>
                </a:lnTo>
                <a:lnTo>
                  <a:pt x="278" y="0"/>
                </a:lnTo>
                <a:lnTo>
                  <a:pt x="306" y="2"/>
                </a:lnTo>
                <a:lnTo>
                  <a:pt x="330" y="6"/>
                </a:lnTo>
                <a:lnTo>
                  <a:pt x="354" y="12"/>
                </a:lnTo>
                <a:lnTo>
                  <a:pt x="374" y="20"/>
                </a:lnTo>
                <a:lnTo>
                  <a:pt x="394" y="28"/>
                </a:lnTo>
                <a:lnTo>
                  <a:pt x="412" y="38"/>
                </a:lnTo>
                <a:lnTo>
                  <a:pt x="428" y="52"/>
                </a:lnTo>
                <a:lnTo>
                  <a:pt x="440" y="64"/>
                </a:lnTo>
                <a:lnTo>
                  <a:pt x="454" y="78"/>
                </a:lnTo>
                <a:lnTo>
                  <a:pt x="464" y="94"/>
                </a:lnTo>
                <a:lnTo>
                  <a:pt x="472" y="112"/>
                </a:lnTo>
                <a:lnTo>
                  <a:pt x="480" y="128"/>
                </a:lnTo>
                <a:lnTo>
                  <a:pt x="484" y="148"/>
                </a:lnTo>
                <a:lnTo>
                  <a:pt x="488" y="168"/>
                </a:lnTo>
                <a:lnTo>
                  <a:pt x="490" y="188"/>
                </a:lnTo>
                <a:lnTo>
                  <a:pt x="364" y="194"/>
                </a:lnTo>
                <a:lnTo>
                  <a:pt x="358" y="172"/>
                </a:lnTo>
                <a:lnTo>
                  <a:pt x="350" y="152"/>
                </a:lnTo>
                <a:lnTo>
                  <a:pt x="340" y="138"/>
                </a:lnTo>
                <a:lnTo>
                  <a:pt x="328" y="124"/>
                </a:lnTo>
                <a:lnTo>
                  <a:pt x="314" y="116"/>
                </a:lnTo>
                <a:lnTo>
                  <a:pt x="296" y="110"/>
                </a:lnTo>
                <a:lnTo>
                  <a:pt x="274" y="106"/>
                </a:lnTo>
                <a:lnTo>
                  <a:pt x="250" y="104"/>
                </a:lnTo>
                <a:lnTo>
                  <a:pt x="224" y="106"/>
                </a:lnTo>
                <a:lnTo>
                  <a:pt x="200" y="110"/>
                </a:lnTo>
                <a:lnTo>
                  <a:pt x="180" y="116"/>
                </a:lnTo>
                <a:lnTo>
                  <a:pt x="164" y="126"/>
                </a:lnTo>
                <a:lnTo>
                  <a:pt x="154" y="134"/>
                </a:lnTo>
                <a:lnTo>
                  <a:pt x="148" y="144"/>
                </a:lnTo>
                <a:lnTo>
                  <a:pt x="144" y="154"/>
                </a:lnTo>
                <a:lnTo>
                  <a:pt x="144" y="166"/>
                </a:lnTo>
                <a:lnTo>
                  <a:pt x="144" y="176"/>
                </a:lnTo>
                <a:lnTo>
                  <a:pt x="148" y="186"/>
                </a:lnTo>
                <a:lnTo>
                  <a:pt x="154" y="194"/>
                </a:lnTo>
                <a:lnTo>
                  <a:pt x="162" y="202"/>
                </a:lnTo>
                <a:lnTo>
                  <a:pt x="178" y="212"/>
                </a:lnTo>
                <a:lnTo>
                  <a:pt x="202" y="224"/>
                </a:lnTo>
                <a:lnTo>
                  <a:pt x="236" y="234"/>
                </a:lnTo>
                <a:lnTo>
                  <a:pt x="278" y="244"/>
                </a:lnTo>
                <a:lnTo>
                  <a:pt x="320" y="256"/>
                </a:lnTo>
                <a:lnTo>
                  <a:pt x="358" y="266"/>
                </a:lnTo>
                <a:lnTo>
                  <a:pt x="388" y="278"/>
                </a:lnTo>
                <a:lnTo>
                  <a:pt x="414" y="290"/>
                </a:lnTo>
                <a:lnTo>
                  <a:pt x="434" y="302"/>
                </a:lnTo>
                <a:lnTo>
                  <a:pt x="452" y="316"/>
                </a:lnTo>
                <a:lnTo>
                  <a:pt x="468" y="334"/>
                </a:lnTo>
                <a:lnTo>
                  <a:pt x="482" y="352"/>
                </a:lnTo>
                <a:lnTo>
                  <a:pt x="494" y="374"/>
                </a:lnTo>
                <a:lnTo>
                  <a:pt x="500" y="398"/>
                </a:lnTo>
                <a:lnTo>
                  <a:pt x="506" y="424"/>
                </a:lnTo>
                <a:lnTo>
                  <a:pt x="508" y="452"/>
                </a:lnTo>
                <a:lnTo>
                  <a:pt x="506" y="478"/>
                </a:lnTo>
                <a:lnTo>
                  <a:pt x="500" y="504"/>
                </a:lnTo>
                <a:lnTo>
                  <a:pt x="490" y="528"/>
                </a:lnTo>
                <a:lnTo>
                  <a:pt x="478" y="552"/>
                </a:lnTo>
                <a:lnTo>
                  <a:pt x="460" y="574"/>
                </a:lnTo>
                <a:lnTo>
                  <a:pt x="442" y="594"/>
                </a:lnTo>
                <a:lnTo>
                  <a:pt x="418" y="610"/>
                </a:lnTo>
                <a:lnTo>
                  <a:pt x="394" y="622"/>
                </a:lnTo>
                <a:lnTo>
                  <a:pt x="364" y="632"/>
                </a:lnTo>
                <a:lnTo>
                  <a:pt x="332" y="638"/>
                </a:lnTo>
                <a:lnTo>
                  <a:pt x="296" y="644"/>
                </a:lnTo>
                <a:lnTo>
                  <a:pt x="258" y="644"/>
                </a:lnTo>
                <a:lnTo>
                  <a:pt x="228" y="644"/>
                </a:lnTo>
                <a:lnTo>
                  <a:pt x="202" y="642"/>
                </a:lnTo>
                <a:lnTo>
                  <a:pt x="176" y="636"/>
                </a:lnTo>
                <a:lnTo>
                  <a:pt x="154" y="632"/>
                </a:lnTo>
                <a:lnTo>
                  <a:pt x="132" y="624"/>
                </a:lnTo>
                <a:lnTo>
                  <a:pt x="112" y="614"/>
                </a:lnTo>
                <a:lnTo>
                  <a:pt x="92" y="602"/>
                </a:lnTo>
                <a:lnTo>
                  <a:pt x="76" y="590"/>
                </a:lnTo>
                <a:lnTo>
                  <a:pt x="60" y="576"/>
                </a:lnTo>
                <a:lnTo>
                  <a:pt x="48" y="560"/>
                </a:lnTo>
                <a:lnTo>
                  <a:pt x="36" y="542"/>
                </a:lnTo>
                <a:lnTo>
                  <a:pt x="26" y="522"/>
                </a:lnTo>
                <a:lnTo>
                  <a:pt x="16" y="502"/>
                </a:lnTo>
                <a:lnTo>
                  <a:pt x="10" y="480"/>
                </a:lnTo>
                <a:lnTo>
                  <a:pt x="4" y="456"/>
                </a:lnTo>
                <a:lnTo>
                  <a:pt x="0" y="430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4865688" y="3697288"/>
            <a:ext cx="200025" cy="99060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61" name="Freeform 37"/>
          <p:cNvSpPr>
            <a:spLocks/>
          </p:cNvSpPr>
          <p:nvPr/>
        </p:nvSpPr>
        <p:spPr bwMode="auto">
          <a:xfrm>
            <a:off x="5221288" y="3681413"/>
            <a:ext cx="923925" cy="1022350"/>
          </a:xfrm>
          <a:custGeom>
            <a:avLst/>
            <a:gdLst>
              <a:gd name="T0" fmla="*/ 923925 w 582"/>
              <a:gd name="T1" fmla="*/ 476250 h 644"/>
              <a:gd name="T2" fmla="*/ 889000 w 582"/>
              <a:gd name="T3" fmla="*/ 898525 h 644"/>
              <a:gd name="T4" fmla="*/ 742950 w 582"/>
              <a:gd name="T5" fmla="*/ 977900 h 644"/>
              <a:gd name="T6" fmla="*/ 622300 w 582"/>
              <a:gd name="T7" fmla="*/ 1009650 h 644"/>
              <a:gd name="T8" fmla="*/ 501650 w 582"/>
              <a:gd name="T9" fmla="*/ 1022350 h 644"/>
              <a:gd name="T10" fmla="*/ 390525 w 582"/>
              <a:gd name="T11" fmla="*/ 1012825 h 644"/>
              <a:gd name="T12" fmla="*/ 292100 w 582"/>
              <a:gd name="T13" fmla="*/ 987425 h 644"/>
              <a:gd name="T14" fmla="*/ 231775 w 582"/>
              <a:gd name="T15" fmla="*/ 958850 h 644"/>
              <a:gd name="T16" fmla="*/ 152400 w 582"/>
              <a:gd name="T17" fmla="*/ 901700 h 644"/>
              <a:gd name="T18" fmla="*/ 88900 w 582"/>
              <a:gd name="T19" fmla="*/ 828675 h 644"/>
              <a:gd name="T20" fmla="*/ 57150 w 582"/>
              <a:gd name="T21" fmla="*/ 771525 h 644"/>
              <a:gd name="T22" fmla="*/ 22225 w 582"/>
              <a:gd name="T23" fmla="*/ 676275 h 644"/>
              <a:gd name="T24" fmla="*/ 0 w 582"/>
              <a:gd name="T25" fmla="*/ 508000 h 644"/>
              <a:gd name="T26" fmla="*/ 3175 w 582"/>
              <a:gd name="T27" fmla="*/ 431800 h 644"/>
              <a:gd name="T28" fmla="*/ 25400 w 582"/>
              <a:gd name="T29" fmla="*/ 327025 h 644"/>
              <a:gd name="T30" fmla="*/ 63500 w 582"/>
              <a:gd name="T31" fmla="*/ 231775 h 644"/>
              <a:gd name="T32" fmla="*/ 98425 w 582"/>
              <a:gd name="T33" fmla="*/ 177800 h 644"/>
              <a:gd name="T34" fmla="*/ 168275 w 582"/>
              <a:gd name="T35" fmla="*/ 104775 h 644"/>
              <a:gd name="T36" fmla="*/ 254000 w 582"/>
              <a:gd name="T37" fmla="*/ 47625 h 644"/>
              <a:gd name="T38" fmla="*/ 304800 w 582"/>
              <a:gd name="T39" fmla="*/ 28575 h 644"/>
              <a:gd name="T40" fmla="*/ 488950 w 582"/>
              <a:gd name="T41" fmla="*/ 0 h 644"/>
              <a:gd name="T42" fmla="*/ 577850 w 582"/>
              <a:gd name="T43" fmla="*/ 3175 h 644"/>
              <a:gd name="T44" fmla="*/ 688975 w 582"/>
              <a:gd name="T45" fmla="*/ 28575 h 644"/>
              <a:gd name="T46" fmla="*/ 777875 w 582"/>
              <a:gd name="T47" fmla="*/ 76200 h 644"/>
              <a:gd name="T48" fmla="*/ 825500 w 582"/>
              <a:gd name="T49" fmla="*/ 117475 h 644"/>
              <a:gd name="T50" fmla="*/ 879475 w 582"/>
              <a:gd name="T51" fmla="*/ 196850 h 644"/>
              <a:gd name="T52" fmla="*/ 911225 w 582"/>
              <a:gd name="T53" fmla="*/ 288925 h 644"/>
              <a:gd name="T54" fmla="*/ 701675 w 582"/>
              <a:gd name="T55" fmla="*/ 292100 h 644"/>
              <a:gd name="T56" fmla="*/ 635000 w 582"/>
              <a:gd name="T57" fmla="*/ 212725 h 644"/>
              <a:gd name="T58" fmla="*/ 568325 w 582"/>
              <a:gd name="T59" fmla="*/ 180975 h 644"/>
              <a:gd name="T60" fmla="*/ 488950 w 582"/>
              <a:gd name="T61" fmla="*/ 171450 h 644"/>
              <a:gd name="T62" fmla="*/ 400050 w 582"/>
              <a:gd name="T63" fmla="*/ 180975 h 644"/>
              <a:gd name="T64" fmla="*/ 323850 w 582"/>
              <a:gd name="T65" fmla="*/ 215900 h 644"/>
              <a:gd name="T66" fmla="*/ 282575 w 582"/>
              <a:gd name="T67" fmla="*/ 254000 h 644"/>
              <a:gd name="T68" fmla="*/ 234950 w 582"/>
              <a:gd name="T69" fmla="*/ 327025 h 644"/>
              <a:gd name="T70" fmla="*/ 209550 w 582"/>
              <a:gd name="T71" fmla="*/ 422275 h 644"/>
              <a:gd name="T72" fmla="*/ 206375 w 582"/>
              <a:gd name="T73" fmla="*/ 498475 h 644"/>
              <a:gd name="T74" fmla="*/ 215900 w 582"/>
              <a:gd name="T75" fmla="*/ 619125 h 644"/>
              <a:gd name="T76" fmla="*/ 247650 w 582"/>
              <a:gd name="T77" fmla="*/ 714375 h 644"/>
              <a:gd name="T78" fmla="*/ 282575 w 582"/>
              <a:gd name="T79" fmla="*/ 765175 h 644"/>
              <a:gd name="T80" fmla="*/ 349250 w 582"/>
              <a:gd name="T81" fmla="*/ 815975 h 644"/>
              <a:gd name="T82" fmla="*/ 428625 w 582"/>
              <a:gd name="T83" fmla="*/ 847725 h 644"/>
              <a:gd name="T84" fmla="*/ 488950 w 582"/>
              <a:gd name="T85" fmla="*/ 850900 h 644"/>
              <a:gd name="T86" fmla="*/ 584200 w 582"/>
              <a:gd name="T87" fmla="*/ 838200 h 644"/>
              <a:gd name="T88" fmla="*/ 644525 w 582"/>
              <a:gd name="T89" fmla="*/ 812800 h 644"/>
              <a:gd name="T90" fmla="*/ 723900 w 582"/>
              <a:gd name="T91" fmla="*/ 768350 h 64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582"/>
              <a:gd name="T139" fmla="*/ 0 h 644"/>
              <a:gd name="T140" fmla="*/ 582 w 582"/>
              <a:gd name="T141" fmla="*/ 644 h 644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582" h="644">
                <a:moveTo>
                  <a:pt x="312" y="404"/>
                </a:moveTo>
                <a:lnTo>
                  <a:pt x="312" y="300"/>
                </a:lnTo>
                <a:lnTo>
                  <a:pt x="582" y="300"/>
                </a:lnTo>
                <a:lnTo>
                  <a:pt x="582" y="548"/>
                </a:lnTo>
                <a:lnTo>
                  <a:pt x="560" y="566"/>
                </a:lnTo>
                <a:lnTo>
                  <a:pt x="534" y="584"/>
                </a:lnTo>
                <a:lnTo>
                  <a:pt x="504" y="600"/>
                </a:lnTo>
                <a:lnTo>
                  <a:pt x="468" y="616"/>
                </a:lnTo>
                <a:lnTo>
                  <a:pt x="430" y="628"/>
                </a:lnTo>
                <a:lnTo>
                  <a:pt x="392" y="636"/>
                </a:lnTo>
                <a:lnTo>
                  <a:pt x="354" y="642"/>
                </a:lnTo>
                <a:lnTo>
                  <a:pt x="316" y="644"/>
                </a:lnTo>
                <a:lnTo>
                  <a:pt x="292" y="644"/>
                </a:lnTo>
                <a:lnTo>
                  <a:pt x="268" y="642"/>
                </a:lnTo>
                <a:lnTo>
                  <a:pt x="246" y="638"/>
                </a:lnTo>
                <a:lnTo>
                  <a:pt x="224" y="634"/>
                </a:lnTo>
                <a:lnTo>
                  <a:pt x="204" y="628"/>
                </a:lnTo>
                <a:lnTo>
                  <a:pt x="184" y="622"/>
                </a:lnTo>
                <a:lnTo>
                  <a:pt x="164" y="612"/>
                </a:lnTo>
                <a:lnTo>
                  <a:pt x="146" y="604"/>
                </a:lnTo>
                <a:lnTo>
                  <a:pt x="128" y="592"/>
                </a:lnTo>
                <a:lnTo>
                  <a:pt x="112" y="580"/>
                </a:lnTo>
                <a:lnTo>
                  <a:pt x="96" y="568"/>
                </a:lnTo>
                <a:lnTo>
                  <a:pt x="82" y="554"/>
                </a:lnTo>
                <a:lnTo>
                  <a:pt x="68" y="538"/>
                </a:lnTo>
                <a:lnTo>
                  <a:pt x="56" y="522"/>
                </a:lnTo>
                <a:lnTo>
                  <a:pt x="46" y="504"/>
                </a:lnTo>
                <a:lnTo>
                  <a:pt x="36" y="486"/>
                </a:lnTo>
                <a:lnTo>
                  <a:pt x="28" y="466"/>
                </a:lnTo>
                <a:lnTo>
                  <a:pt x="20" y="446"/>
                </a:lnTo>
                <a:lnTo>
                  <a:pt x="14" y="426"/>
                </a:lnTo>
                <a:lnTo>
                  <a:pt x="8" y="406"/>
                </a:lnTo>
                <a:lnTo>
                  <a:pt x="2" y="364"/>
                </a:lnTo>
                <a:lnTo>
                  <a:pt x="0" y="320"/>
                </a:lnTo>
                <a:lnTo>
                  <a:pt x="0" y="296"/>
                </a:lnTo>
                <a:lnTo>
                  <a:pt x="2" y="272"/>
                </a:lnTo>
                <a:lnTo>
                  <a:pt x="6" y="250"/>
                </a:lnTo>
                <a:lnTo>
                  <a:pt x="10" y="228"/>
                </a:lnTo>
                <a:lnTo>
                  <a:pt x="16" y="206"/>
                </a:lnTo>
                <a:lnTo>
                  <a:pt x="22" y="186"/>
                </a:lnTo>
                <a:lnTo>
                  <a:pt x="30" y="166"/>
                </a:lnTo>
                <a:lnTo>
                  <a:pt x="40" y="146"/>
                </a:lnTo>
                <a:lnTo>
                  <a:pt x="50" y="128"/>
                </a:lnTo>
                <a:lnTo>
                  <a:pt x="62" y="112"/>
                </a:lnTo>
                <a:lnTo>
                  <a:pt x="76" y="94"/>
                </a:lnTo>
                <a:lnTo>
                  <a:pt x="90" y="80"/>
                </a:lnTo>
                <a:lnTo>
                  <a:pt x="106" y="66"/>
                </a:lnTo>
                <a:lnTo>
                  <a:pt x="122" y="54"/>
                </a:lnTo>
                <a:lnTo>
                  <a:pt x="140" y="42"/>
                </a:lnTo>
                <a:lnTo>
                  <a:pt x="160" y="30"/>
                </a:lnTo>
                <a:lnTo>
                  <a:pt x="176" y="24"/>
                </a:lnTo>
                <a:lnTo>
                  <a:pt x="192" y="18"/>
                </a:lnTo>
                <a:lnTo>
                  <a:pt x="226" y="8"/>
                </a:lnTo>
                <a:lnTo>
                  <a:pt x="266" y="2"/>
                </a:lnTo>
                <a:lnTo>
                  <a:pt x="308" y="0"/>
                </a:lnTo>
                <a:lnTo>
                  <a:pt x="338" y="0"/>
                </a:lnTo>
                <a:lnTo>
                  <a:pt x="364" y="2"/>
                </a:lnTo>
                <a:lnTo>
                  <a:pt x="388" y="6"/>
                </a:lnTo>
                <a:lnTo>
                  <a:pt x="412" y="12"/>
                </a:lnTo>
                <a:lnTo>
                  <a:pt x="434" y="18"/>
                </a:lnTo>
                <a:lnTo>
                  <a:pt x="454" y="26"/>
                </a:lnTo>
                <a:lnTo>
                  <a:pt x="474" y="36"/>
                </a:lnTo>
                <a:lnTo>
                  <a:pt x="490" y="48"/>
                </a:lnTo>
                <a:lnTo>
                  <a:pt x="506" y="62"/>
                </a:lnTo>
                <a:lnTo>
                  <a:pt x="520" y="74"/>
                </a:lnTo>
                <a:lnTo>
                  <a:pt x="532" y="90"/>
                </a:lnTo>
                <a:lnTo>
                  <a:pt x="544" y="106"/>
                </a:lnTo>
                <a:lnTo>
                  <a:pt x="554" y="124"/>
                </a:lnTo>
                <a:lnTo>
                  <a:pt x="562" y="142"/>
                </a:lnTo>
                <a:lnTo>
                  <a:pt x="568" y="162"/>
                </a:lnTo>
                <a:lnTo>
                  <a:pt x="574" y="182"/>
                </a:lnTo>
                <a:lnTo>
                  <a:pt x="450" y="206"/>
                </a:lnTo>
                <a:lnTo>
                  <a:pt x="442" y="184"/>
                </a:lnTo>
                <a:lnTo>
                  <a:pt x="430" y="166"/>
                </a:lnTo>
                <a:lnTo>
                  <a:pt x="416" y="148"/>
                </a:lnTo>
                <a:lnTo>
                  <a:pt x="400" y="134"/>
                </a:lnTo>
                <a:lnTo>
                  <a:pt x="380" y="122"/>
                </a:lnTo>
                <a:lnTo>
                  <a:pt x="358" y="114"/>
                </a:lnTo>
                <a:lnTo>
                  <a:pt x="334" y="108"/>
                </a:lnTo>
                <a:lnTo>
                  <a:pt x="308" y="108"/>
                </a:lnTo>
                <a:lnTo>
                  <a:pt x="288" y="108"/>
                </a:lnTo>
                <a:lnTo>
                  <a:pt x="270" y="110"/>
                </a:lnTo>
                <a:lnTo>
                  <a:pt x="252" y="114"/>
                </a:lnTo>
                <a:lnTo>
                  <a:pt x="234" y="120"/>
                </a:lnTo>
                <a:lnTo>
                  <a:pt x="218" y="128"/>
                </a:lnTo>
                <a:lnTo>
                  <a:pt x="204" y="136"/>
                </a:lnTo>
                <a:lnTo>
                  <a:pt x="190" y="148"/>
                </a:lnTo>
                <a:lnTo>
                  <a:pt x="178" y="160"/>
                </a:lnTo>
                <a:lnTo>
                  <a:pt x="166" y="174"/>
                </a:lnTo>
                <a:lnTo>
                  <a:pt x="156" y="188"/>
                </a:lnTo>
                <a:lnTo>
                  <a:pt x="148" y="206"/>
                </a:lnTo>
                <a:lnTo>
                  <a:pt x="142" y="224"/>
                </a:lnTo>
                <a:lnTo>
                  <a:pt x="136" y="244"/>
                </a:lnTo>
                <a:lnTo>
                  <a:pt x="132" y="266"/>
                </a:lnTo>
                <a:lnTo>
                  <a:pt x="130" y="290"/>
                </a:lnTo>
                <a:lnTo>
                  <a:pt x="130" y="314"/>
                </a:lnTo>
                <a:lnTo>
                  <a:pt x="130" y="342"/>
                </a:lnTo>
                <a:lnTo>
                  <a:pt x="132" y="366"/>
                </a:lnTo>
                <a:lnTo>
                  <a:pt x="136" y="390"/>
                </a:lnTo>
                <a:lnTo>
                  <a:pt x="142" y="412"/>
                </a:lnTo>
                <a:lnTo>
                  <a:pt x="148" y="432"/>
                </a:lnTo>
                <a:lnTo>
                  <a:pt x="156" y="450"/>
                </a:lnTo>
                <a:lnTo>
                  <a:pt x="166" y="466"/>
                </a:lnTo>
                <a:lnTo>
                  <a:pt x="178" y="482"/>
                </a:lnTo>
                <a:lnTo>
                  <a:pt x="192" y="494"/>
                </a:lnTo>
                <a:lnTo>
                  <a:pt x="204" y="506"/>
                </a:lnTo>
                <a:lnTo>
                  <a:pt x="220" y="514"/>
                </a:lnTo>
                <a:lnTo>
                  <a:pt x="236" y="522"/>
                </a:lnTo>
                <a:lnTo>
                  <a:pt x="252" y="528"/>
                </a:lnTo>
                <a:lnTo>
                  <a:pt x="270" y="534"/>
                </a:lnTo>
                <a:lnTo>
                  <a:pt x="288" y="536"/>
                </a:lnTo>
                <a:lnTo>
                  <a:pt x="308" y="536"/>
                </a:lnTo>
                <a:lnTo>
                  <a:pt x="328" y="536"/>
                </a:lnTo>
                <a:lnTo>
                  <a:pt x="348" y="532"/>
                </a:lnTo>
                <a:lnTo>
                  <a:pt x="368" y="528"/>
                </a:lnTo>
                <a:lnTo>
                  <a:pt x="386" y="522"/>
                </a:lnTo>
                <a:lnTo>
                  <a:pt x="406" y="512"/>
                </a:lnTo>
                <a:lnTo>
                  <a:pt x="424" y="504"/>
                </a:lnTo>
                <a:lnTo>
                  <a:pt x="440" y="494"/>
                </a:lnTo>
                <a:lnTo>
                  <a:pt x="456" y="484"/>
                </a:lnTo>
                <a:lnTo>
                  <a:pt x="456" y="404"/>
                </a:lnTo>
                <a:lnTo>
                  <a:pt x="312" y="404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062" name="Freeform 38"/>
          <p:cNvSpPr>
            <a:spLocks/>
          </p:cNvSpPr>
          <p:nvPr/>
        </p:nvSpPr>
        <p:spPr bwMode="auto">
          <a:xfrm>
            <a:off x="6332538" y="3697288"/>
            <a:ext cx="784225" cy="990600"/>
          </a:xfrm>
          <a:custGeom>
            <a:avLst/>
            <a:gdLst>
              <a:gd name="T0" fmla="*/ 0 w 494"/>
              <a:gd name="T1" fmla="*/ 990600 h 624"/>
              <a:gd name="T2" fmla="*/ 0 w 494"/>
              <a:gd name="T3" fmla="*/ 0 h 624"/>
              <a:gd name="T4" fmla="*/ 193675 w 494"/>
              <a:gd name="T5" fmla="*/ 0 h 624"/>
              <a:gd name="T6" fmla="*/ 600075 w 494"/>
              <a:gd name="T7" fmla="*/ 660400 h 624"/>
              <a:gd name="T8" fmla="*/ 600075 w 494"/>
              <a:gd name="T9" fmla="*/ 0 h 624"/>
              <a:gd name="T10" fmla="*/ 784225 w 494"/>
              <a:gd name="T11" fmla="*/ 0 h 624"/>
              <a:gd name="T12" fmla="*/ 784225 w 494"/>
              <a:gd name="T13" fmla="*/ 990600 h 624"/>
              <a:gd name="T14" fmla="*/ 584200 w 494"/>
              <a:gd name="T15" fmla="*/ 990600 h 624"/>
              <a:gd name="T16" fmla="*/ 184150 w 494"/>
              <a:gd name="T17" fmla="*/ 346075 h 624"/>
              <a:gd name="T18" fmla="*/ 184150 w 494"/>
              <a:gd name="T19" fmla="*/ 990600 h 624"/>
              <a:gd name="T20" fmla="*/ 0 w 494"/>
              <a:gd name="T21" fmla="*/ 990600 h 62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94"/>
              <a:gd name="T34" fmla="*/ 0 h 624"/>
              <a:gd name="T35" fmla="*/ 494 w 494"/>
              <a:gd name="T36" fmla="*/ 624 h 62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94" h="624">
                <a:moveTo>
                  <a:pt x="0" y="624"/>
                </a:moveTo>
                <a:lnTo>
                  <a:pt x="0" y="0"/>
                </a:lnTo>
                <a:lnTo>
                  <a:pt x="122" y="0"/>
                </a:lnTo>
                <a:lnTo>
                  <a:pt x="378" y="416"/>
                </a:lnTo>
                <a:lnTo>
                  <a:pt x="378" y="0"/>
                </a:lnTo>
                <a:lnTo>
                  <a:pt x="494" y="0"/>
                </a:lnTo>
                <a:lnTo>
                  <a:pt x="494" y="624"/>
                </a:lnTo>
                <a:lnTo>
                  <a:pt x="368" y="624"/>
                </a:lnTo>
                <a:lnTo>
                  <a:pt x="116" y="218"/>
                </a:lnTo>
                <a:lnTo>
                  <a:pt x="116" y="624"/>
                </a:lnTo>
                <a:lnTo>
                  <a:pt x="0" y="624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063" name="TextBox 29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r"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93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6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Gulim</vt:lpstr>
      <vt:lpstr>Gulim</vt:lpstr>
      <vt:lpstr>Times New Roman</vt:lpstr>
      <vt:lpstr>Impact</vt:lpstr>
      <vt:lpstr>1_기본 디자인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293</cp:revision>
  <dcterms:created xsi:type="dcterms:W3CDTF">2008-05-05T17:18:36Z</dcterms:created>
  <dcterms:modified xsi:type="dcterms:W3CDTF">2014-03-12T10:01:36Z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