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61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75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6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6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0" y="1952625"/>
            <a:ext cx="8604250" cy="4357688"/>
            <a:chOff x="0" y="1230"/>
            <a:chExt cx="5420" cy="2745"/>
          </a:xfrm>
        </p:grpSpPr>
        <p:sp>
          <p:nvSpPr>
            <p:cNvPr id="1031" name="AutoShape 8"/>
            <p:cNvSpPr>
              <a:spLocks noChangeArrowheads="1"/>
            </p:cNvSpPr>
            <p:nvPr/>
          </p:nvSpPr>
          <p:spPr bwMode="auto">
            <a:xfrm rot="5400000">
              <a:off x="4729" y="2103"/>
              <a:ext cx="590" cy="4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6400"/>
                </a:gs>
                <a:gs pos="100000">
                  <a:srgbClr val="FF64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6400"/>
              </a:extrusionClr>
              <a:contourClr>
                <a:srgbClr val="FF640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2" name="Rectangle 9"/>
            <p:cNvSpPr>
              <a:spLocks noChangeArrowheads="1"/>
            </p:cNvSpPr>
            <p:nvPr/>
          </p:nvSpPr>
          <p:spPr bwMode="auto">
            <a:xfrm>
              <a:off x="0" y="2114"/>
              <a:ext cx="4808" cy="409"/>
            </a:xfrm>
            <a:prstGeom prst="rect">
              <a:avLst/>
            </a:prstGeom>
            <a:gradFill rotWithShape="1">
              <a:gsLst>
                <a:gs pos="0">
                  <a:srgbClr val="E8E2D8"/>
                </a:gs>
                <a:gs pos="100000">
                  <a:srgbClr val="FF6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3" name="Rectangle 10"/>
            <p:cNvSpPr>
              <a:spLocks noChangeArrowheads="1"/>
            </p:cNvSpPr>
            <p:nvPr/>
          </p:nvSpPr>
          <p:spPr bwMode="auto">
            <a:xfrm>
              <a:off x="0" y="2024"/>
              <a:ext cx="4808" cy="90"/>
            </a:xfrm>
            <a:prstGeom prst="rect">
              <a:avLst/>
            </a:prstGeom>
            <a:gradFill rotWithShape="1">
              <a:gsLst>
                <a:gs pos="0">
                  <a:srgbClr val="D0C2B0"/>
                </a:gs>
                <a:gs pos="100000">
                  <a:srgbClr val="8A35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4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81" y="2273"/>
              <a:ext cx="544" cy="9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rgbClr val="333333"/>
                  </a:solidFill>
                  <a:latin typeface="Arial Black" panose="020B0A04020102020204" pitchFamily="34" charset="0"/>
                </a:rPr>
                <a:t>HISTORY</a:t>
              </a:r>
              <a:endParaRPr lang="zh-CN" altLang="en-US" kern="10" spc="-45">
                <a:solidFill>
                  <a:srgbClr val="333333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5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020" y="2249"/>
              <a:ext cx="499" cy="13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1980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6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746" y="2249"/>
              <a:ext cx="499" cy="13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1990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472" y="2249"/>
              <a:ext cx="499" cy="13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2000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8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197" y="2249"/>
              <a:ext cx="499" cy="13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2010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9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3923" y="2249"/>
              <a:ext cx="499" cy="13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2020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0" name="Line 17"/>
            <p:cNvSpPr>
              <a:spLocks noChangeShapeType="1"/>
            </p:cNvSpPr>
            <p:nvPr/>
          </p:nvSpPr>
          <p:spPr bwMode="auto">
            <a:xfrm flipV="1">
              <a:off x="1270" y="1253"/>
              <a:ext cx="0" cy="862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" name="Line 18"/>
            <p:cNvSpPr>
              <a:spLocks noChangeShapeType="1"/>
            </p:cNvSpPr>
            <p:nvPr/>
          </p:nvSpPr>
          <p:spPr bwMode="auto">
            <a:xfrm flipV="1">
              <a:off x="2721" y="1253"/>
              <a:ext cx="0" cy="862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" name="Line 19"/>
            <p:cNvSpPr>
              <a:spLocks noChangeShapeType="1"/>
            </p:cNvSpPr>
            <p:nvPr/>
          </p:nvSpPr>
          <p:spPr bwMode="auto">
            <a:xfrm flipV="1">
              <a:off x="4173" y="1253"/>
              <a:ext cx="0" cy="862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" name="Line 20"/>
            <p:cNvSpPr>
              <a:spLocks noChangeShapeType="1"/>
            </p:cNvSpPr>
            <p:nvPr/>
          </p:nvSpPr>
          <p:spPr bwMode="auto">
            <a:xfrm flipV="1">
              <a:off x="3447" y="2523"/>
              <a:ext cx="0" cy="794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" name="AutoShape 21"/>
            <p:cNvSpPr>
              <a:spLocks noChangeArrowheads="1"/>
            </p:cNvSpPr>
            <p:nvPr/>
          </p:nvSpPr>
          <p:spPr bwMode="auto">
            <a:xfrm>
              <a:off x="340" y="2682"/>
              <a:ext cx="1497" cy="1293"/>
            </a:xfrm>
            <a:prstGeom prst="roundRect">
              <a:avLst>
                <a:gd name="adj" fmla="val 5528"/>
              </a:avLst>
            </a:prstGeom>
            <a:solidFill>
              <a:schemeClr val="tx1">
                <a:alpha val="25098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5" name="Text Box 22"/>
            <p:cNvSpPr txBox="1">
              <a:spLocks noChangeArrowheads="1"/>
            </p:cNvSpPr>
            <p:nvPr/>
          </p:nvSpPr>
          <p:spPr bwMode="auto">
            <a:xfrm>
              <a:off x="1292" y="1230"/>
              <a:ext cx="122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Visual Appealing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Captivate your viewing audience - PowerPoint Templates &amp; Backgrounds, Sleek Diagram &amp; Charts For Your Presentation</a:t>
              </a:r>
            </a:p>
          </p:txBody>
        </p:sp>
        <p:sp>
          <p:nvSpPr>
            <p:cNvPr id="1046" name="Text Box 23"/>
            <p:cNvSpPr txBox="1">
              <a:spLocks noChangeArrowheads="1"/>
            </p:cNvSpPr>
            <p:nvPr/>
          </p:nvSpPr>
          <p:spPr bwMode="auto">
            <a:xfrm>
              <a:off x="2744" y="1230"/>
              <a:ext cx="1225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Trendy Design in contemporary colors and styles - PowerPoint Templates &amp; Backgrounds, PowerPoint Diagrams &amp; Charts for your Presentation</a:t>
              </a:r>
            </a:p>
          </p:txBody>
        </p:sp>
        <p:sp>
          <p:nvSpPr>
            <p:cNvPr id="1047" name="Text Box 24"/>
            <p:cNvSpPr txBox="1">
              <a:spLocks noChangeArrowheads="1"/>
            </p:cNvSpPr>
            <p:nvPr/>
          </p:nvSpPr>
          <p:spPr bwMode="auto">
            <a:xfrm>
              <a:off x="4195" y="1230"/>
              <a:ext cx="1225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Animation PowerPoint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Animation PowerPoint Templates &amp; Backgrounds for Your Impressive Presentation</a:t>
              </a:r>
            </a:p>
          </p:txBody>
        </p:sp>
        <p:sp>
          <p:nvSpPr>
            <p:cNvPr id="1048" name="Text Box 25"/>
            <p:cNvSpPr txBox="1">
              <a:spLocks noChangeArrowheads="1"/>
            </p:cNvSpPr>
            <p:nvPr/>
          </p:nvSpPr>
          <p:spPr bwMode="auto">
            <a:xfrm>
              <a:off x="2018" y="2636"/>
              <a:ext cx="122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Ready to Use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Immense visual appeal - Premade PowerPoint Templates, Professional quality templates in a couple of clicks away!</a:t>
              </a:r>
            </a:p>
          </p:txBody>
        </p:sp>
        <p:sp>
          <p:nvSpPr>
            <p:cNvPr id="1049" name="Text Box 26"/>
            <p:cNvSpPr txBox="1">
              <a:spLocks noChangeArrowheads="1"/>
            </p:cNvSpPr>
            <p:nvPr/>
          </p:nvSpPr>
          <p:spPr bwMode="auto">
            <a:xfrm>
              <a:off x="3469" y="2636"/>
              <a:ext cx="1225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Diversity of Culture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Experience the diversity of arts and culture - predesigned PowerPoint Design Templates &amp; Diagrams and Layout Slides</a:t>
              </a:r>
            </a:p>
          </p:txBody>
        </p:sp>
        <p:sp>
          <p:nvSpPr>
            <p:cNvPr id="105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453" y="2772"/>
              <a:ext cx="318" cy="9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1980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5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453" y="2931"/>
              <a:ext cx="318" cy="9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1990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5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53" y="3090"/>
              <a:ext cx="318" cy="9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2000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53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53" y="3249"/>
              <a:ext cx="318" cy="9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2010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5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453" y="3407"/>
              <a:ext cx="318" cy="9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rgbClr val="FFC800"/>
                  </a:solidFill>
                  <a:latin typeface="Arial Black" panose="020B0A04020102020204" pitchFamily="34" charset="0"/>
                </a:rPr>
                <a:t>2020</a:t>
              </a:r>
              <a:endParaRPr lang="zh-CN" altLang="en-US" kern="10" spc="-45">
                <a:solidFill>
                  <a:srgbClr val="FFC8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55" name="Text Box 32"/>
            <p:cNvSpPr txBox="1">
              <a:spLocks noChangeArrowheads="1"/>
            </p:cNvSpPr>
            <p:nvPr/>
          </p:nvSpPr>
          <p:spPr bwMode="auto">
            <a:xfrm>
              <a:off x="794" y="2682"/>
              <a:ext cx="907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>
                <a:lnSpc>
                  <a:spcPct val="170000"/>
                </a:lnSpc>
              </a:pP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Visual Appealing</a:t>
              </a:r>
            </a:p>
            <a:p>
              <a:pPr eaLnBrk="1" hangingPunct="1">
                <a:lnSpc>
                  <a:spcPct val="170000"/>
                </a:lnSpc>
              </a:pP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Ready to Use</a:t>
              </a:r>
            </a:p>
            <a:p>
              <a:pPr eaLnBrk="1" hangingPunct="1">
                <a:lnSpc>
                  <a:spcPct val="170000"/>
                </a:lnSpc>
              </a:pP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Subtle Touch</a:t>
              </a:r>
            </a:p>
            <a:p>
              <a:pPr eaLnBrk="1" hangingPunct="1">
                <a:lnSpc>
                  <a:spcPct val="170000"/>
                </a:lnSpc>
              </a:pP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Diversity of Culture</a:t>
              </a:r>
            </a:p>
            <a:p>
              <a:pPr eaLnBrk="1" hangingPunct="1">
                <a:lnSpc>
                  <a:spcPct val="170000"/>
                </a:lnSpc>
              </a:pP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Animation PowerPoint</a:t>
              </a:r>
            </a:p>
          </p:txBody>
        </p:sp>
        <p:sp>
          <p:nvSpPr>
            <p:cNvPr id="1056" name="Oval 33"/>
            <p:cNvSpPr>
              <a:spLocks noChangeArrowheads="1"/>
            </p:cNvSpPr>
            <p:nvPr/>
          </p:nvSpPr>
          <p:spPr bwMode="auto">
            <a:xfrm>
              <a:off x="589" y="3590"/>
              <a:ext cx="45" cy="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57" name="Oval 34"/>
            <p:cNvSpPr>
              <a:spLocks noChangeArrowheads="1"/>
            </p:cNvSpPr>
            <p:nvPr/>
          </p:nvSpPr>
          <p:spPr bwMode="auto">
            <a:xfrm>
              <a:off x="589" y="3680"/>
              <a:ext cx="45" cy="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58" name="Oval 35"/>
            <p:cNvSpPr>
              <a:spLocks noChangeArrowheads="1"/>
            </p:cNvSpPr>
            <p:nvPr/>
          </p:nvSpPr>
          <p:spPr bwMode="auto">
            <a:xfrm>
              <a:off x="589" y="3771"/>
              <a:ext cx="45" cy="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59" name="Line 36"/>
            <p:cNvSpPr>
              <a:spLocks noChangeShapeType="1"/>
            </p:cNvSpPr>
            <p:nvPr/>
          </p:nvSpPr>
          <p:spPr bwMode="auto">
            <a:xfrm flipV="1">
              <a:off x="1995" y="2523"/>
              <a:ext cx="0" cy="794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122</Words>
  <Application>Microsoft Office PowerPoint</Application>
  <PresentationFormat>全屏显示(4:3)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