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77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093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803275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908175" y="441325"/>
            <a:ext cx="53276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b="1" kern="10" spc="-90" dirty="0">
              <a:solidFill>
                <a:srgbClr val="957B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3851275" y="6129338"/>
            <a:ext cx="1441450" cy="360362"/>
            <a:chOff x="2426" y="3861"/>
            <a:chExt cx="908" cy="227"/>
          </a:xfrm>
        </p:grpSpPr>
        <p:sp>
          <p:nvSpPr>
            <p:cNvPr id="2060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426" y="3861"/>
              <a:ext cx="908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solidFill>
                    <a:srgbClr val="957B59"/>
                  </a:solidFill>
                  <a:latin typeface="Impact" panose="020B0806030902050204" pitchFamily="34" charset="0"/>
                </a:rPr>
                <a:t>' LOGOTYPE '</a:t>
              </a:r>
              <a:endParaRPr lang="zh-CN" altLang="en-US" kern="10">
                <a:solidFill>
                  <a:srgbClr val="957B59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061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96" y="4042"/>
              <a:ext cx="770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solidFill>
                    <a:srgbClr val="9696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53" name="Group 7"/>
          <p:cNvGrpSpPr>
            <a:grpSpLocks/>
          </p:cNvGrpSpPr>
          <p:nvPr/>
        </p:nvGrpSpPr>
        <p:grpSpPr bwMode="auto">
          <a:xfrm>
            <a:off x="1150938" y="2024063"/>
            <a:ext cx="6840537" cy="3349625"/>
            <a:chOff x="725" y="1275"/>
            <a:chExt cx="4309" cy="2110"/>
          </a:xfrm>
        </p:grpSpPr>
        <p:sp>
          <p:nvSpPr>
            <p:cNvPr id="2055" name="AutoShape 8"/>
            <p:cNvSpPr>
              <a:spLocks noChangeArrowheads="1"/>
            </p:cNvSpPr>
            <p:nvPr/>
          </p:nvSpPr>
          <p:spPr bwMode="auto">
            <a:xfrm>
              <a:off x="725" y="2999"/>
              <a:ext cx="4309" cy="386"/>
            </a:xfrm>
            <a:prstGeom prst="roundRect">
              <a:avLst>
                <a:gd name="adj" fmla="val 50000"/>
              </a:avLst>
            </a:prstGeom>
            <a:solidFill>
              <a:schemeClr val="tx1">
                <a:alpha val="10196"/>
              </a:schemeClr>
            </a:solidFill>
            <a:ln w="19050" cap="rnd" algn="ctr">
              <a:solidFill>
                <a:srgbClr val="9E9E9E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rgbClr val="0064FF"/>
                  </a:solidFill>
                  <a:latin typeface="Arial Black" panose="020B0A04020102020204" pitchFamily="34" charset="0"/>
                </a:rPr>
                <a:t>Transfortation and Storage</a:t>
              </a:r>
              <a:endParaRPr lang="en-US" altLang="ko-KR">
                <a:solidFill>
                  <a:srgbClr val="0064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6" name="AutoShape 9"/>
            <p:cNvSpPr>
              <a:spLocks noChangeArrowheads="1"/>
            </p:cNvSpPr>
            <p:nvPr/>
          </p:nvSpPr>
          <p:spPr bwMode="auto">
            <a:xfrm>
              <a:off x="725" y="2568"/>
              <a:ext cx="4309" cy="3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"/>
              <a:lightRig rig="legacyFlat2" dir="b"/>
            </a:scene3d>
            <a:sp3d extrusionH="2016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rgbClr val="9E9E9E"/>
                  </a:solidFill>
                  <a:latin typeface="Arial Black" panose="020B0A04020102020204" pitchFamily="34" charset="0"/>
                </a:rPr>
                <a:t>Other Individual Service</a:t>
              </a:r>
              <a:endParaRPr lang="en-US" altLang="ko-KR">
                <a:solidFill>
                  <a:srgbClr val="9E9E9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7" name="AutoShape 10"/>
            <p:cNvSpPr>
              <a:spLocks noChangeArrowheads="1"/>
            </p:cNvSpPr>
            <p:nvPr/>
          </p:nvSpPr>
          <p:spPr bwMode="auto">
            <a:xfrm>
              <a:off x="725" y="2137"/>
              <a:ext cx="4309" cy="3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"/>
              <a:lightRig rig="legacyFlat2" dir="b"/>
            </a:scene3d>
            <a:sp3d extrusionH="2016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rgbClr val="9E9E9E"/>
                  </a:solidFill>
                  <a:latin typeface="Arial Black" panose="020B0A04020102020204" pitchFamily="34" charset="0"/>
                </a:rPr>
                <a:t> Recreation, Culture and Sports</a:t>
              </a:r>
              <a:endParaRPr lang="en-US" altLang="ko-KR">
                <a:solidFill>
                  <a:srgbClr val="9E9E9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8" name="AutoShape 11"/>
            <p:cNvSpPr>
              <a:spLocks noChangeArrowheads="1"/>
            </p:cNvSpPr>
            <p:nvPr/>
          </p:nvSpPr>
          <p:spPr bwMode="auto">
            <a:xfrm>
              <a:off x="725" y="1706"/>
              <a:ext cx="4309" cy="3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"/>
              <a:lightRig rig="legacyFlat2" dir="b"/>
            </a:scene3d>
            <a:sp3d extrusionH="2016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rgbClr val="9E9E9E"/>
                  </a:solidFill>
                  <a:latin typeface="Arial Black" panose="020B0A04020102020204" pitchFamily="34" charset="0"/>
                </a:rPr>
                <a:t>Service for Business</a:t>
              </a:r>
              <a:endParaRPr lang="en-US" altLang="ko-KR">
                <a:solidFill>
                  <a:srgbClr val="9E9E9E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059" name="AutoShape 12"/>
            <p:cNvSpPr>
              <a:spLocks noChangeArrowheads="1"/>
            </p:cNvSpPr>
            <p:nvPr/>
          </p:nvSpPr>
          <p:spPr bwMode="auto">
            <a:xfrm>
              <a:off x="725" y="1275"/>
              <a:ext cx="4309" cy="38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0064FF"/>
                </a:gs>
                <a:gs pos="100000">
                  <a:srgbClr val="0064FF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ObliqueTop"/>
              <a:lightRig rig="legacyFlat2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64FF"/>
              </a:extrusionClr>
              <a:contourClr>
                <a:srgbClr val="0064FF"/>
              </a:contourClr>
            </a:sp3d>
          </p:spPr>
          <p:txBody>
            <a:bodyPr wrap="none" anchor="ctr">
              <a:flatTx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en-US" sz="2000">
                  <a:solidFill>
                    <a:schemeClr val="bg1"/>
                  </a:solidFill>
                  <a:latin typeface="Arial Black" panose="020B0A04020102020204" pitchFamily="34" charset="0"/>
                </a:rPr>
                <a:t>Financial Institutions and Insurance</a:t>
              </a:r>
              <a:endParaRPr lang="en-US" altLang="ko-KR" sz="200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2054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endParaRPr lang="zh-CN" altLang="en-US" sz="2400" b="1" dirty="0">
              <a:latin typeface="Times New Roman" panose="02020603050405020304" pitchFamily="18" charset="0"/>
            </a:endParaRPr>
          </a:p>
          <a:p>
            <a:pPr algn="ctr" eaLnBrk="1" hangingPunct="1"/>
            <a:endParaRPr lang="en-US" altLang="zh-CN" sz="24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04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25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Gulim</vt:lpstr>
      <vt:lpstr>Gulim</vt:lpstr>
      <vt:lpstr>Arial Black</vt:lpstr>
      <vt:lpstr>Times New Roman</vt:lpstr>
      <vt:lpstr>Impact</vt:lpstr>
      <vt:lpstr>디자인 사용자 지정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293</cp:revision>
  <dcterms:created xsi:type="dcterms:W3CDTF">2008-05-05T17:18:36Z</dcterms:created>
  <dcterms:modified xsi:type="dcterms:W3CDTF">2014-03-12T10:01:39Z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