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217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10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07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07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1" name="AutoShape 9"/>
          <p:cNvSpPr>
            <a:spLocks noChangeArrowheads="1"/>
          </p:cNvSpPr>
          <p:nvPr/>
        </p:nvSpPr>
        <p:spPr bwMode="auto">
          <a:xfrm>
            <a:off x="738188" y="1844675"/>
            <a:ext cx="2336800" cy="3687763"/>
          </a:xfrm>
          <a:prstGeom prst="roundRect">
            <a:avLst>
              <a:gd name="adj" fmla="val 4181"/>
            </a:avLst>
          </a:prstGeom>
          <a:solidFill>
            <a:srgbClr val="B2B2B2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2054" name="AutoShape 19"/>
          <p:cNvSpPr>
            <a:spLocks noChangeArrowheads="1"/>
          </p:cNvSpPr>
          <p:nvPr/>
        </p:nvSpPr>
        <p:spPr bwMode="auto">
          <a:xfrm>
            <a:off x="755650" y="1881188"/>
            <a:ext cx="2282825" cy="3111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rgbClr val="FFFFFF">
                  <a:alpha val="5000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5" name="AutoShape 9"/>
          <p:cNvSpPr>
            <a:spLocks noChangeArrowheads="1"/>
          </p:cNvSpPr>
          <p:nvPr/>
        </p:nvSpPr>
        <p:spPr bwMode="auto">
          <a:xfrm>
            <a:off x="3403600" y="1844675"/>
            <a:ext cx="2336800" cy="3687763"/>
          </a:xfrm>
          <a:prstGeom prst="roundRect">
            <a:avLst>
              <a:gd name="adj" fmla="val 4181"/>
            </a:avLst>
          </a:prstGeom>
          <a:solidFill>
            <a:srgbClr val="B2B2B2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2056" name="AutoShape 19"/>
          <p:cNvSpPr>
            <a:spLocks noChangeArrowheads="1"/>
          </p:cNvSpPr>
          <p:nvPr/>
        </p:nvSpPr>
        <p:spPr bwMode="auto">
          <a:xfrm>
            <a:off x="3440113" y="1881188"/>
            <a:ext cx="2263775" cy="3111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rgbClr val="FFFFFF">
                  <a:alpha val="50000"/>
                </a:srgbClr>
              </a:gs>
              <a:gs pos="100000">
                <a:srgbClr val="767676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0" name="AutoShape 9"/>
          <p:cNvSpPr>
            <a:spLocks noChangeArrowheads="1"/>
          </p:cNvSpPr>
          <p:nvPr/>
        </p:nvSpPr>
        <p:spPr bwMode="auto">
          <a:xfrm>
            <a:off x="6069013" y="1844675"/>
            <a:ext cx="2336800" cy="3687763"/>
          </a:xfrm>
          <a:prstGeom prst="roundRect">
            <a:avLst>
              <a:gd name="adj" fmla="val 4181"/>
            </a:avLst>
          </a:prstGeom>
          <a:solidFill>
            <a:srgbClr val="0064FF"/>
          </a:solidFill>
          <a:ln w="9525" algn="ctr">
            <a:noFill/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2058" name="AutoShape 19"/>
          <p:cNvSpPr>
            <a:spLocks noChangeArrowheads="1"/>
          </p:cNvSpPr>
          <p:nvPr/>
        </p:nvSpPr>
        <p:spPr bwMode="auto">
          <a:xfrm>
            <a:off x="6105525" y="1881188"/>
            <a:ext cx="2282825" cy="311150"/>
          </a:xfrm>
          <a:prstGeom prst="roundRect">
            <a:avLst>
              <a:gd name="adj" fmla="val 25981"/>
            </a:avLst>
          </a:prstGeom>
          <a:gradFill rotWithShape="1">
            <a:gsLst>
              <a:gs pos="0">
                <a:srgbClr val="FFFFFF">
                  <a:alpha val="75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>
              <a:solidFill>
                <a:srgbClr val="000000"/>
              </a:solidFill>
            </a:endParaRPr>
          </a:p>
        </p:txBody>
      </p:sp>
      <p:cxnSp>
        <p:nvCxnSpPr>
          <p:cNvPr id="83" name="직선 화살표 연결선 82"/>
          <p:cNvCxnSpPr/>
          <p:nvPr/>
        </p:nvCxnSpPr>
        <p:spPr>
          <a:xfrm>
            <a:off x="2855913" y="5310188"/>
            <a:ext cx="876300" cy="1587"/>
          </a:xfrm>
          <a:prstGeom prst="straightConnector1">
            <a:avLst/>
          </a:prstGeom>
          <a:ln w="76200">
            <a:solidFill>
              <a:srgbClr val="0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화살표 연결선 85"/>
          <p:cNvCxnSpPr/>
          <p:nvPr/>
        </p:nvCxnSpPr>
        <p:spPr>
          <a:xfrm>
            <a:off x="5521325" y="5310188"/>
            <a:ext cx="876300" cy="1587"/>
          </a:xfrm>
          <a:prstGeom prst="straightConnector1">
            <a:avLst/>
          </a:prstGeom>
          <a:ln w="76200">
            <a:solidFill>
              <a:srgbClr val="00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>
            <a:off x="738188" y="2936875"/>
            <a:ext cx="2336800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연결선 231"/>
          <p:cNvCxnSpPr/>
          <p:nvPr/>
        </p:nvCxnSpPr>
        <p:spPr>
          <a:xfrm>
            <a:off x="3403600" y="2936875"/>
            <a:ext cx="2336800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직선 연결선 232"/>
          <p:cNvCxnSpPr/>
          <p:nvPr/>
        </p:nvCxnSpPr>
        <p:spPr>
          <a:xfrm>
            <a:off x="6069013" y="2936875"/>
            <a:ext cx="2336800" cy="158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792163" y="3644900"/>
            <a:ext cx="22669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It’s about giving you the variety you need to meet the design on your mind. </a:t>
            </a:r>
          </a:p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We create powerpoint templates based on new visual trends that’s fresh, relevant and always on the cutting edge.</a:t>
            </a:r>
          </a:p>
        </p:txBody>
      </p:sp>
      <p:sp>
        <p:nvSpPr>
          <p:cNvPr id="2065" name="Text Box 19"/>
          <p:cNvSpPr txBox="1">
            <a:spLocks noChangeArrowheads="1"/>
          </p:cNvSpPr>
          <p:nvPr/>
        </p:nvSpPr>
        <p:spPr bwMode="auto">
          <a:xfrm>
            <a:off x="792163" y="3105150"/>
            <a:ext cx="2232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More choices and</a:t>
            </a:r>
          </a:p>
          <a:p>
            <a:pPr algn="ct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visual trends</a:t>
            </a:r>
          </a:p>
        </p:txBody>
      </p:sp>
      <p:sp>
        <p:nvSpPr>
          <p:cNvPr id="2066" name="Text Box 20"/>
          <p:cNvSpPr txBox="1">
            <a:spLocks noChangeArrowheads="1"/>
          </p:cNvSpPr>
          <p:nvPr/>
        </p:nvSpPr>
        <p:spPr bwMode="auto">
          <a:xfrm>
            <a:off x="3454400" y="3644900"/>
            <a:ext cx="22701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rgbClr val="808080"/>
                </a:solidFill>
                <a:latin typeface="Arial" panose="020B0604020202020204" pitchFamily="34" charset="0"/>
              </a:rPr>
              <a:t>PresenterTemplates provides the themes that surrounds you every day. We cover a wide range of subjects including business, IT, lifestyle, nature, travel, technology, school, culture and much more   for you to choose from and about 200 are added  every month.</a:t>
            </a:r>
          </a:p>
        </p:txBody>
      </p:sp>
      <p:sp>
        <p:nvSpPr>
          <p:cNvPr id="2067" name="Text Box 21"/>
          <p:cNvSpPr txBox="1">
            <a:spLocks noChangeArrowheads="1"/>
          </p:cNvSpPr>
          <p:nvPr/>
        </p:nvSpPr>
        <p:spPr bwMode="auto">
          <a:xfrm>
            <a:off x="3455988" y="3105150"/>
            <a:ext cx="2232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rgbClr val="808080"/>
                </a:solidFill>
                <a:latin typeface="Arial Black" panose="020B0A04020102020204" pitchFamily="34" charset="0"/>
              </a:rPr>
              <a:t>A wide range of subjects</a:t>
            </a:r>
          </a:p>
        </p:txBody>
      </p:sp>
      <p:sp>
        <p:nvSpPr>
          <p:cNvPr id="2068" name="Text Box 22"/>
          <p:cNvSpPr txBox="1">
            <a:spLocks noChangeArrowheads="1"/>
          </p:cNvSpPr>
          <p:nvPr/>
        </p:nvSpPr>
        <p:spPr bwMode="auto">
          <a:xfrm>
            <a:off x="6157913" y="3644900"/>
            <a:ext cx="21939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sz="1000">
                <a:solidFill>
                  <a:schemeClr val="bg1"/>
                </a:solidFill>
                <a:latin typeface="Arial" panose="020B0604020202020204" pitchFamily="34" charset="0"/>
              </a:rPr>
              <a:t>PowerPoint is a complete presentation graphics package. It gives you everything you need to produce a professional-looking presentation. PowerPoint offers word processing, outlining, drawing, graphing, and presentation management tools- all designed to be easy to use and learn.</a:t>
            </a:r>
          </a:p>
        </p:txBody>
      </p:sp>
      <p:sp>
        <p:nvSpPr>
          <p:cNvPr id="2069" name="Text Box 23"/>
          <p:cNvSpPr txBox="1">
            <a:spLocks noChangeArrowheads="1"/>
          </p:cNvSpPr>
          <p:nvPr/>
        </p:nvSpPr>
        <p:spPr bwMode="auto">
          <a:xfrm>
            <a:off x="6121400" y="3105150"/>
            <a:ext cx="22320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r>
              <a:rPr lang="en-US" altLang="ko-KR" sz="1400">
                <a:solidFill>
                  <a:schemeClr val="bg1"/>
                </a:solidFill>
                <a:latin typeface="Arial Black" panose="020B0A04020102020204" pitchFamily="34" charset="0"/>
              </a:rPr>
              <a:t>PowerPoint Presentation</a:t>
            </a:r>
          </a:p>
        </p:txBody>
      </p:sp>
      <p:sp>
        <p:nvSpPr>
          <p:cNvPr id="2070" name="WordArt 24"/>
          <p:cNvSpPr>
            <a:spLocks noChangeArrowheads="1" noChangeShapeType="1" noTextEdit="1"/>
          </p:cNvSpPr>
          <p:nvPr/>
        </p:nvSpPr>
        <p:spPr bwMode="auto">
          <a:xfrm>
            <a:off x="1331913" y="2170113"/>
            <a:ext cx="1116012" cy="395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solidFill>
                  <a:schemeClr val="tx1">
                    <a:alpha val="50195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</a:t>
            </a:r>
            <a:endParaRPr lang="zh-CN" altLang="en-US" b="1" kern="10" spc="-90">
              <a:solidFill>
                <a:schemeClr val="tx1">
                  <a:alpha val="50195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1" name="WordArt 25"/>
          <p:cNvSpPr>
            <a:spLocks noChangeArrowheads="1" noChangeShapeType="1" noTextEdit="1"/>
          </p:cNvSpPr>
          <p:nvPr/>
        </p:nvSpPr>
        <p:spPr bwMode="auto">
          <a:xfrm>
            <a:off x="3995738" y="2170113"/>
            <a:ext cx="1116012" cy="395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solidFill>
                  <a:schemeClr val="tx1">
                    <a:alpha val="50195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</a:t>
            </a:r>
            <a:endParaRPr lang="zh-CN" altLang="en-US" b="1" kern="10" spc="-90">
              <a:solidFill>
                <a:schemeClr val="tx1">
                  <a:alpha val="50195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2" name="WordArt 26"/>
          <p:cNvSpPr>
            <a:spLocks noChangeArrowheads="1" noChangeShapeType="1" noTextEdit="1"/>
          </p:cNvSpPr>
          <p:nvPr/>
        </p:nvSpPr>
        <p:spPr bwMode="auto">
          <a:xfrm>
            <a:off x="6696075" y="2170113"/>
            <a:ext cx="1116013" cy="3952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b="1" kern="10" spc="-90">
                <a:solidFill>
                  <a:schemeClr val="tx1">
                    <a:alpha val="50195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2009</a:t>
            </a:r>
            <a:endParaRPr lang="zh-CN" altLang="en-US" b="1" kern="10" spc="-90">
              <a:solidFill>
                <a:schemeClr val="tx1">
                  <a:alpha val="50195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73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2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151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