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맑은 고딕" panose="020B0503020000020004" pitchFamily="34" charset="-127"/>
      <p:regular r:id="rId4"/>
      <p:bold r:id="rId5"/>
    </p:embeddedFont>
    <p:embeddedFont>
      <p:font typeface="Arial Black" panose="020B0A04020102020204" pitchFamily="34" charset="0"/>
      <p:bold r:id="rId6"/>
    </p:embeddedFont>
    <p:embeddedFont>
      <p:font typeface="Impact" panose="020B0806030902050204" pitchFamily="34" charset="0"/>
      <p:regular r:id="rId7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ableStyles" Target="tableStyles.xml"/><Relationship Id="rId5" Type="http://schemas.openxmlformats.org/officeDocument/2006/relationships/font" Target="fonts/font3.fntdata"/><Relationship Id="rId10" Type="http://schemas.openxmlformats.org/officeDocument/2006/relationships/theme" Target="theme/theme1.xml"/><Relationship Id="rId4" Type="http://schemas.openxmlformats.org/officeDocument/2006/relationships/font" Target="fonts/font2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0222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260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803275"/>
            <a:ext cx="91440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1908175" y="441325"/>
            <a:ext cx="5327650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b="1" kern="10" spc="-90" dirty="0">
              <a:gradFill rotWithShape="1">
                <a:gsLst>
                  <a:gs pos="0">
                    <a:srgbClr val="CEB99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17961" dir="2700000" algn="ctr" rotWithShape="0">
                  <a:schemeClr val="tx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3851275" y="6129338"/>
            <a:ext cx="1441450" cy="360362"/>
            <a:chOff x="2426" y="3861"/>
            <a:chExt cx="908" cy="227"/>
          </a:xfrm>
        </p:grpSpPr>
        <p:sp>
          <p:nvSpPr>
            <p:cNvPr id="1063" name="WordArt 5"/>
            <p:cNvSpPr>
              <a:spLocks noChangeArrowheads="1" noChangeShapeType="1" noTextEdit="1"/>
            </p:cNvSpPr>
            <p:nvPr/>
          </p:nvSpPr>
          <p:spPr bwMode="auto">
            <a:xfrm>
              <a:off x="2426" y="3861"/>
              <a:ext cx="908" cy="13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>
                  <a:gradFill rotWithShape="1">
                    <a:gsLst>
                      <a:gs pos="0">
                        <a:srgbClr val="CEB99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17961" dir="2700000" algn="ctr" rotWithShape="0">
                      <a:schemeClr val="tx1"/>
                    </a:outerShdw>
                  </a:effectLst>
                  <a:latin typeface="Impact" panose="020B0806030902050204" pitchFamily="34" charset="0"/>
                </a:rPr>
                <a:t>' LOGOTYPE '</a:t>
              </a:r>
              <a:endParaRPr lang="zh-CN" altLang="en-US" kern="10">
                <a:gradFill rotWithShape="1">
                  <a:gsLst>
                    <a:gs pos="0">
                      <a:srgbClr val="CEB99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1"/>
                  </a:outerShdw>
                </a:effectLst>
                <a:latin typeface="Impact" panose="020B0806030902050204" pitchFamily="34" charset="0"/>
              </a:endParaRPr>
            </a:p>
          </p:txBody>
        </p:sp>
        <p:sp>
          <p:nvSpPr>
            <p:cNvPr id="1064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496" y="4042"/>
              <a:ext cx="770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800" b="1" kern="10">
                  <a:solidFill>
                    <a:srgbClr val="9696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COMPANY LOGOTYPE INSERT</a:t>
              </a:r>
              <a:endParaRPr lang="zh-CN" altLang="en-US" sz="800" b="1" kern="1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29" name="Group 84"/>
          <p:cNvGrpSpPr>
            <a:grpSpLocks/>
          </p:cNvGrpSpPr>
          <p:nvPr/>
        </p:nvGrpSpPr>
        <p:grpSpPr bwMode="auto">
          <a:xfrm>
            <a:off x="3924300" y="3860800"/>
            <a:ext cx="1295400" cy="1295400"/>
            <a:chOff x="2472" y="1094"/>
            <a:chExt cx="816" cy="816"/>
          </a:xfrm>
        </p:grpSpPr>
        <p:sp>
          <p:nvSpPr>
            <p:cNvPr id="363" name="AutoShape 85"/>
            <p:cNvSpPr>
              <a:spLocks noChangeArrowheads="1"/>
            </p:cNvSpPr>
            <p:nvPr/>
          </p:nvSpPr>
          <p:spPr bwMode="auto">
            <a:xfrm>
              <a:off x="2472" y="1094"/>
              <a:ext cx="816" cy="816"/>
            </a:xfrm>
            <a:prstGeom prst="roundRect">
              <a:avLst>
                <a:gd name="adj" fmla="val 8579"/>
              </a:avLst>
            </a:prstGeom>
            <a:solidFill>
              <a:schemeClr val="bg1">
                <a:lumMod val="85000"/>
              </a:schemeClr>
            </a:solidFill>
            <a:ln w="12700" algn="ctr">
              <a:noFill/>
              <a:round/>
              <a:headEnd/>
              <a:tailEnd/>
            </a:ln>
            <a:effectLst>
              <a:outerShdw dist="35921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endParaRPr lang="ko-KR" altLang="en-US">
                <a:solidFill>
                  <a:srgbClr val="000000"/>
                </a:solidFill>
              </a:endParaRPr>
            </a:p>
          </p:txBody>
        </p:sp>
        <p:sp>
          <p:nvSpPr>
            <p:cNvPr id="1062" name="AutoShape 86"/>
            <p:cNvSpPr>
              <a:spLocks noChangeArrowheads="1"/>
            </p:cNvSpPr>
            <p:nvPr/>
          </p:nvSpPr>
          <p:spPr bwMode="auto">
            <a:xfrm>
              <a:off x="2494" y="1117"/>
              <a:ext cx="771" cy="272"/>
            </a:xfrm>
            <a:prstGeom prst="roundRect">
              <a:avLst>
                <a:gd name="adj" fmla="val 20954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kumimoji="0" lang="zh-CN" altLang="en-US">
                <a:latin typeface="맑은 고딕" panose="020B0503020000020004" pitchFamily="34" charset="-127"/>
                <a:ea typeface="맑은 고딕" panose="020B0503020000020004" pitchFamily="34" charset="-127"/>
              </a:endParaRPr>
            </a:p>
          </p:txBody>
        </p:sp>
      </p:grpSp>
      <p:grpSp>
        <p:nvGrpSpPr>
          <p:cNvPr id="1030" name="Group 84"/>
          <p:cNvGrpSpPr>
            <a:grpSpLocks/>
          </p:cNvGrpSpPr>
          <p:nvPr/>
        </p:nvGrpSpPr>
        <p:grpSpPr bwMode="auto">
          <a:xfrm>
            <a:off x="2308225" y="3860800"/>
            <a:ext cx="1314450" cy="1295400"/>
            <a:chOff x="2472" y="1094"/>
            <a:chExt cx="816" cy="816"/>
          </a:xfrm>
        </p:grpSpPr>
        <p:sp>
          <p:nvSpPr>
            <p:cNvPr id="367" name="AutoShape 85"/>
            <p:cNvSpPr>
              <a:spLocks noChangeArrowheads="1"/>
            </p:cNvSpPr>
            <p:nvPr/>
          </p:nvSpPr>
          <p:spPr bwMode="auto">
            <a:xfrm>
              <a:off x="2472" y="1094"/>
              <a:ext cx="816" cy="816"/>
            </a:xfrm>
            <a:prstGeom prst="roundRect">
              <a:avLst>
                <a:gd name="adj" fmla="val 8579"/>
              </a:avLst>
            </a:prstGeom>
            <a:solidFill>
              <a:schemeClr val="bg1">
                <a:lumMod val="85000"/>
              </a:schemeClr>
            </a:solidFill>
            <a:ln w="12700" algn="ctr">
              <a:noFill/>
              <a:round/>
              <a:headEnd/>
              <a:tailEnd/>
            </a:ln>
            <a:effectLst>
              <a:outerShdw dist="35921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endParaRPr lang="ko-KR" altLang="en-US">
                <a:solidFill>
                  <a:srgbClr val="000000"/>
                </a:solidFill>
              </a:endParaRPr>
            </a:p>
          </p:txBody>
        </p:sp>
        <p:sp>
          <p:nvSpPr>
            <p:cNvPr id="1060" name="AutoShape 86"/>
            <p:cNvSpPr>
              <a:spLocks noChangeArrowheads="1"/>
            </p:cNvSpPr>
            <p:nvPr/>
          </p:nvSpPr>
          <p:spPr bwMode="auto">
            <a:xfrm>
              <a:off x="2494" y="1117"/>
              <a:ext cx="771" cy="272"/>
            </a:xfrm>
            <a:prstGeom prst="roundRect">
              <a:avLst>
                <a:gd name="adj" fmla="val 20954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kumimoji="0" lang="zh-CN" altLang="en-US">
                <a:latin typeface="맑은 고딕" panose="020B0503020000020004" pitchFamily="34" charset="-127"/>
                <a:ea typeface="맑은 고딕" panose="020B0503020000020004" pitchFamily="34" charset="-127"/>
              </a:endParaRPr>
            </a:p>
          </p:txBody>
        </p:sp>
      </p:grpSp>
      <p:grpSp>
        <p:nvGrpSpPr>
          <p:cNvPr id="1031" name="Group 84"/>
          <p:cNvGrpSpPr>
            <a:grpSpLocks/>
          </p:cNvGrpSpPr>
          <p:nvPr/>
        </p:nvGrpSpPr>
        <p:grpSpPr bwMode="auto">
          <a:xfrm>
            <a:off x="719138" y="3860800"/>
            <a:ext cx="1296987" cy="1295400"/>
            <a:chOff x="2472" y="1094"/>
            <a:chExt cx="816" cy="816"/>
          </a:xfrm>
        </p:grpSpPr>
        <p:sp>
          <p:nvSpPr>
            <p:cNvPr id="370" name="AutoShape 85"/>
            <p:cNvSpPr>
              <a:spLocks noChangeArrowheads="1"/>
            </p:cNvSpPr>
            <p:nvPr/>
          </p:nvSpPr>
          <p:spPr bwMode="auto">
            <a:xfrm>
              <a:off x="2472" y="1094"/>
              <a:ext cx="816" cy="816"/>
            </a:xfrm>
            <a:prstGeom prst="roundRect">
              <a:avLst>
                <a:gd name="adj" fmla="val 8579"/>
              </a:avLst>
            </a:prstGeom>
            <a:solidFill>
              <a:schemeClr val="bg1">
                <a:lumMod val="85000"/>
              </a:schemeClr>
            </a:solidFill>
            <a:ln w="12700" algn="ctr">
              <a:noFill/>
              <a:round/>
              <a:headEnd/>
              <a:tailEnd/>
            </a:ln>
            <a:effectLst>
              <a:outerShdw dist="35921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endParaRPr lang="ko-KR" altLang="en-US">
                <a:solidFill>
                  <a:srgbClr val="000000"/>
                </a:solidFill>
              </a:endParaRPr>
            </a:p>
          </p:txBody>
        </p:sp>
        <p:sp>
          <p:nvSpPr>
            <p:cNvPr id="1058" name="AutoShape 86"/>
            <p:cNvSpPr>
              <a:spLocks noChangeArrowheads="1"/>
            </p:cNvSpPr>
            <p:nvPr/>
          </p:nvSpPr>
          <p:spPr bwMode="auto">
            <a:xfrm>
              <a:off x="2494" y="1117"/>
              <a:ext cx="771" cy="272"/>
            </a:xfrm>
            <a:prstGeom prst="roundRect">
              <a:avLst>
                <a:gd name="adj" fmla="val 20954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kumimoji="0" lang="zh-CN" altLang="en-US">
                <a:latin typeface="맑은 고딕" panose="020B0503020000020004" pitchFamily="34" charset="-127"/>
                <a:ea typeface="맑은 고딕" panose="020B0503020000020004" pitchFamily="34" charset="-127"/>
              </a:endParaRPr>
            </a:p>
          </p:txBody>
        </p:sp>
      </p:grpSp>
      <p:grpSp>
        <p:nvGrpSpPr>
          <p:cNvPr id="1032" name="Group 84"/>
          <p:cNvGrpSpPr>
            <a:grpSpLocks/>
          </p:cNvGrpSpPr>
          <p:nvPr/>
        </p:nvGrpSpPr>
        <p:grpSpPr bwMode="auto">
          <a:xfrm>
            <a:off x="7146925" y="3860800"/>
            <a:ext cx="1277938" cy="1295400"/>
            <a:chOff x="2472" y="1094"/>
            <a:chExt cx="816" cy="816"/>
          </a:xfrm>
        </p:grpSpPr>
        <p:sp>
          <p:nvSpPr>
            <p:cNvPr id="374" name="AutoShape 85"/>
            <p:cNvSpPr>
              <a:spLocks noChangeArrowheads="1"/>
            </p:cNvSpPr>
            <p:nvPr/>
          </p:nvSpPr>
          <p:spPr bwMode="auto">
            <a:xfrm>
              <a:off x="2472" y="1094"/>
              <a:ext cx="816" cy="816"/>
            </a:xfrm>
            <a:prstGeom prst="roundRect">
              <a:avLst>
                <a:gd name="adj" fmla="val 8579"/>
              </a:avLst>
            </a:prstGeom>
            <a:solidFill>
              <a:schemeClr val="bg1">
                <a:lumMod val="85000"/>
              </a:schemeClr>
            </a:solidFill>
            <a:ln w="12700" algn="ctr">
              <a:noFill/>
              <a:round/>
              <a:headEnd/>
              <a:tailEnd/>
            </a:ln>
            <a:effectLst>
              <a:outerShdw dist="35921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endParaRPr lang="ko-KR" altLang="en-US">
                <a:solidFill>
                  <a:srgbClr val="000000"/>
                </a:solidFill>
              </a:endParaRPr>
            </a:p>
          </p:txBody>
        </p:sp>
        <p:sp>
          <p:nvSpPr>
            <p:cNvPr id="1056" name="AutoShape 86"/>
            <p:cNvSpPr>
              <a:spLocks noChangeArrowheads="1"/>
            </p:cNvSpPr>
            <p:nvPr/>
          </p:nvSpPr>
          <p:spPr bwMode="auto">
            <a:xfrm>
              <a:off x="2494" y="1117"/>
              <a:ext cx="771" cy="272"/>
            </a:xfrm>
            <a:prstGeom prst="roundRect">
              <a:avLst>
                <a:gd name="adj" fmla="val 20954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kumimoji="0" lang="zh-CN" altLang="en-US">
                <a:latin typeface="맑은 고딕" panose="020B0503020000020004" pitchFamily="34" charset="-127"/>
                <a:ea typeface="맑은 고딕" panose="020B0503020000020004" pitchFamily="34" charset="-127"/>
              </a:endParaRPr>
            </a:p>
          </p:txBody>
        </p:sp>
      </p:grpSp>
      <p:grpSp>
        <p:nvGrpSpPr>
          <p:cNvPr id="1033" name="Group 84"/>
          <p:cNvGrpSpPr>
            <a:grpSpLocks/>
          </p:cNvGrpSpPr>
          <p:nvPr/>
        </p:nvGrpSpPr>
        <p:grpSpPr bwMode="auto">
          <a:xfrm>
            <a:off x="5521325" y="3860800"/>
            <a:ext cx="1296988" cy="1295400"/>
            <a:chOff x="2472" y="1094"/>
            <a:chExt cx="816" cy="816"/>
          </a:xfrm>
        </p:grpSpPr>
        <p:sp>
          <p:nvSpPr>
            <p:cNvPr id="377" name="AutoShape 85"/>
            <p:cNvSpPr>
              <a:spLocks noChangeArrowheads="1"/>
            </p:cNvSpPr>
            <p:nvPr/>
          </p:nvSpPr>
          <p:spPr bwMode="auto">
            <a:xfrm>
              <a:off x="2472" y="1094"/>
              <a:ext cx="816" cy="816"/>
            </a:xfrm>
            <a:prstGeom prst="roundRect">
              <a:avLst>
                <a:gd name="adj" fmla="val 8579"/>
              </a:avLst>
            </a:prstGeom>
            <a:solidFill>
              <a:schemeClr val="bg1">
                <a:lumMod val="85000"/>
              </a:schemeClr>
            </a:solidFill>
            <a:ln w="12700" algn="ctr">
              <a:noFill/>
              <a:round/>
              <a:headEnd/>
              <a:tailEnd/>
            </a:ln>
            <a:effectLst>
              <a:outerShdw dist="35921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endParaRPr lang="ko-KR" altLang="en-US">
                <a:solidFill>
                  <a:srgbClr val="000000"/>
                </a:solidFill>
              </a:endParaRPr>
            </a:p>
          </p:txBody>
        </p:sp>
        <p:sp>
          <p:nvSpPr>
            <p:cNvPr id="1054" name="AutoShape 86"/>
            <p:cNvSpPr>
              <a:spLocks noChangeArrowheads="1"/>
            </p:cNvSpPr>
            <p:nvPr/>
          </p:nvSpPr>
          <p:spPr bwMode="auto">
            <a:xfrm>
              <a:off x="2494" y="1117"/>
              <a:ext cx="771" cy="272"/>
            </a:xfrm>
            <a:prstGeom prst="roundRect">
              <a:avLst>
                <a:gd name="adj" fmla="val 20954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kumimoji="0" lang="zh-CN" altLang="en-US">
                <a:latin typeface="맑은 고딕" panose="020B0503020000020004" pitchFamily="34" charset="-127"/>
                <a:ea typeface="맑은 고딕" panose="020B0503020000020004" pitchFamily="34" charset="-127"/>
              </a:endParaRPr>
            </a:p>
          </p:txBody>
        </p:sp>
      </p:grpSp>
      <p:cxnSp>
        <p:nvCxnSpPr>
          <p:cNvPr id="381" name="직선 화살표 연결선 380"/>
          <p:cNvCxnSpPr>
            <a:stCxn id="363" idx="0"/>
          </p:cNvCxnSpPr>
          <p:nvPr/>
        </p:nvCxnSpPr>
        <p:spPr>
          <a:xfrm rot="5400000" flipH="1" flipV="1">
            <a:off x="4348957" y="3634581"/>
            <a:ext cx="449262" cy="3175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직선 화살표 연결선 382"/>
          <p:cNvCxnSpPr/>
          <p:nvPr/>
        </p:nvCxnSpPr>
        <p:spPr>
          <a:xfrm rot="5400000" flipH="1" flipV="1">
            <a:off x="2595563" y="3451225"/>
            <a:ext cx="815975" cy="3175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직선 화살표 연결선 383"/>
          <p:cNvCxnSpPr/>
          <p:nvPr/>
        </p:nvCxnSpPr>
        <p:spPr>
          <a:xfrm rot="5400000" flipH="1" flipV="1">
            <a:off x="989013" y="3451225"/>
            <a:ext cx="815975" cy="3175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직선 화살표 연결선 384"/>
          <p:cNvCxnSpPr/>
          <p:nvPr/>
        </p:nvCxnSpPr>
        <p:spPr>
          <a:xfrm rot="5400000" flipH="1" flipV="1">
            <a:off x="7378700" y="3451225"/>
            <a:ext cx="815975" cy="3175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직선 화살표 연결선 385"/>
          <p:cNvCxnSpPr/>
          <p:nvPr/>
        </p:nvCxnSpPr>
        <p:spPr>
          <a:xfrm rot="5400000" flipH="1" flipV="1">
            <a:off x="5772150" y="3451225"/>
            <a:ext cx="815975" cy="3175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직선 연결선 391"/>
          <p:cNvCxnSpPr/>
          <p:nvPr/>
        </p:nvCxnSpPr>
        <p:spPr>
          <a:xfrm flipV="1">
            <a:off x="1395413" y="3044825"/>
            <a:ext cx="2528887" cy="9525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0" name="Group 84"/>
          <p:cNvGrpSpPr>
            <a:grpSpLocks/>
          </p:cNvGrpSpPr>
          <p:nvPr/>
        </p:nvGrpSpPr>
        <p:grpSpPr bwMode="auto">
          <a:xfrm>
            <a:off x="3924300" y="2095500"/>
            <a:ext cx="1295400" cy="1295400"/>
            <a:chOff x="2472" y="1094"/>
            <a:chExt cx="816" cy="816"/>
          </a:xfrm>
        </p:grpSpPr>
        <p:sp>
          <p:nvSpPr>
            <p:cNvPr id="360" name="AutoShape 85"/>
            <p:cNvSpPr>
              <a:spLocks noChangeArrowheads="1"/>
            </p:cNvSpPr>
            <p:nvPr/>
          </p:nvSpPr>
          <p:spPr bwMode="auto">
            <a:xfrm>
              <a:off x="2472" y="1094"/>
              <a:ext cx="816" cy="816"/>
            </a:xfrm>
            <a:prstGeom prst="roundRect">
              <a:avLst>
                <a:gd name="adj" fmla="val 8579"/>
              </a:avLst>
            </a:prstGeom>
            <a:solidFill>
              <a:srgbClr val="FF6400"/>
            </a:solidFill>
            <a:ln w="9525" algn="ctr">
              <a:noFill/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endParaRPr lang="ko-KR" altLang="en-US">
                <a:solidFill>
                  <a:srgbClr val="000000"/>
                </a:solidFill>
              </a:endParaRPr>
            </a:p>
          </p:txBody>
        </p:sp>
        <p:sp>
          <p:nvSpPr>
            <p:cNvPr id="1052" name="AutoShape 86"/>
            <p:cNvSpPr>
              <a:spLocks noChangeArrowheads="1"/>
            </p:cNvSpPr>
            <p:nvPr/>
          </p:nvSpPr>
          <p:spPr bwMode="auto">
            <a:xfrm>
              <a:off x="2494" y="1117"/>
              <a:ext cx="771" cy="272"/>
            </a:xfrm>
            <a:prstGeom prst="roundRect">
              <a:avLst>
                <a:gd name="adj" fmla="val 20954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kumimoji="0" lang="zh-CN" altLang="en-US">
                <a:latin typeface="맑은 고딕" panose="020B0503020000020004" pitchFamily="34" charset="-127"/>
                <a:ea typeface="맑은 고딕" panose="020B0503020000020004" pitchFamily="34" charset="-127"/>
              </a:endParaRPr>
            </a:p>
          </p:txBody>
        </p:sp>
      </p:grpSp>
      <p:cxnSp>
        <p:nvCxnSpPr>
          <p:cNvPr id="399" name="직선 연결선 398"/>
          <p:cNvCxnSpPr/>
          <p:nvPr/>
        </p:nvCxnSpPr>
        <p:spPr>
          <a:xfrm flipV="1">
            <a:off x="5229225" y="3044825"/>
            <a:ext cx="2555875" cy="9525"/>
          </a:xfrm>
          <a:prstGeom prst="line">
            <a:avLst/>
          </a:prstGeom>
          <a:ln w="38100">
            <a:solidFill>
              <a:schemeClr val="bg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2" name="Text Box 32"/>
          <p:cNvSpPr txBox="1">
            <a:spLocks noChangeArrowheads="1"/>
          </p:cNvSpPr>
          <p:nvPr/>
        </p:nvSpPr>
        <p:spPr bwMode="auto">
          <a:xfrm>
            <a:off x="5327650" y="2058988"/>
            <a:ext cx="2627313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>
                <a:solidFill>
                  <a:schemeClr val="bg1"/>
                </a:solidFill>
                <a:latin typeface="Arial Black" panose="020B0A04020102020204" pitchFamily="34" charset="0"/>
              </a:rPr>
              <a:t>Ready to Use</a:t>
            </a:r>
          </a:p>
          <a:p>
            <a:pPr eaLnBrk="1" hangingPunct="1"/>
            <a:r>
              <a:rPr lang="en-US" altLang="ko-KR" sz="1000">
                <a:solidFill>
                  <a:schemeClr val="bg1"/>
                </a:solidFill>
                <a:latin typeface="Arial" panose="020B0604020202020204" pitchFamily="34" charset="0"/>
              </a:rPr>
              <a:t>Immense visual appeal Premade PowerPoint Templates, Professional quality templates in a couple of clicks away!</a:t>
            </a:r>
            <a:endParaRPr lang="en-US" altLang="ko-KR" sz="10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043" name="Text Box 33"/>
          <p:cNvSpPr txBox="1">
            <a:spLocks noChangeArrowheads="1"/>
          </p:cNvSpPr>
          <p:nvPr/>
        </p:nvSpPr>
        <p:spPr bwMode="auto">
          <a:xfrm>
            <a:off x="1189038" y="2062163"/>
            <a:ext cx="2627312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r" eaLnBrk="1" hangingPunct="1"/>
            <a:r>
              <a:rPr lang="en-US" altLang="ko-KR">
                <a:solidFill>
                  <a:schemeClr val="bg1"/>
                </a:solidFill>
                <a:latin typeface="Arial Black" panose="020B0A04020102020204" pitchFamily="34" charset="0"/>
              </a:rPr>
              <a:t>Easy Search</a:t>
            </a:r>
          </a:p>
          <a:p>
            <a:pPr algn="r" eaLnBrk="1" hangingPunct="1"/>
            <a:r>
              <a:rPr lang="en-US" altLang="ko-KR" sz="1000">
                <a:solidFill>
                  <a:schemeClr val="bg1"/>
                </a:solidFill>
                <a:latin typeface="Arial" panose="020B0604020202020204" pitchFamily="34" charset="0"/>
              </a:rPr>
              <a:t>Our easy to use and functional search engine helps you locate the right templates quickly saving you time</a:t>
            </a:r>
          </a:p>
        </p:txBody>
      </p:sp>
      <p:sp>
        <p:nvSpPr>
          <p:cNvPr id="1044" name="Text Box 34"/>
          <p:cNvSpPr txBox="1">
            <a:spLocks noChangeArrowheads="1"/>
          </p:cNvSpPr>
          <p:nvPr/>
        </p:nvSpPr>
        <p:spPr bwMode="auto">
          <a:xfrm>
            <a:off x="7221538" y="4221163"/>
            <a:ext cx="11303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2000">
                <a:solidFill>
                  <a:srgbClr val="808080"/>
                </a:solidFill>
                <a:latin typeface="Arial Black" panose="020B0A04020102020204" pitchFamily="34" charset="0"/>
              </a:rPr>
              <a:t>Design</a:t>
            </a:r>
          </a:p>
          <a:p>
            <a:pPr algn="ctr" eaLnBrk="1" hangingPunct="1"/>
            <a:r>
              <a:rPr lang="en-US" altLang="ko-KR" sz="1200">
                <a:solidFill>
                  <a:srgbClr val="808080"/>
                </a:solidFill>
                <a:latin typeface="Arial Black" panose="020B0A04020102020204" pitchFamily="34" charset="0"/>
              </a:rPr>
              <a:t>Inspiration</a:t>
            </a:r>
          </a:p>
        </p:txBody>
      </p:sp>
      <p:sp>
        <p:nvSpPr>
          <p:cNvPr id="1045" name="Text Box 35"/>
          <p:cNvSpPr txBox="1">
            <a:spLocks noChangeArrowheads="1"/>
          </p:cNvSpPr>
          <p:nvPr/>
        </p:nvSpPr>
        <p:spPr bwMode="auto">
          <a:xfrm>
            <a:off x="2397125" y="4221163"/>
            <a:ext cx="11303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200">
                <a:solidFill>
                  <a:srgbClr val="808080"/>
                </a:solidFill>
                <a:latin typeface="Arial Black" panose="020B0A04020102020204" pitchFamily="34" charset="0"/>
              </a:rPr>
              <a:t>Premium</a:t>
            </a:r>
          </a:p>
          <a:p>
            <a:pPr algn="ctr" eaLnBrk="1" hangingPunct="1"/>
            <a:r>
              <a:rPr lang="en-US" altLang="ko-KR" sz="2000">
                <a:solidFill>
                  <a:srgbClr val="808080"/>
                </a:solidFill>
                <a:latin typeface="Arial Black" panose="020B0A04020102020204" pitchFamily="34" charset="0"/>
              </a:rPr>
              <a:t>Design</a:t>
            </a:r>
          </a:p>
        </p:txBody>
      </p:sp>
      <p:sp>
        <p:nvSpPr>
          <p:cNvPr id="1046" name="Text Box 36"/>
          <p:cNvSpPr txBox="1">
            <a:spLocks noChangeArrowheads="1"/>
          </p:cNvSpPr>
          <p:nvPr/>
        </p:nvSpPr>
        <p:spPr bwMode="auto">
          <a:xfrm>
            <a:off x="5651500" y="4221163"/>
            <a:ext cx="1047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200">
                <a:solidFill>
                  <a:srgbClr val="808080"/>
                </a:solidFill>
                <a:latin typeface="Arial Black" panose="020B0A04020102020204" pitchFamily="34" charset="0"/>
              </a:rPr>
              <a:t>Subtle</a:t>
            </a:r>
          </a:p>
          <a:p>
            <a:pPr algn="ctr" eaLnBrk="1" hangingPunct="1"/>
            <a:r>
              <a:rPr lang="en-US" altLang="ko-KR" sz="2000">
                <a:solidFill>
                  <a:srgbClr val="808080"/>
                </a:solidFill>
                <a:latin typeface="Arial Black" panose="020B0A04020102020204" pitchFamily="34" charset="0"/>
              </a:rPr>
              <a:t>Touch</a:t>
            </a:r>
          </a:p>
        </p:txBody>
      </p:sp>
      <p:sp>
        <p:nvSpPr>
          <p:cNvPr id="1047" name="Text Box 37"/>
          <p:cNvSpPr txBox="1">
            <a:spLocks noChangeArrowheads="1"/>
          </p:cNvSpPr>
          <p:nvPr/>
        </p:nvSpPr>
        <p:spPr bwMode="auto">
          <a:xfrm>
            <a:off x="792163" y="4229100"/>
            <a:ext cx="1158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200">
                <a:solidFill>
                  <a:srgbClr val="808080"/>
                </a:solidFill>
                <a:latin typeface="Arial Black" panose="020B0A04020102020204" pitchFamily="34" charset="0"/>
              </a:rPr>
              <a:t>Clarity &amp;</a:t>
            </a:r>
          </a:p>
          <a:p>
            <a:pPr algn="ctr" eaLnBrk="1" hangingPunct="1"/>
            <a:r>
              <a:rPr lang="en-US" altLang="ko-KR" sz="2000">
                <a:solidFill>
                  <a:srgbClr val="808080"/>
                </a:solidFill>
                <a:latin typeface="Arial Black" panose="020B0A04020102020204" pitchFamily="34" charset="0"/>
              </a:rPr>
              <a:t>Impact</a:t>
            </a:r>
          </a:p>
        </p:txBody>
      </p:sp>
      <p:sp>
        <p:nvSpPr>
          <p:cNvPr id="1048" name="Text Box 38"/>
          <p:cNvSpPr txBox="1">
            <a:spLocks noChangeArrowheads="1"/>
          </p:cNvSpPr>
          <p:nvPr/>
        </p:nvSpPr>
        <p:spPr bwMode="auto">
          <a:xfrm>
            <a:off x="4032250" y="2417763"/>
            <a:ext cx="1044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2000">
                <a:solidFill>
                  <a:schemeClr val="bg1"/>
                </a:solidFill>
                <a:latin typeface="Arial Black" panose="020B0A04020102020204" pitchFamily="34" charset="0"/>
              </a:rPr>
              <a:t>Visual</a:t>
            </a:r>
          </a:p>
          <a:p>
            <a:pPr algn="ctr" eaLnBrk="1" hangingPunct="1"/>
            <a:r>
              <a:rPr lang="en-US" altLang="ko-KR" sz="1200">
                <a:solidFill>
                  <a:schemeClr val="bg1"/>
                </a:solidFill>
                <a:latin typeface="Arial Black" panose="020B0A04020102020204" pitchFamily="34" charset="0"/>
              </a:rPr>
              <a:t>Appealing</a:t>
            </a:r>
          </a:p>
        </p:txBody>
      </p:sp>
      <p:sp>
        <p:nvSpPr>
          <p:cNvPr id="1049" name="Text Box 39"/>
          <p:cNvSpPr txBox="1">
            <a:spLocks noChangeArrowheads="1"/>
          </p:cNvSpPr>
          <p:nvPr/>
        </p:nvSpPr>
        <p:spPr bwMode="auto">
          <a:xfrm>
            <a:off x="3987800" y="4221163"/>
            <a:ext cx="1158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200">
                <a:solidFill>
                  <a:srgbClr val="808080"/>
                </a:solidFill>
                <a:latin typeface="Arial Black" panose="020B0A04020102020204" pitchFamily="34" charset="0"/>
              </a:rPr>
              <a:t>Visual</a:t>
            </a:r>
          </a:p>
          <a:p>
            <a:pPr algn="ctr" eaLnBrk="1" hangingPunct="1"/>
            <a:r>
              <a:rPr lang="en-US" altLang="ko-KR" sz="2000">
                <a:solidFill>
                  <a:srgbClr val="808080"/>
                </a:solidFill>
                <a:latin typeface="Arial Black" panose="020B0A04020102020204" pitchFamily="34" charset="0"/>
              </a:rPr>
              <a:t>Impact</a:t>
            </a:r>
          </a:p>
        </p:txBody>
      </p:sp>
      <p:sp>
        <p:nvSpPr>
          <p:cNvPr id="1050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r" eaLnBrk="1" hangingPunct="1"/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r" eaLnBrk="1" hangingPunct="1"/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10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기본 디자인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59</Words>
  <Application>Microsoft Office PowerPoint</Application>
  <PresentationFormat>全屏显示(4:3)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Gulim</vt:lpstr>
      <vt:lpstr>Gulim</vt:lpstr>
      <vt:lpstr>맑은 고딕</vt:lpstr>
      <vt:lpstr>Arial Black</vt:lpstr>
      <vt:lpstr>Times New Roman</vt:lpstr>
      <vt:lpstr>Impact</vt:lpstr>
      <vt:lpstr>1_기본 디자인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293</cp:revision>
  <dcterms:created xsi:type="dcterms:W3CDTF">2008-05-05T17:18:36Z</dcterms:created>
  <dcterms:modified xsi:type="dcterms:W3CDTF">2014-03-12T10:01:33Z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