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533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27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gradFill rotWithShape="1">
                <a:gsLst>
                  <a:gs pos="0">
                    <a:srgbClr val="CEB99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7961" dir="2700000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105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gradFill rotWithShape="1">
                    <a:gsLst>
                      <a:gs pos="0">
                        <a:srgbClr val="CEB99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gradFill rotWithShape="1">
                  <a:gsLst>
                    <a:gs pos="0">
                      <a:srgbClr val="CEB99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1056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439863" y="2133600"/>
            <a:ext cx="6937375" cy="3059113"/>
            <a:chOff x="907" y="1344"/>
            <a:chExt cx="4370" cy="1927"/>
          </a:xfrm>
        </p:grpSpPr>
        <p:grpSp>
          <p:nvGrpSpPr>
            <p:cNvPr id="1031" name="Group 8"/>
            <p:cNvGrpSpPr>
              <a:grpSpLocks/>
            </p:cNvGrpSpPr>
            <p:nvPr/>
          </p:nvGrpSpPr>
          <p:grpSpPr bwMode="auto">
            <a:xfrm>
              <a:off x="2873" y="1959"/>
              <a:ext cx="1310" cy="1310"/>
              <a:chOff x="3242" y="1969"/>
              <a:chExt cx="1310" cy="1310"/>
            </a:xfrm>
          </p:grpSpPr>
          <p:sp>
            <p:nvSpPr>
              <p:cNvPr id="1052" name="Freeform 9"/>
              <p:cNvSpPr>
                <a:spLocks/>
              </p:cNvSpPr>
              <p:nvPr/>
            </p:nvSpPr>
            <p:spPr bwMode="auto">
              <a:xfrm>
                <a:off x="3242" y="1969"/>
                <a:ext cx="1310" cy="327"/>
              </a:xfrm>
              <a:custGeom>
                <a:avLst/>
                <a:gdLst>
                  <a:gd name="T0" fmla="*/ 982 w 2304"/>
                  <a:gd name="T1" fmla="*/ 0 h 576"/>
                  <a:gd name="T2" fmla="*/ 0 w 2304"/>
                  <a:gd name="T3" fmla="*/ 0 h 576"/>
                  <a:gd name="T4" fmla="*/ 328 w 2304"/>
                  <a:gd name="T5" fmla="*/ 327 h 576"/>
                  <a:gd name="T6" fmla="*/ 1310 w 2304"/>
                  <a:gd name="T7" fmla="*/ 327 h 576"/>
                  <a:gd name="T8" fmla="*/ 982 w 2304"/>
                  <a:gd name="T9" fmla="*/ 0 h 5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04"/>
                  <a:gd name="T16" fmla="*/ 0 h 576"/>
                  <a:gd name="T17" fmla="*/ 2304 w 2304"/>
                  <a:gd name="T18" fmla="*/ 576 h 5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04" h="576">
                    <a:moveTo>
                      <a:pt x="1728" y="0"/>
                    </a:moveTo>
                    <a:lnTo>
                      <a:pt x="0" y="0"/>
                    </a:lnTo>
                    <a:lnTo>
                      <a:pt x="576" y="576"/>
                    </a:lnTo>
                    <a:lnTo>
                      <a:pt x="2304" y="576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rgbClr val="B04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3" name="Rectangle 10"/>
              <p:cNvSpPr>
                <a:spLocks noChangeArrowheads="1"/>
              </p:cNvSpPr>
              <p:nvPr/>
            </p:nvSpPr>
            <p:spPr bwMode="auto">
              <a:xfrm>
                <a:off x="3569" y="2296"/>
                <a:ext cx="983" cy="983"/>
              </a:xfrm>
              <a:prstGeom prst="rect">
                <a:avLst/>
              </a:prstGeom>
              <a:solidFill>
                <a:srgbClr val="FF6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54" name="Freeform 11"/>
              <p:cNvSpPr>
                <a:spLocks/>
              </p:cNvSpPr>
              <p:nvPr/>
            </p:nvSpPr>
            <p:spPr bwMode="auto">
              <a:xfrm>
                <a:off x="3242" y="1969"/>
                <a:ext cx="327" cy="1310"/>
              </a:xfrm>
              <a:custGeom>
                <a:avLst/>
                <a:gdLst>
                  <a:gd name="T0" fmla="*/ 0 w 576"/>
                  <a:gd name="T1" fmla="*/ 0 h 2304"/>
                  <a:gd name="T2" fmla="*/ 0 w 576"/>
                  <a:gd name="T3" fmla="*/ 982 h 2304"/>
                  <a:gd name="T4" fmla="*/ 327 w 576"/>
                  <a:gd name="T5" fmla="*/ 1310 h 2304"/>
                  <a:gd name="T6" fmla="*/ 327 w 576"/>
                  <a:gd name="T7" fmla="*/ 328 h 2304"/>
                  <a:gd name="T8" fmla="*/ 0 w 576"/>
                  <a:gd name="T9" fmla="*/ 0 h 23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2304"/>
                  <a:gd name="T17" fmla="*/ 576 w 576"/>
                  <a:gd name="T18" fmla="*/ 2304 h 23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2304">
                    <a:moveTo>
                      <a:pt x="0" y="0"/>
                    </a:moveTo>
                    <a:lnTo>
                      <a:pt x="0" y="1728"/>
                    </a:lnTo>
                    <a:lnTo>
                      <a:pt x="576" y="2304"/>
                    </a:lnTo>
                    <a:lnTo>
                      <a:pt x="576" y="5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6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1890" y="2286"/>
              <a:ext cx="1310" cy="983"/>
              <a:chOff x="2259" y="2296"/>
              <a:chExt cx="1310" cy="983"/>
            </a:xfrm>
          </p:grpSpPr>
          <p:sp>
            <p:nvSpPr>
              <p:cNvPr id="1049" name="Freeform 13"/>
              <p:cNvSpPr>
                <a:spLocks/>
              </p:cNvSpPr>
              <p:nvPr/>
            </p:nvSpPr>
            <p:spPr bwMode="auto">
              <a:xfrm>
                <a:off x="2259" y="2296"/>
                <a:ext cx="1310" cy="328"/>
              </a:xfrm>
              <a:custGeom>
                <a:avLst/>
                <a:gdLst>
                  <a:gd name="T0" fmla="*/ 982 w 2304"/>
                  <a:gd name="T1" fmla="*/ 0 h 576"/>
                  <a:gd name="T2" fmla="*/ 0 w 2304"/>
                  <a:gd name="T3" fmla="*/ 0 h 576"/>
                  <a:gd name="T4" fmla="*/ 328 w 2304"/>
                  <a:gd name="T5" fmla="*/ 328 h 576"/>
                  <a:gd name="T6" fmla="*/ 1310 w 2304"/>
                  <a:gd name="T7" fmla="*/ 328 h 576"/>
                  <a:gd name="T8" fmla="*/ 982 w 2304"/>
                  <a:gd name="T9" fmla="*/ 0 h 5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04"/>
                  <a:gd name="T16" fmla="*/ 0 h 576"/>
                  <a:gd name="T17" fmla="*/ 2304 w 2304"/>
                  <a:gd name="T18" fmla="*/ 576 h 5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04" h="576">
                    <a:moveTo>
                      <a:pt x="1728" y="0"/>
                    </a:moveTo>
                    <a:lnTo>
                      <a:pt x="0" y="0"/>
                    </a:lnTo>
                    <a:lnTo>
                      <a:pt x="576" y="576"/>
                    </a:lnTo>
                    <a:lnTo>
                      <a:pt x="2304" y="576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0" name="Rectangle 14"/>
              <p:cNvSpPr>
                <a:spLocks noChangeArrowheads="1"/>
              </p:cNvSpPr>
              <p:nvPr/>
            </p:nvSpPr>
            <p:spPr bwMode="auto">
              <a:xfrm>
                <a:off x="2586" y="2624"/>
                <a:ext cx="983" cy="655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51" name="Freeform 15"/>
              <p:cNvSpPr>
                <a:spLocks/>
              </p:cNvSpPr>
              <p:nvPr/>
            </p:nvSpPr>
            <p:spPr bwMode="auto">
              <a:xfrm>
                <a:off x="2259" y="2296"/>
                <a:ext cx="327" cy="983"/>
              </a:xfrm>
              <a:custGeom>
                <a:avLst/>
                <a:gdLst>
                  <a:gd name="T0" fmla="*/ 0 w 576"/>
                  <a:gd name="T1" fmla="*/ 0 h 1728"/>
                  <a:gd name="T2" fmla="*/ 0 w 576"/>
                  <a:gd name="T3" fmla="*/ 655 h 1728"/>
                  <a:gd name="T4" fmla="*/ 327 w 576"/>
                  <a:gd name="T5" fmla="*/ 983 h 1728"/>
                  <a:gd name="T6" fmla="*/ 327 w 576"/>
                  <a:gd name="T7" fmla="*/ 328 h 1728"/>
                  <a:gd name="T8" fmla="*/ 0 w 576"/>
                  <a:gd name="T9" fmla="*/ 0 h 17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728"/>
                  <a:gd name="T17" fmla="*/ 576 w 576"/>
                  <a:gd name="T18" fmla="*/ 1728 h 17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728">
                    <a:moveTo>
                      <a:pt x="0" y="0"/>
                    </a:moveTo>
                    <a:lnTo>
                      <a:pt x="0" y="1152"/>
                    </a:lnTo>
                    <a:lnTo>
                      <a:pt x="576" y="1728"/>
                    </a:lnTo>
                    <a:lnTo>
                      <a:pt x="576" y="5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907" y="2614"/>
              <a:ext cx="1310" cy="655"/>
              <a:chOff x="1276" y="2624"/>
              <a:chExt cx="1310" cy="655"/>
            </a:xfrm>
          </p:grpSpPr>
          <p:sp>
            <p:nvSpPr>
              <p:cNvPr id="1046" name="Freeform 17"/>
              <p:cNvSpPr>
                <a:spLocks/>
              </p:cNvSpPr>
              <p:nvPr/>
            </p:nvSpPr>
            <p:spPr bwMode="auto">
              <a:xfrm>
                <a:off x="1276" y="2624"/>
                <a:ext cx="1310" cy="328"/>
              </a:xfrm>
              <a:custGeom>
                <a:avLst/>
                <a:gdLst>
                  <a:gd name="T0" fmla="*/ 982 w 2304"/>
                  <a:gd name="T1" fmla="*/ 0 h 576"/>
                  <a:gd name="T2" fmla="*/ 0 w 2304"/>
                  <a:gd name="T3" fmla="*/ 0 h 576"/>
                  <a:gd name="T4" fmla="*/ 328 w 2304"/>
                  <a:gd name="T5" fmla="*/ 328 h 576"/>
                  <a:gd name="T6" fmla="*/ 1310 w 2304"/>
                  <a:gd name="T7" fmla="*/ 328 h 576"/>
                  <a:gd name="T8" fmla="*/ 982 w 2304"/>
                  <a:gd name="T9" fmla="*/ 0 h 5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04"/>
                  <a:gd name="T16" fmla="*/ 0 h 576"/>
                  <a:gd name="T17" fmla="*/ 2304 w 2304"/>
                  <a:gd name="T18" fmla="*/ 576 h 57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04" h="576">
                    <a:moveTo>
                      <a:pt x="1728" y="0"/>
                    </a:moveTo>
                    <a:lnTo>
                      <a:pt x="0" y="0"/>
                    </a:lnTo>
                    <a:lnTo>
                      <a:pt x="576" y="576"/>
                    </a:lnTo>
                    <a:lnTo>
                      <a:pt x="2304" y="576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7" name="Rectangle 18"/>
              <p:cNvSpPr>
                <a:spLocks noChangeArrowheads="1"/>
              </p:cNvSpPr>
              <p:nvPr/>
            </p:nvSpPr>
            <p:spPr bwMode="auto">
              <a:xfrm>
                <a:off x="1603" y="2952"/>
                <a:ext cx="983" cy="32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auto">
              <a:xfrm>
                <a:off x="1276" y="2624"/>
                <a:ext cx="327" cy="655"/>
              </a:xfrm>
              <a:custGeom>
                <a:avLst/>
                <a:gdLst>
                  <a:gd name="T0" fmla="*/ 0 w 576"/>
                  <a:gd name="T1" fmla="*/ 0 h 1152"/>
                  <a:gd name="T2" fmla="*/ 0 w 576"/>
                  <a:gd name="T3" fmla="*/ 328 h 1152"/>
                  <a:gd name="T4" fmla="*/ 327 w 576"/>
                  <a:gd name="T5" fmla="*/ 655 h 1152"/>
                  <a:gd name="T6" fmla="*/ 327 w 576"/>
                  <a:gd name="T7" fmla="*/ 328 h 1152"/>
                  <a:gd name="T8" fmla="*/ 0 w 576"/>
                  <a:gd name="T9" fmla="*/ 0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6"/>
                  <a:gd name="T16" fmla="*/ 0 h 1152"/>
                  <a:gd name="T17" fmla="*/ 576 w 576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6" h="1152">
                    <a:moveTo>
                      <a:pt x="0" y="0"/>
                    </a:moveTo>
                    <a:lnTo>
                      <a:pt x="0" y="576"/>
                    </a:lnTo>
                    <a:lnTo>
                      <a:pt x="576" y="1152"/>
                    </a:lnTo>
                    <a:lnTo>
                      <a:pt x="576" y="5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4" name="Group 20"/>
            <p:cNvGrpSpPr>
              <a:grpSpLocks/>
            </p:cNvGrpSpPr>
            <p:nvPr/>
          </p:nvGrpSpPr>
          <p:grpSpPr bwMode="auto">
            <a:xfrm>
              <a:off x="1249" y="1344"/>
              <a:ext cx="600" cy="1469"/>
              <a:chOff x="1618" y="1354"/>
              <a:chExt cx="600" cy="1469"/>
            </a:xfrm>
          </p:grpSpPr>
          <p:sp>
            <p:nvSpPr>
              <p:cNvPr id="1044" name="Freeform 21"/>
              <p:cNvSpPr>
                <a:spLocks/>
              </p:cNvSpPr>
              <p:nvPr/>
            </p:nvSpPr>
            <p:spPr bwMode="auto">
              <a:xfrm>
                <a:off x="1618" y="1594"/>
                <a:ext cx="600" cy="1229"/>
              </a:xfrm>
              <a:custGeom>
                <a:avLst/>
                <a:gdLst>
                  <a:gd name="T0" fmla="*/ 480 w 1054"/>
                  <a:gd name="T1" fmla="*/ 0 h 2160"/>
                  <a:gd name="T2" fmla="*/ 504 w 1054"/>
                  <a:gd name="T3" fmla="*/ 2 h 2160"/>
                  <a:gd name="T4" fmla="*/ 527 w 1054"/>
                  <a:gd name="T5" fmla="*/ 9 h 2160"/>
                  <a:gd name="T6" fmla="*/ 548 w 1054"/>
                  <a:gd name="T7" fmla="*/ 20 h 2160"/>
                  <a:gd name="T8" fmla="*/ 565 w 1054"/>
                  <a:gd name="T9" fmla="*/ 35 h 2160"/>
                  <a:gd name="T10" fmla="*/ 580 w 1054"/>
                  <a:gd name="T11" fmla="*/ 52 h 2160"/>
                  <a:gd name="T12" fmla="*/ 591 w 1054"/>
                  <a:gd name="T13" fmla="*/ 73 h 2160"/>
                  <a:gd name="T14" fmla="*/ 598 w 1054"/>
                  <a:gd name="T15" fmla="*/ 96 h 2160"/>
                  <a:gd name="T16" fmla="*/ 600 w 1054"/>
                  <a:gd name="T17" fmla="*/ 119 h 2160"/>
                  <a:gd name="T18" fmla="*/ 600 w 1054"/>
                  <a:gd name="T19" fmla="*/ 509 h 2160"/>
                  <a:gd name="T20" fmla="*/ 595 w 1054"/>
                  <a:gd name="T21" fmla="*/ 533 h 2160"/>
                  <a:gd name="T22" fmla="*/ 583 w 1054"/>
                  <a:gd name="T23" fmla="*/ 552 h 2160"/>
                  <a:gd name="T24" fmla="*/ 564 w 1054"/>
                  <a:gd name="T25" fmla="*/ 564 h 2160"/>
                  <a:gd name="T26" fmla="*/ 540 w 1054"/>
                  <a:gd name="T27" fmla="*/ 569 h 2160"/>
                  <a:gd name="T28" fmla="*/ 528 w 1054"/>
                  <a:gd name="T29" fmla="*/ 568 h 2160"/>
                  <a:gd name="T30" fmla="*/ 507 w 1054"/>
                  <a:gd name="T31" fmla="*/ 559 h 2160"/>
                  <a:gd name="T32" fmla="*/ 491 w 1054"/>
                  <a:gd name="T33" fmla="*/ 543 h 2160"/>
                  <a:gd name="T34" fmla="*/ 482 w 1054"/>
                  <a:gd name="T35" fmla="*/ 521 h 2160"/>
                  <a:gd name="T36" fmla="*/ 480 w 1054"/>
                  <a:gd name="T37" fmla="*/ 149 h 2160"/>
                  <a:gd name="T38" fmla="*/ 450 w 1054"/>
                  <a:gd name="T39" fmla="*/ 1161 h 2160"/>
                  <a:gd name="T40" fmla="*/ 450 w 1054"/>
                  <a:gd name="T41" fmla="*/ 1168 h 2160"/>
                  <a:gd name="T42" fmla="*/ 445 w 1054"/>
                  <a:gd name="T43" fmla="*/ 1187 h 2160"/>
                  <a:gd name="T44" fmla="*/ 430 w 1054"/>
                  <a:gd name="T45" fmla="*/ 1209 h 2160"/>
                  <a:gd name="T46" fmla="*/ 409 w 1054"/>
                  <a:gd name="T47" fmla="*/ 1223 h 2160"/>
                  <a:gd name="T48" fmla="*/ 389 w 1054"/>
                  <a:gd name="T49" fmla="*/ 1228 h 2160"/>
                  <a:gd name="T50" fmla="*/ 383 w 1054"/>
                  <a:gd name="T51" fmla="*/ 1229 h 2160"/>
                  <a:gd name="T52" fmla="*/ 369 w 1054"/>
                  <a:gd name="T53" fmla="*/ 1227 h 2160"/>
                  <a:gd name="T54" fmla="*/ 345 w 1054"/>
                  <a:gd name="T55" fmla="*/ 1216 h 2160"/>
                  <a:gd name="T56" fmla="*/ 327 w 1054"/>
                  <a:gd name="T57" fmla="*/ 1198 h 2160"/>
                  <a:gd name="T58" fmla="*/ 317 w 1054"/>
                  <a:gd name="T59" fmla="*/ 1174 h 2160"/>
                  <a:gd name="T60" fmla="*/ 315 w 1054"/>
                  <a:gd name="T61" fmla="*/ 1161 h 2160"/>
                  <a:gd name="T62" fmla="*/ 285 w 1054"/>
                  <a:gd name="T63" fmla="*/ 569 h 2160"/>
                  <a:gd name="T64" fmla="*/ 285 w 1054"/>
                  <a:gd name="T65" fmla="*/ 1161 h 2160"/>
                  <a:gd name="T66" fmla="*/ 283 w 1054"/>
                  <a:gd name="T67" fmla="*/ 1174 h 2160"/>
                  <a:gd name="T68" fmla="*/ 273 w 1054"/>
                  <a:gd name="T69" fmla="*/ 1198 h 2160"/>
                  <a:gd name="T70" fmla="*/ 255 w 1054"/>
                  <a:gd name="T71" fmla="*/ 1216 h 2160"/>
                  <a:gd name="T72" fmla="*/ 231 w 1054"/>
                  <a:gd name="T73" fmla="*/ 1227 h 2160"/>
                  <a:gd name="T74" fmla="*/ 217 w 1054"/>
                  <a:gd name="T75" fmla="*/ 1229 h 2160"/>
                  <a:gd name="T76" fmla="*/ 211 w 1054"/>
                  <a:gd name="T77" fmla="*/ 1228 h 2160"/>
                  <a:gd name="T78" fmla="*/ 191 w 1054"/>
                  <a:gd name="T79" fmla="*/ 1223 h 2160"/>
                  <a:gd name="T80" fmla="*/ 170 w 1054"/>
                  <a:gd name="T81" fmla="*/ 1209 h 2160"/>
                  <a:gd name="T82" fmla="*/ 156 w 1054"/>
                  <a:gd name="T83" fmla="*/ 1187 h 2160"/>
                  <a:gd name="T84" fmla="*/ 150 w 1054"/>
                  <a:gd name="T85" fmla="*/ 1168 h 2160"/>
                  <a:gd name="T86" fmla="*/ 150 w 1054"/>
                  <a:gd name="T87" fmla="*/ 149 h 2160"/>
                  <a:gd name="T88" fmla="*/ 121 w 1054"/>
                  <a:gd name="T89" fmla="*/ 509 h 2160"/>
                  <a:gd name="T90" fmla="*/ 120 w 1054"/>
                  <a:gd name="T91" fmla="*/ 521 h 2160"/>
                  <a:gd name="T92" fmla="*/ 110 w 1054"/>
                  <a:gd name="T93" fmla="*/ 543 h 2160"/>
                  <a:gd name="T94" fmla="*/ 93 w 1054"/>
                  <a:gd name="T95" fmla="*/ 559 h 2160"/>
                  <a:gd name="T96" fmla="*/ 73 w 1054"/>
                  <a:gd name="T97" fmla="*/ 568 h 2160"/>
                  <a:gd name="T98" fmla="*/ 60 w 1054"/>
                  <a:gd name="T99" fmla="*/ 569 h 2160"/>
                  <a:gd name="T100" fmla="*/ 36 w 1054"/>
                  <a:gd name="T101" fmla="*/ 564 h 2160"/>
                  <a:gd name="T102" fmla="*/ 18 w 1054"/>
                  <a:gd name="T103" fmla="*/ 552 h 2160"/>
                  <a:gd name="T104" fmla="*/ 5 w 1054"/>
                  <a:gd name="T105" fmla="*/ 533 h 2160"/>
                  <a:gd name="T106" fmla="*/ 0 w 1054"/>
                  <a:gd name="T107" fmla="*/ 509 h 2160"/>
                  <a:gd name="T108" fmla="*/ 0 w 1054"/>
                  <a:gd name="T109" fmla="*/ 119 h 2160"/>
                  <a:gd name="T110" fmla="*/ 2 w 1054"/>
                  <a:gd name="T111" fmla="*/ 96 h 2160"/>
                  <a:gd name="T112" fmla="*/ 10 w 1054"/>
                  <a:gd name="T113" fmla="*/ 73 h 2160"/>
                  <a:gd name="T114" fmla="*/ 20 w 1054"/>
                  <a:gd name="T115" fmla="*/ 52 h 2160"/>
                  <a:gd name="T116" fmla="*/ 35 w 1054"/>
                  <a:gd name="T117" fmla="*/ 35 h 2160"/>
                  <a:gd name="T118" fmla="*/ 54 w 1054"/>
                  <a:gd name="T119" fmla="*/ 20 h 2160"/>
                  <a:gd name="T120" fmla="*/ 74 w 1054"/>
                  <a:gd name="T121" fmla="*/ 9 h 2160"/>
                  <a:gd name="T122" fmla="*/ 96 w 1054"/>
                  <a:gd name="T123" fmla="*/ 2 h 2160"/>
                  <a:gd name="T124" fmla="*/ 121 w 1054"/>
                  <a:gd name="T125" fmla="*/ 0 h 216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054"/>
                  <a:gd name="T190" fmla="*/ 0 h 2160"/>
                  <a:gd name="T191" fmla="*/ 1054 w 1054"/>
                  <a:gd name="T192" fmla="*/ 2160 h 216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054" h="2160">
                    <a:moveTo>
                      <a:pt x="844" y="0"/>
                    </a:moveTo>
                    <a:lnTo>
                      <a:pt x="844" y="0"/>
                    </a:lnTo>
                    <a:lnTo>
                      <a:pt x="864" y="0"/>
                    </a:lnTo>
                    <a:lnTo>
                      <a:pt x="886" y="4"/>
                    </a:lnTo>
                    <a:lnTo>
                      <a:pt x="906" y="8"/>
                    </a:lnTo>
                    <a:lnTo>
                      <a:pt x="926" y="16"/>
                    </a:lnTo>
                    <a:lnTo>
                      <a:pt x="944" y="24"/>
                    </a:lnTo>
                    <a:lnTo>
                      <a:pt x="962" y="36"/>
                    </a:lnTo>
                    <a:lnTo>
                      <a:pt x="978" y="48"/>
                    </a:lnTo>
                    <a:lnTo>
                      <a:pt x="992" y="62"/>
                    </a:lnTo>
                    <a:lnTo>
                      <a:pt x="1006" y="76"/>
                    </a:lnTo>
                    <a:lnTo>
                      <a:pt x="1018" y="92"/>
                    </a:lnTo>
                    <a:lnTo>
                      <a:pt x="1028" y="110"/>
                    </a:lnTo>
                    <a:lnTo>
                      <a:pt x="1038" y="128"/>
                    </a:lnTo>
                    <a:lnTo>
                      <a:pt x="1044" y="148"/>
                    </a:lnTo>
                    <a:lnTo>
                      <a:pt x="1050" y="168"/>
                    </a:lnTo>
                    <a:lnTo>
                      <a:pt x="1052" y="188"/>
                    </a:lnTo>
                    <a:lnTo>
                      <a:pt x="1054" y="210"/>
                    </a:lnTo>
                    <a:lnTo>
                      <a:pt x="1054" y="894"/>
                    </a:lnTo>
                    <a:lnTo>
                      <a:pt x="1052" y="916"/>
                    </a:lnTo>
                    <a:lnTo>
                      <a:pt x="1046" y="936"/>
                    </a:lnTo>
                    <a:lnTo>
                      <a:pt x="1036" y="954"/>
                    </a:lnTo>
                    <a:lnTo>
                      <a:pt x="1024" y="970"/>
                    </a:lnTo>
                    <a:lnTo>
                      <a:pt x="1008" y="982"/>
                    </a:lnTo>
                    <a:lnTo>
                      <a:pt x="990" y="992"/>
                    </a:lnTo>
                    <a:lnTo>
                      <a:pt x="970" y="998"/>
                    </a:lnTo>
                    <a:lnTo>
                      <a:pt x="948" y="1000"/>
                    </a:lnTo>
                    <a:lnTo>
                      <a:pt x="928" y="998"/>
                    </a:lnTo>
                    <a:lnTo>
                      <a:pt x="908" y="992"/>
                    </a:lnTo>
                    <a:lnTo>
                      <a:pt x="890" y="982"/>
                    </a:lnTo>
                    <a:lnTo>
                      <a:pt x="874" y="970"/>
                    </a:lnTo>
                    <a:lnTo>
                      <a:pt x="862" y="954"/>
                    </a:lnTo>
                    <a:lnTo>
                      <a:pt x="852" y="936"/>
                    </a:lnTo>
                    <a:lnTo>
                      <a:pt x="846" y="916"/>
                    </a:lnTo>
                    <a:lnTo>
                      <a:pt x="844" y="894"/>
                    </a:lnTo>
                    <a:lnTo>
                      <a:pt x="844" y="262"/>
                    </a:lnTo>
                    <a:lnTo>
                      <a:pt x="790" y="262"/>
                    </a:lnTo>
                    <a:lnTo>
                      <a:pt x="790" y="2040"/>
                    </a:lnTo>
                    <a:lnTo>
                      <a:pt x="790" y="2052"/>
                    </a:lnTo>
                    <a:lnTo>
                      <a:pt x="788" y="2064"/>
                    </a:lnTo>
                    <a:lnTo>
                      <a:pt x="782" y="2086"/>
                    </a:lnTo>
                    <a:lnTo>
                      <a:pt x="770" y="2106"/>
                    </a:lnTo>
                    <a:lnTo>
                      <a:pt x="756" y="2124"/>
                    </a:lnTo>
                    <a:lnTo>
                      <a:pt x="738" y="2138"/>
                    </a:lnTo>
                    <a:lnTo>
                      <a:pt x="718" y="2150"/>
                    </a:lnTo>
                    <a:lnTo>
                      <a:pt x="696" y="2156"/>
                    </a:lnTo>
                    <a:lnTo>
                      <a:pt x="684" y="2158"/>
                    </a:lnTo>
                    <a:lnTo>
                      <a:pt x="672" y="2160"/>
                    </a:lnTo>
                    <a:lnTo>
                      <a:pt x="660" y="2158"/>
                    </a:lnTo>
                    <a:lnTo>
                      <a:pt x="648" y="2156"/>
                    </a:lnTo>
                    <a:lnTo>
                      <a:pt x="626" y="2150"/>
                    </a:lnTo>
                    <a:lnTo>
                      <a:pt x="606" y="2138"/>
                    </a:lnTo>
                    <a:lnTo>
                      <a:pt x="588" y="2124"/>
                    </a:lnTo>
                    <a:lnTo>
                      <a:pt x="574" y="2106"/>
                    </a:lnTo>
                    <a:lnTo>
                      <a:pt x="562" y="2086"/>
                    </a:lnTo>
                    <a:lnTo>
                      <a:pt x="556" y="2064"/>
                    </a:lnTo>
                    <a:lnTo>
                      <a:pt x="554" y="2052"/>
                    </a:lnTo>
                    <a:lnTo>
                      <a:pt x="554" y="2040"/>
                    </a:lnTo>
                    <a:lnTo>
                      <a:pt x="554" y="1000"/>
                    </a:lnTo>
                    <a:lnTo>
                      <a:pt x="500" y="1000"/>
                    </a:lnTo>
                    <a:lnTo>
                      <a:pt x="500" y="2040"/>
                    </a:lnTo>
                    <a:lnTo>
                      <a:pt x="500" y="2052"/>
                    </a:lnTo>
                    <a:lnTo>
                      <a:pt x="498" y="2064"/>
                    </a:lnTo>
                    <a:lnTo>
                      <a:pt x="492" y="2086"/>
                    </a:lnTo>
                    <a:lnTo>
                      <a:pt x="480" y="2106"/>
                    </a:lnTo>
                    <a:lnTo>
                      <a:pt x="466" y="2124"/>
                    </a:lnTo>
                    <a:lnTo>
                      <a:pt x="448" y="2138"/>
                    </a:lnTo>
                    <a:lnTo>
                      <a:pt x="428" y="2150"/>
                    </a:lnTo>
                    <a:lnTo>
                      <a:pt x="406" y="2156"/>
                    </a:lnTo>
                    <a:lnTo>
                      <a:pt x="394" y="2158"/>
                    </a:lnTo>
                    <a:lnTo>
                      <a:pt x="382" y="2160"/>
                    </a:lnTo>
                    <a:lnTo>
                      <a:pt x="370" y="2158"/>
                    </a:lnTo>
                    <a:lnTo>
                      <a:pt x="358" y="2156"/>
                    </a:lnTo>
                    <a:lnTo>
                      <a:pt x="336" y="2150"/>
                    </a:lnTo>
                    <a:lnTo>
                      <a:pt x="316" y="2138"/>
                    </a:lnTo>
                    <a:lnTo>
                      <a:pt x="298" y="2124"/>
                    </a:lnTo>
                    <a:lnTo>
                      <a:pt x="284" y="2106"/>
                    </a:lnTo>
                    <a:lnTo>
                      <a:pt x="274" y="2086"/>
                    </a:lnTo>
                    <a:lnTo>
                      <a:pt x="266" y="2064"/>
                    </a:lnTo>
                    <a:lnTo>
                      <a:pt x="264" y="2052"/>
                    </a:lnTo>
                    <a:lnTo>
                      <a:pt x="264" y="2040"/>
                    </a:lnTo>
                    <a:lnTo>
                      <a:pt x="264" y="262"/>
                    </a:lnTo>
                    <a:lnTo>
                      <a:pt x="212" y="262"/>
                    </a:lnTo>
                    <a:lnTo>
                      <a:pt x="212" y="894"/>
                    </a:lnTo>
                    <a:lnTo>
                      <a:pt x="210" y="916"/>
                    </a:lnTo>
                    <a:lnTo>
                      <a:pt x="202" y="936"/>
                    </a:lnTo>
                    <a:lnTo>
                      <a:pt x="194" y="954"/>
                    </a:lnTo>
                    <a:lnTo>
                      <a:pt x="180" y="970"/>
                    </a:lnTo>
                    <a:lnTo>
                      <a:pt x="164" y="982"/>
                    </a:lnTo>
                    <a:lnTo>
                      <a:pt x="146" y="992"/>
                    </a:lnTo>
                    <a:lnTo>
                      <a:pt x="128" y="998"/>
                    </a:lnTo>
                    <a:lnTo>
                      <a:pt x="106" y="1000"/>
                    </a:lnTo>
                    <a:lnTo>
                      <a:pt x="84" y="998"/>
                    </a:lnTo>
                    <a:lnTo>
                      <a:pt x="64" y="992"/>
                    </a:lnTo>
                    <a:lnTo>
                      <a:pt x="46" y="982"/>
                    </a:lnTo>
                    <a:lnTo>
                      <a:pt x="32" y="970"/>
                    </a:lnTo>
                    <a:lnTo>
                      <a:pt x="18" y="954"/>
                    </a:lnTo>
                    <a:lnTo>
                      <a:pt x="8" y="936"/>
                    </a:lnTo>
                    <a:lnTo>
                      <a:pt x="2" y="916"/>
                    </a:lnTo>
                    <a:lnTo>
                      <a:pt x="0" y="894"/>
                    </a:lnTo>
                    <a:lnTo>
                      <a:pt x="0" y="210"/>
                    </a:lnTo>
                    <a:lnTo>
                      <a:pt x="2" y="188"/>
                    </a:lnTo>
                    <a:lnTo>
                      <a:pt x="4" y="168"/>
                    </a:lnTo>
                    <a:lnTo>
                      <a:pt x="10" y="148"/>
                    </a:lnTo>
                    <a:lnTo>
                      <a:pt x="18" y="128"/>
                    </a:lnTo>
                    <a:lnTo>
                      <a:pt x="26" y="110"/>
                    </a:lnTo>
                    <a:lnTo>
                      <a:pt x="36" y="92"/>
                    </a:lnTo>
                    <a:lnTo>
                      <a:pt x="48" y="76"/>
                    </a:lnTo>
                    <a:lnTo>
                      <a:pt x="62" y="62"/>
                    </a:lnTo>
                    <a:lnTo>
                      <a:pt x="78" y="48"/>
                    </a:lnTo>
                    <a:lnTo>
                      <a:pt x="94" y="36"/>
                    </a:lnTo>
                    <a:lnTo>
                      <a:pt x="110" y="24"/>
                    </a:lnTo>
                    <a:lnTo>
                      <a:pt x="130" y="16"/>
                    </a:lnTo>
                    <a:lnTo>
                      <a:pt x="148" y="8"/>
                    </a:lnTo>
                    <a:lnTo>
                      <a:pt x="168" y="4"/>
                    </a:lnTo>
                    <a:lnTo>
                      <a:pt x="190" y="0"/>
                    </a:lnTo>
                    <a:lnTo>
                      <a:pt x="212" y="0"/>
                    </a:lnTo>
                    <a:lnTo>
                      <a:pt x="844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5" name="Freeform 22"/>
              <p:cNvSpPr>
                <a:spLocks/>
              </p:cNvSpPr>
              <p:nvPr/>
            </p:nvSpPr>
            <p:spPr bwMode="auto">
              <a:xfrm>
                <a:off x="1813" y="1354"/>
                <a:ext cx="210" cy="210"/>
              </a:xfrm>
              <a:custGeom>
                <a:avLst/>
                <a:gdLst>
                  <a:gd name="T0" fmla="*/ 210 w 370"/>
                  <a:gd name="T1" fmla="*/ 105 h 368"/>
                  <a:gd name="T2" fmla="*/ 208 w 370"/>
                  <a:gd name="T3" fmla="*/ 127 h 368"/>
                  <a:gd name="T4" fmla="*/ 202 w 370"/>
                  <a:gd name="T5" fmla="*/ 146 h 368"/>
                  <a:gd name="T6" fmla="*/ 192 w 370"/>
                  <a:gd name="T7" fmla="*/ 164 h 368"/>
                  <a:gd name="T8" fmla="*/ 179 w 370"/>
                  <a:gd name="T9" fmla="*/ 179 h 368"/>
                  <a:gd name="T10" fmla="*/ 163 w 370"/>
                  <a:gd name="T11" fmla="*/ 193 h 368"/>
                  <a:gd name="T12" fmla="*/ 145 w 370"/>
                  <a:gd name="T13" fmla="*/ 202 h 368"/>
                  <a:gd name="T14" fmla="*/ 126 w 370"/>
                  <a:gd name="T15" fmla="*/ 208 h 368"/>
                  <a:gd name="T16" fmla="*/ 106 w 370"/>
                  <a:gd name="T17" fmla="*/ 210 h 368"/>
                  <a:gd name="T18" fmla="*/ 94 w 370"/>
                  <a:gd name="T19" fmla="*/ 210 h 368"/>
                  <a:gd name="T20" fmla="*/ 74 w 370"/>
                  <a:gd name="T21" fmla="*/ 205 h 368"/>
                  <a:gd name="T22" fmla="*/ 56 w 370"/>
                  <a:gd name="T23" fmla="*/ 197 h 368"/>
                  <a:gd name="T24" fmla="*/ 39 w 370"/>
                  <a:gd name="T25" fmla="*/ 186 h 368"/>
                  <a:gd name="T26" fmla="*/ 24 w 370"/>
                  <a:gd name="T27" fmla="*/ 172 h 368"/>
                  <a:gd name="T28" fmla="*/ 14 w 370"/>
                  <a:gd name="T29" fmla="*/ 155 h 368"/>
                  <a:gd name="T30" fmla="*/ 6 w 370"/>
                  <a:gd name="T31" fmla="*/ 137 h 368"/>
                  <a:gd name="T32" fmla="*/ 1 w 370"/>
                  <a:gd name="T33" fmla="*/ 116 h 368"/>
                  <a:gd name="T34" fmla="*/ 0 w 370"/>
                  <a:gd name="T35" fmla="*/ 105 h 368"/>
                  <a:gd name="T36" fmla="*/ 2 w 370"/>
                  <a:gd name="T37" fmla="*/ 84 h 368"/>
                  <a:gd name="T38" fmla="*/ 9 w 370"/>
                  <a:gd name="T39" fmla="*/ 64 h 368"/>
                  <a:gd name="T40" fmla="*/ 18 w 370"/>
                  <a:gd name="T41" fmla="*/ 47 h 368"/>
                  <a:gd name="T42" fmla="*/ 31 w 370"/>
                  <a:gd name="T43" fmla="*/ 31 h 368"/>
                  <a:gd name="T44" fmla="*/ 47 w 370"/>
                  <a:gd name="T45" fmla="*/ 18 h 368"/>
                  <a:gd name="T46" fmla="*/ 65 w 370"/>
                  <a:gd name="T47" fmla="*/ 8 h 368"/>
                  <a:gd name="T48" fmla="*/ 84 w 370"/>
                  <a:gd name="T49" fmla="*/ 2 h 368"/>
                  <a:gd name="T50" fmla="*/ 106 w 370"/>
                  <a:gd name="T51" fmla="*/ 0 h 368"/>
                  <a:gd name="T52" fmla="*/ 116 w 370"/>
                  <a:gd name="T53" fmla="*/ 0 h 368"/>
                  <a:gd name="T54" fmla="*/ 136 w 370"/>
                  <a:gd name="T55" fmla="*/ 5 h 368"/>
                  <a:gd name="T56" fmla="*/ 156 w 370"/>
                  <a:gd name="T57" fmla="*/ 13 h 368"/>
                  <a:gd name="T58" fmla="*/ 171 w 370"/>
                  <a:gd name="T59" fmla="*/ 24 h 368"/>
                  <a:gd name="T60" fmla="*/ 186 w 370"/>
                  <a:gd name="T61" fmla="*/ 39 h 368"/>
                  <a:gd name="T62" fmla="*/ 198 w 370"/>
                  <a:gd name="T63" fmla="*/ 55 h 368"/>
                  <a:gd name="T64" fmla="*/ 205 w 370"/>
                  <a:gd name="T65" fmla="*/ 74 h 368"/>
                  <a:gd name="T66" fmla="*/ 209 w 370"/>
                  <a:gd name="T67" fmla="*/ 95 h 368"/>
                  <a:gd name="T68" fmla="*/ 210 w 370"/>
                  <a:gd name="T69" fmla="*/ 105 h 36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70"/>
                  <a:gd name="T106" fmla="*/ 0 h 368"/>
                  <a:gd name="T107" fmla="*/ 370 w 370"/>
                  <a:gd name="T108" fmla="*/ 368 h 36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70" h="368">
                    <a:moveTo>
                      <a:pt x="370" y="184"/>
                    </a:moveTo>
                    <a:lnTo>
                      <a:pt x="370" y="184"/>
                    </a:lnTo>
                    <a:lnTo>
                      <a:pt x="368" y="204"/>
                    </a:lnTo>
                    <a:lnTo>
                      <a:pt x="366" y="222"/>
                    </a:lnTo>
                    <a:lnTo>
                      <a:pt x="362" y="240"/>
                    </a:lnTo>
                    <a:lnTo>
                      <a:pt x="356" y="256"/>
                    </a:lnTo>
                    <a:lnTo>
                      <a:pt x="348" y="272"/>
                    </a:lnTo>
                    <a:lnTo>
                      <a:pt x="338" y="288"/>
                    </a:lnTo>
                    <a:lnTo>
                      <a:pt x="328" y="302"/>
                    </a:lnTo>
                    <a:lnTo>
                      <a:pt x="316" y="314"/>
                    </a:lnTo>
                    <a:lnTo>
                      <a:pt x="302" y="326"/>
                    </a:lnTo>
                    <a:lnTo>
                      <a:pt x="288" y="338"/>
                    </a:lnTo>
                    <a:lnTo>
                      <a:pt x="274" y="346"/>
                    </a:lnTo>
                    <a:lnTo>
                      <a:pt x="256" y="354"/>
                    </a:lnTo>
                    <a:lnTo>
                      <a:pt x="240" y="360"/>
                    </a:lnTo>
                    <a:lnTo>
                      <a:pt x="222" y="364"/>
                    </a:lnTo>
                    <a:lnTo>
                      <a:pt x="204" y="368"/>
                    </a:lnTo>
                    <a:lnTo>
                      <a:pt x="186" y="368"/>
                    </a:lnTo>
                    <a:lnTo>
                      <a:pt x="166" y="368"/>
                    </a:lnTo>
                    <a:lnTo>
                      <a:pt x="148" y="364"/>
                    </a:lnTo>
                    <a:lnTo>
                      <a:pt x="130" y="360"/>
                    </a:lnTo>
                    <a:lnTo>
                      <a:pt x="114" y="354"/>
                    </a:lnTo>
                    <a:lnTo>
                      <a:pt x="98" y="346"/>
                    </a:lnTo>
                    <a:lnTo>
                      <a:pt x="82" y="338"/>
                    </a:lnTo>
                    <a:lnTo>
                      <a:pt x="68" y="326"/>
                    </a:lnTo>
                    <a:lnTo>
                      <a:pt x="54" y="314"/>
                    </a:lnTo>
                    <a:lnTo>
                      <a:pt x="42" y="302"/>
                    </a:lnTo>
                    <a:lnTo>
                      <a:pt x="32" y="288"/>
                    </a:lnTo>
                    <a:lnTo>
                      <a:pt x="24" y="272"/>
                    </a:lnTo>
                    <a:lnTo>
                      <a:pt x="16" y="256"/>
                    </a:lnTo>
                    <a:lnTo>
                      <a:pt x="10" y="240"/>
                    </a:lnTo>
                    <a:lnTo>
                      <a:pt x="4" y="222"/>
                    </a:lnTo>
                    <a:lnTo>
                      <a:pt x="2" y="204"/>
                    </a:lnTo>
                    <a:lnTo>
                      <a:pt x="0" y="184"/>
                    </a:lnTo>
                    <a:lnTo>
                      <a:pt x="2" y="166"/>
                    </a:lnTo>
                    <a:lnTo>
                      <a:pt x="4" y="148"/>
                    </a:lnTo>
                    <a:lnTo>
                      <a:pt x="10" y="130"/>
                    </a:lnTo>
                    <a:lnTo>
                      <a:pt x="16" y="112"/>
                    </a:lnTo>
                    <a:lnTo>
                      <a:pt x="24" y="96"/>
                    </a:lnTo>
                    <a:lnTo>
                      <a:pt x="32" y="82"/>
                    </a:lnTo>
                    <a:lnTo>
                      <a:pt x="42" y="68"/>
                    </a:lnTo>
                    <a:lnTo>
                      <a:pt x="54" y="54"/>
                    </a:lnTo>
                    <a:lnTo>
                      <a:pt x="68" y="42"/>
                    </a:lnTo>
                    <a:lnTo>
                      <a:pt x="82" y="32"/>
                    </a:lnTo>
                    <a:lnTo>
                      <a:pt x="98" y="22"/>
                    </a:lnTo>
                    <a:lnTo>
                      <a:pt x="114" y="14"/>
                    </a:lnTo>
                    <a:lnTo>
                      <a:pt x="130" y="8"/>
                    </a:lnTo>
                    <a:lnTo>
                      <a:pt x="148" y="4"/>
                    </a:lnTo>
                    <a:lnTo>
                      <a:pt x="166" y="0"/>
                    </a:lnTo>
                    <a:lnTo>
                      <a:pt x="186" y="0"/>
                    </a:lnTo>
                    <a:lnTo>
                      <a:pt x="204" y="0"/>
                    </a:lnTo>
                    <a:lnTo>
                      <a:pt x="222" y="4"/>
                    </a:lnTo>
                    <a:lnTo>
                      <a:pt x="240" y="8"/>
                    </a:lnTo>
                    <a:lnTo>
                      <a:pt x="256" y="14"/>
                    </a:lnTo>
                    <a:lnTo>
                      <a:pt x="274" y="22"/>
                    </a:lnTo>
                    <a:lnTo>
                      <a:pt x="288" y="32"/>
                    </a:lnTo>
                    <a:lnTo>
                      <a:pt x="302" y="42"/>
                    </a:lnTo>
                    <a:lnTo>
                      <a:pt x="316" y="54"/>
                    </a:lnTo>
                    <a:lnTo>
                      <a:pt x="328" y="68"/>
                    </a:lnTo>
                    <a:lnTo>
                      <a:pt x="338" y="82"/>
                    </a:lnTo>
                    <a:lnTo>
                      <a:pt x="348" y="96"/>
                    </a:lnTo>
                    <a:lnTo>
                      <a:pt x="356" y="112"/>
                    </a:lnTo>
                    <a:lnTo>
                      <a:pt x="362" y="130"/>
                    </a:lnTo>
                    <a:lnTo>
                      <a:pt x="366" y="148"/>
                    </a:lnTo>
                    <a:lnTo>
                      <a:pt x="368" y="166"/>
                    </a:lnTo>
                    <a:lnTo>
                      <a:pt x="370" y="184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35" name="Arc 23"/>
            <p:cNvSpPr>
              <a:spLocks/>
            </p:cNvSpPr>
            <p:nvPr/>
          </p:nvSpPr>
          <p:spPr bwMode="auto">
            <a:xfrm>
              <a:off x="2556" y="1729"/>
              <a:ext cx="617" cy="385"/>
            </a:xfrm>
            <a:custGeom>
              <a:avLst/>
              <a:gdLst>
                <a:gd name="T0" fmla="*/ 0 w 35703"/>
                <a:gd name="T1" fmla="*/ 7 h 22278"/>
                <a:gd name="T2" fmla="*/ 11 w 35703"/>
                <a:gd name="T3" fmla="*/ 2 h 22278"/>
                <a:gd name="T4" fmla="*/ 6 w 35703"/>
                <a:gd name="T5" fmla="*/ 6 h 22278"/>
                <a:gd name="T6" fmla="*/ 0 60000 65536"/>
                <a:gd name="T7" fmla="*/ 0 60000 65536"/>
                <a:gd name="T8" fmla="*/ 0 60000 65536"/>
                <a:gd name="T9" fmla="*/ 0 w 35703"/>
                <a:gd name="T10" fmla="*/ 0 h 22278"/>
                <a:gd name="T11" fmla="*/ 35703 w 35703"/>
                <a:gd name="T12" fmla="*/ 22278 h 222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703" h="22278" fill="none" extrusionOk="0">
                  <a:moveTo>
                    <a:pt x="10" y="22278"/>
                  </a:moveTo>
                  <a:cubicBezTo>
                    <a:pt x="3" y="22052"/>
                    <a:pt x="0" y="218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777" y="-1"/>
                    <a:pt x="31781" y="1859"/>
                    <a:pt x="35703" y="5239"/>
                  </a:cubicBezTo>
                </a:path>
                <a:path w="35703" h="22278" stroke="0" extrusionOk="0">
                  <a:moveTo>
                    <a:pt x="10" y="22278"/>
                  </a:moveTo>
                  <a:cubicBezTo>
                    <a:pt x="3" y="22052"/>
                    <a:pt x="0" y="218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777" y="-1"/>
                    <a:pt x="31781" y="1859"/>
                    <a:pt x="35703" y="523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1750" cap="rnd">
              <a:solidFill>
                <a:srgbClr val="FFCC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6" name="Text Box 24"/>
            <p:cNvSpPr txBox="1">
              <a:spLocks noChangeArrowheads="1"/>
            </p:cNvSpPr>
            <p:nvPr/>
          </p:nvSpPr>
          <p:spPr bwMode="auto">
            <a:xfrm>
              <a:off x="2239" y="3045"/>
              <a:ext cx="9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Subtle Touch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7" name="Text Box 25"/>
            <p:cNvSpPr txBox="1">
              <a:spLocks noChangeArrowheads="1"/>
            </p:cNvSpPr>
            <p:nvPr/>
          </p:nvSpPr>
          <p:spPr bwMode="auto">
            <a:xfrm>
              <a:off x="3350" y="3045"/>
              <a:ext cx="7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Simplicity</a:t>
              </a:r>
              <a:endParaRPr lang="en-US" altLang="ko-KR" sz="10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8" name="Text Box 26"/>
            <p:cNvSpPr txBox="1">
              <a:spLocks noChangeArrowheads="1"/>
            </p:cNvSpPr>
            <p:nvPr/>
          </p:nvSpPr>
          <p:spPr bwMode="auto">
            <a:xfrm>
              <a:off x="1309" y="3045"/>
              <a:ext cx="8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1000">
                  <a:solidFill>
                    <a:srgbClr val="9E9E9E"/>
                  </a:solidFill>
                  <a:latin typeface="Arial Black" panose="020B0A04020102020204" pitchFamily="34" charset="0"/>
                </a:rPr>
                <a:t>Construction</a:t>
              </a:r>
              <a:endParaRPr lang="en-US" altLang="ko-KR" sz="1000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39" name="Text Box 27"/>
            <p:cNvSpPr txBox="1">
              <a:spLocks noChangeArrowheads="1"/>
            </p:cNvSpPr>
            <p:nvPr/>
          </p:nvSpPr>
          <p:spPr bwMode="auto">
            <a:xfrm>
              <a:off x="3260" y="1389"/>
              <a:ext cx="151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FFB400"/>
                  </a:solidFill>
                  <a:latin typeface="Arial Black" panose="020B0A04020102020204" pitchFamily="34" charset="0"/>
                </a:rPr>
                <a:t>Easy Search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Our easy to use and functional search engine helps you locate the right templates quickly saving you time</a:t>
              </a:r>
            </a:p>
          </p:txBody>
        </p:sp>
        <p:sp>
          <p:nvSpPr>
            <p:cNvPr id="1040" name="Arc 28"/>
            <p:cNvSpPr>
              <a:spLocks/>
            </p:cNvSpPr>
            <p:nvPr/>
          </p:nvSpPr>
          <p:spPr bwMode="auto">
            <a:xfrm>
              <a:off x="2001" y="1729"/>
              <a:ext cx="374" cy="401"/>
            </a:xfrm>
            <a:custGeom>
              <a:avLst/>
              <a:gdLst>
                <a:gd name="T0" fmla="*/ 0 w 21600"/>
                <a:gd name="T1" fmla="*/ 0 h 23193"/>
                <a:gd name="T2" fmla="*/ 6 w 21600"/>
                <a:gd name="T3" fmla="*/ 7 h 23193"/>
                <a:gd name="T4" fmla="*/ 0 w 21600"/>
                <a:gd name="T5" fmla="*/ 6 h 231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193"/>
                <a:gd name="T11" fmla="*/ 21600 w 21600"/>
                <a:gd name="T12" fmla="*/ 23193 h 23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193" fill="none" extrusionOk="0">
                  <a:moveTo>
                    <a:pt x="608" y="-1"/>
                  </a:moveTo>
                  <a:cubicBezTo>
                    <a:pt x="12295" y="328"/>
                    <a:pt x="21600" y="9898"/>
                    <a:pt x="21600" y="21591"/>
                  </a:cubicBezTo>
                  <a:cubicBezTo>
                    <a:pt x="21600" y="22125"/>
                    <a:pt x="21580" y="22659"/>
                    <a:pt x="21540" y="23192"/>
                  </a:cubicBezTo>
                </a:path>
                <a:path w="21600" h="23193" stroke="0" extrusionOk="0">
                  <a:moveTo>
                    <a:pt x="608" y="-1"/>
                  </a:moveTo>
                  <a:cubicBezTo>
                    <a:pt x="12295" y="328"/>
                    <a:pt x="21600" y="9898"/>
                    <a:pt x="21600" y="21591"/>
                  </a:cubicBezTo>
                  <a:cubicBezTo>
                    <a:pt x="21600" y="22125"/>
                    <a:pt x="21580" y="22659"/>
                    <a:pt x="21540" y="23192"/>
                  </a:cubicBezTo>
                  <a:lnTo>
                    <a:pt x="0" y="21591"/>
                  </a:lnTo>
                  <a:close/>
                </a:path>
              </a:pathLst>
            </a:custGeom>
            <a:noFill/>
            <a:ln w="31750" cap="rnd">
              <a:solidFill>
                <a:schemeClr val="bg1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041" name="Group 29"/>
            <p:cNvGrpSpPr>
              <a:grpSpLocks/>
            </p:cNvGrpSpPr>
            <p:nvPr/>
          </p:nvGrpSpPr>
          <p:grpSpPr bwMode="auto">
            <a:xfrm>
              <a:off x="4279" y="2296"/>
              <a:ext cx="998" cy="975"/>
              <a:chOff x="4331" y="2296"/>
              <a:chExt cx="998" cy="975"/>
            </a:xfrm>
          </p:grpSpPr>
          <p:sp>
            <p:nvSpPr>
              <p:cNvPr id="1042" name="AutoShape 30"/>
              <p:cNvSpPr>
                <a:spLocks noChangeArrowheads="1"/>
              </p:cNvSpPr>
              <p:nvPr/>
            </p:nvSpPr>
            <p:spPr bwMode="auto">
              <a:xfrm>
                <a:off x="4331" y="2296"/>
                <a:ext cx="998" cy="975"/>
              </a:xfrm>
              <a:prstGeom prst="roundRect">
                <a:avLst>
                  <a:gd name="adj" fmla="val 5528"/>
                </a:avLst>
              </a:prstGeom>
              <a:solidFill>
                <a:schemeClr val="tx1">
                  <a:alpha val="25098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43" name="Text Box 31"/>
              <p:cNvSpPr txBox="1">
                <a:spLocks noChangeArrowheads="1"/>
              </p:cNvSpPr>
              <p:nvPr/>
            </p:nvSpPr>
            <p:spPr bwMode="auto">
              <a:xfrm>
                <a:off x="4376" y="2318"/>
                <a:ext cx="930" cy="9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9E9E9E"/>
                    </a:solidFill>
                    <a:latin typeface="Arial Black" panose="020B0A04020102020204" pitchFamily="34" charset="0"/>
                  </a:rPr>
                  <a:t>Visual</a:t>
                </a:r>
              </a:p>
              <a:p>
                <a:pPr eaLnBrk="1" hangingPunct="1"/>
                <a:r>
                  <a:rPr lang="en-US" altLang="ko-KR" sz="1400">
                    <a:solidFill>
                      <a:srgbClr val="9E9E9E"/>
                    </a:solidFill>
                    <a:latin typeface="Arial Black" panose="020B0A04020102020204" pitchFamily="34" charset="0"/>
                  </a:rPr>
                  <a:t>Appealing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Captivate your viewing audience - PowerPoint Templates &amp; Backgrounds, Sleek Diagram &amp; Charts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For Your Presentation</a:t>
                </a:r>
              </a:p>
            </p:txBody>
          </p:sp>
        </p:grpSp>
      </p:grpSp>
      <p:sp>
        <p:nvSpPr>
          <p:cNvPr id="1030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85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49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