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embeddedFontLst>
    <p:embeddedFont>
      <p:font typeface="Gulim" panose="020B0600000101010101" pitchFamily="34" charset="-127"/>
      <p:regular r:id="rId3"/>
    </p:embeddedFont>
    <p:embeddedFont>
      <p:font typeface="Gulim" panose="020B0600000101010101" pitchFamily="34" charset="-127"/>
      <p:regular r:id="rId3"/>
    </p:embeddedFont>
    <p:embeddedFont>
      <p:font typeface="Arial Black" panose="020B0A04020102020204" pitchFamily="34" charset="0"/>
      <p:bold r:id="rId4"/>
    </p:embeddedFont>
    <p:embeddedFont>
      <p:font typeface="Impact" panose="020B0806030902050204" pitchFamily="34" charset="0"/>
      <p:regular r:id="rId5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3.fntdata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8482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7181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bs.ruideppt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803275"/>
            <a:ext cx="91440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endParaRPr lang="en-US" altLang="ko-KR" sz="1000" dirty="0">
              <a:solidFill>
                <a:srgbClr val="969696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</a:pPr>
            <a:endParaRPr lang="en-US" altLang="ko-KR" sz="1000" dirty="0">
              <a:solidFill>
                <a:srgbClr val="969696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</a:pPr>
            <a:endParaRPr lang="en-US" altLang="ko-KR" sz="1000" dirty="0">
              <a:solidFill>
                <a:srgbClr val="969696"/>
              </a:solidFill>
              <a:latin typeface="Arial" panose="020B0604020202020204" pitchFamily="34" charset="0"/>
            </a:endParaRPr>
          </a:p>
        </p:txBody>
      </p:sp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1908175" y="441325"/>
            <a:ext cx="5327650" cy="2873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zh-CN" altLang="en-US" b="1" kern="10" spc="-90" dirty="0">
              <a:solidFill>
                <a:srgbClr val="957B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3851275" y="6129338"/>
            <a:ext cx="1441450" cy="360362"/>
            <a:chOff x="2426" y="3861"/>
            <a:chExt cx="908" cy="227"/>
          </a:xfrm>
        </p:grpSpPr>
        <p:sp>
          <p:nvSpPr>
            <p:cNvPr id="2088" name="WordArt 5"/>
            <p:cNvSpPr>
              <a:spLocks noChangeArrowheads="1" noChangeShapeType="1" noTextEdit="1"/>
            </p:cNvSpPr>
            <p:nvPr/>
          </p:nvSpPr>
          <p:spPr bwMode="auto">
            <a:xfrm>
              <a:off x="2426" y="3861"/>
              <a:ext cx="908" cy="13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kern="10">
                  <a:solidFill>
                    <a:srgbClr val="957B59"/>
                  </a:solidFill>
                  <a:latin typeface="Impact" panose="020B0806030902050204" pitchFamily="34" charset="0"/>
                </a:rPr>
                <a:t>' LOGOTYPE '</a:t>
              </a:r>
              <a:endParaRPr lang="zh-CN" altLang="en-US" kern="10">
                <a:solidFill>
                  <a:srgbClr val="957B59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089" name="WordArt 6"/>
            <p:cNvSpPr>
              <a:spLocks noChangeArrowheads="1" noChangeShapeType="1" noTextEdit="1"/>
            </p:cNvSpPr>
            <p:nvPr/>
          </p:nvSpPr>
          <p:spPr bwMode="auto">
            <a:xfrm>
              <a:off x="2496" y="4042"/>
              <a:ext cx="770" cy="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altLang="zh-CN" sz="800" b="1" kern="10">
                  <a:solidFill>
                    <a:srgbClr val="96969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COMPANY LOGOTYPE INSERT</a:t>
              </a:r>
              <a:endParaRPr lang="zh-CN" altLang="en-US" sz="800" b="1" kern="1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53" name="Group 7"/>
          <p:cNvGrpSpPr>
            <a:grpSpLocks/>
          </p:cNvGrpSpPr>
          <p:nvPr/>
        </p:nvGrpSpPr>
        <p:grpSpPr bwMode="auto">
          <a:xfrm>
            <a:off x="1079500" y="1808163"/>
            <a:ext cx="7561263" cy="3636962"/>
            <a:chOff x="680" y="1139"/>
            <a:chExt cx="4763" cy="2291"/>
          </a:xfrm>
        </p:grpSpPr>
        <p:sp>
          <p:nvSpPr>
            <p:cNvPr id="2055" name="Rectangle 8"/>
            <p:cNvSpPr>
              <a:spLocks noChangeArrowheads="1"/>
            </p:cNvSpPr>
            <p:nvPr/>
          </p:nvSpPr>
          <p:spPr bwMode="auto">
            <a:xfrm>
              <a:off x="680" y="3125"/>
              <a:ext cx="4173" cy="204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056" name="Rectangle 9"/>
            <p:cNvSpPr>
              <a:spLocks noChangeArrowheads="1"/>
            </p:cNvSpPr>
            <p:nvPr/>
          </p:nvSpPr>
          <p:spPr bwMode="auto">
            <a:xfrm>
              <a:off x="680" y="2717"/>
              <a:ext cx="4173" cy="40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057" name="Freeform 10"/>
            <p:cNvSpPr>
              <a:spLocks/>
            </p:cNvSpPr>
            <p:nvPr/>
          </p:nvSpPr>
          <p:spPr bwMode="auto">
            <a:xfrm>
              <a:off x="4853" y="2616"/>
              <a:ext cx="408" cy="611"/>
            </a:xfrm>
            <a:custGeom>
              <a:avLst/>
              <a:gdLst>
                <a:gd name="T0" fmla="*/ 0 w 408"/>
                <a:gd name="T1" fmla="*/ 0 h 611"/>
                <a:gd name="T2" fmla="*/ 0 w 408"/>
                <a:gd name="T3" fmla="*/ 611 h 611"/>
                <a:gd name="T4" fmla="*/ 408 w 408"/>
                <a:gd name="T5" fmla="*/ 305 h 611"/>
                <a:gd name="T6" fmla="*/ 0 w 408"/>
                <a:gd name="T7" fmla="*/ 0 h 61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08"/>
                <a:gd name="T13" fmla="*/ 0 h 611"/>
                <a:gd name="T14" fmla="*/ 408 w 408"/>
                <a:gd name="T15" fmla="*/ 611 h 61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08" h="611">
                  <a:moveTo>
                    <a:pt x="0" y="0"/>
                  </a:moveTo>
                  <a:lnTo>
                    <a:pt x="0" y="611"/>
                  </a:lnTo>
                  <a:lnTo>
                    <a:pt x="408" y="3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8" name="Freeform 11"/>
            <p:cNvSpPr>
              <a:spLocks/>
            </p:cNvSpPr>
            <p:nvPr/>
          </p:nvSpPr>
          <p:spPr bwMode="auto">
            <a:xfrm>
              <a:off x="4853" y="2921"/>
              <a:ext cx="408" cy="509"/>
            </a:xfrm>
            <a:custGeom>
              <a:avLst/>
              <a:gdLst>
                <a:gd name="T0" fmla="*/ 0 w 408"/>
                <a:gd name="T1" fmla="*/ 306 h 509"/>
                <a:gd name="T2" fmla="*/ 0 w 408"/>
                <a:gd name="T3" fmla="*/ 509 h 509"/>
                <a:gd name="T4" fmla="*/ 408 w 408"/>
                <a:gd name="T5" fmla="*/ 204 h 509"/>
                <a:gd name="T6" fmla="*/ 408 w 408"/>
                <a:gd name="T7" fmla="*/ 0 h 509"/>
                <a:gd name="T8" fmla="*/ 0 w 408"/>
                <a:gd name="T9" fmla="*/ 306 h 5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8"/>
                <a:gd name="T16" fmla="*/ 0 h 509"/>
                <a:gd name="T17" fmla="*/ 408 w 408"/>
                <a:gd name="T18" fmla="*/ 509 h 5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8" h="509">
                  <a:moveTo>
                    <a:pt x="0" y="306"/>
                  </a:moveTo>
                  <a:lnTo>
                    <a:pt x="0" y="509"/>
                  </a:lnTo>
                  <a:lnTo>
                    <a:pt x="408" y="204"/>
                  </a:lnTo>
                  <a:lnTo>
                    <a:pt x="408" y="0"/>
                  </a:lnTo>
                  <a:lnTo>
                    <a:pt x="0" y="306"/>
                  </a:lnTo>
                  <a:close/>
                </a:path>
              </a:pathLst>
            </a:cu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28" name="Oval 12"/>
            <p:cNvSpPr>
              <a:spLocks noChangeArrowheads="1"/>
            </p:cNvSpPr>
            <p:nvPr/>
          </p:nvSpPr>
          <p:spPr bwMode="auto">
            <a:xfrm>
              <a:off x="883" y="2724"/>
              <a:ext cx="657" cy="385"/>
            </a:xfrm>
            <a:prstGeom prst="ellipse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tint val="57647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0429" name="AutoShape 13"/>
            <p:cNvSpPr>
              <a:spLocks noChangeArrowheads="1"/>
            </p:cNvSpPr>
            <p:nvPr/>
          </p:nvSpPr>
          <p:spPr bwMode="auto">
            <a:xfrm>
              <a:off x="1019" y="2293"/>
              <a:ext cx="408" cy="734"/>
            </a:xfrm>
            <a:prstGeom prst="can">
              <a:avLst>
                <a:gd name="adj" fmla="val 59318"/>
              </a:avLst>
            </a:pr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72549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0430" name="Oval 14"/>
            <p:cNvSpPr>
              <a:spLocks noChangeArrowheads="1"/>
            </p:cNvSpPr>
            <p:nvPr/>
          </p:nvSpPr>
          <p:spPr bwMode="auto">
            <a:xfrm>
              <a:off x="1540" y="2724"/>
              <a:ext cx="657" cy="385"/>
            </a:xfrm>
            <a:prstGeom prst="ellipse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tint val="57647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0431" name="AutoShape 15"/>
            <p:cNvSpPr>
              <a:spLocks noChangeArrowheads="1"/>
            </p:cNvSpPr>
            <p:nvPr/>
          </p:nvSpPr>
          <p:spPr bwMode="auto">
            <a:xfrm>
              <a:off x="1676" y="2066"/>
              <a:ext cx="408" cy="961"/>
            </a:xfrm>
            <a:prstGeom prst="can">
              <a:avLst>
                <a:gd name="adj" fmla="val 59266"/>
              </a:avLst>
            </a:pr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72549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0432" name="Oval 16"/>
            <p:cNvSpPr>
              <a:spLocks noChangeArrowheads="1"/>
            </p:cNvSpPr>
            <p:nvPr/>
          </p:nvSpPr>
          <p:spPr bwMode="auto">
            <a:xfrm>
              <a:off x="2198" y="2724"/>
              <a:ext cx="657" cy="385"/>
            </a:xfrm>
            <a:prstGeom prst="ellipse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tint val="57647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0433" name="AutoShape 17"/>
            <p:cNvSpPr>
              <a:spLocks noChangeArrowheads="1"/>
            </p:cNvSpPr>
            <p:nvPr/>
          </p:nvSpPr>
          <p:spPr bwMode="auto">
            <a:xfrm>
              <a:off x="2334" y="1862"/>
              <a:ext cx="408" cy="1165"/>
            </a:xfrm>
            <a:prstGeom prst="can">
              <a:avLst>
                <a:gd name="adj" fmla="val 55151"/>
              </a:avLst>
            </a:pr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72549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0434" name="Oval 18"/>
            <p:cNvSpPr>
              <a:spLocks noChangeArrowheads="1"/>
            </p:cNvSpPr>
            <p:nvPr/>
          </p:nvSpPr>
          <p:spPr bwMode="auto">
            <a:xfrm>
              <a:off x="2856" y="2724"/>
              <a:ext cx="657" cy="385"/>
            </a:xfrm>
            <a:prstGeom prst="ellipse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tint val="57647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0435" name="AutoShape 19"/>
            <p:cNvSpPr>
              <a:spLocks noChangeArrowheads="1"/>
            </p:cNvSpPr>
            <p:nvPr/>
          </p:nvSpPr>
          <p:spPr bwMode="auto">
            <a:xfrm>
              <a:off x="2992" y="1635"/>
              <a:ext cx="408" cy="1392"/>
            </a:xfrm>
            <a:prstGeom prst="can">
              <a:avLst>
                <a:gd name="adj" fmla="val 56989"/>
              </a:avLst>
            </a:pr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72549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0436" name="Oval 20"/>
            <p:cNvSpPr>
              <a:spLocks noChangeArrowheads="1"/>
            </p:cNvSpPr>
            <p:nvPr/>
          </p:nvSpPr>
          <p:spPr bwMode="auto">
            <a:xfrm>
              <a:off x="3513" y="2724"/>
              <a:ext cx="657" cy="385"/>
            </a:xfrm>
            <a:prstGeom prst="ellipse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tint val="57647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068" name="AutoShape 21"/>
            <p:cNvSpPr>
              <a:spLocks noChangeArrowheads="1"/>
            </p:cNvSpPr>
            <p:nvPr/>
          </p:nvSpPr>
          <p:spPr bwMode="auto">
            <a:xfrm>
              <a:off x="3649" y="1408"/>
              <a:ext cx="408" cy="1619"/>
            </a:xfrm>
            <a:prstGeom prst="can">
              <a:avLst>
                <a:gd name="adj" fmla="val 56381"/>
              </a:avLst>
            </a:prstGeom>
            <a:gradFill rotWithShape="0">
              <a:gsLst>
                <a:gs pos="0">
                  <a:srgbClr val="0049B9"/>
                </a:gs>
                <a:gs pos="50000">
                  <a:srgbClr val="0064FF"/>
                </a:gs>
                <a:gs pos="100000">
                  <a:srgbClr val="0049B9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069" name="Text Box 22"/>
            <p:cNvSpPr txBox="1">
              <a:spLocks noChangeArrowheads="1"/>
            </p:cNvSpPr>
            <p:nvPr/>
          </p:nvSpPr>
          <p:spPr bwMode="auto">
            <a:xfrm>
              <a:off x="971" y="3140"/>
              <a:ext cx="5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ko-KR" sz="1000">
                  <a:solidFill>
                    <a:schemeClr val="bg1"/>
                  </a:solidFill>
                  <a:latin typeface="Arial Black" panose="020B0A04020102020204" pitchFamily="34" charset="0"/>
                </a:rPr>
                <a:t>Value 1</a:t>
              </a:r>
            </a:p>
          </p:txBody>
        </p:sp>
        <p:sp>
          <p:nvSpPr>
            <p:cNvPr id="2070" name="Text Box 23"/>
            <p:cNvSpPr txBox="1">
              <a:spLocks noChangeArrowheads="1"/>
            </p:cNvSpPr>
            <p:nvPr/>
          </p:nvSpPr>
          <p:spPr bwMode="auto">
            <a:xfrm>
              <a:off x="1629" y="3140"/>
              <a:ext cx="5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ko-KR" sz="1000">
                  <a:solidFill>
                    <a:schemeClr val="bg1"/>
                  </a:solidFill>
                  <a:latin typeface="Arial Black" panose="020B0A04020102020204" pitchFamily="34" charset="0"/>
                </a:rPr>
                <a:t>Value 2</a:t>
              </a:r>
            </a:p>
          </p:txBody>
        </p:sp>
        <p:sp>
          <p:nvSpPr>
            <p:cNvPr id="2071" name="Text Box 24"/>
            <p:cNvSpPr txBox="1">
              <a:spLocks noChangeArrowheads="1"/>
            </p:cNvSpPr>
            <p:nvPr/>
          </p:nvSpPr>
          <p:spPr bwMode="auto">
            <a:xfrm>
              <a:off x="2287" y="3140"/>
              <a:ext cx="5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ko-KR" sz="1000">
                  <a:solidFill>
                    <a:schemeClr val="bg1"/>
                  </a:solidFill>
                  <a:latin typeface="Arial Black" panose="020B0A04020102020204" pitchFamily="34" charset="0"/>
                </a:rPr>
                <a:t>Value 3</a:t>
              </a:r>
            </a:p>
          </p:txBody>
        </p:sp>
        <p:sp>
          <p:nvSpPr>
            <p:cNvPr id="2072" name="Text Box 25"/>
            <p:cNvSpPr txBox="1">
              <a:spLocks noChangeArrowheads="1"/>
            </p:cNvSpPr>
            <p:nvPr/>
          </p:nvSpPr>
          <p:spPr bwMode="auto">
            <a:xfrm>
              <a:off x="2945" y="3140"/>
              <a:ext cx="5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ko-KR" sz="1000">
                  <a:solidFill>
                    <a:schemeClr val="bg1"/>
                  </a:solidFill>
                  <a:latin typeface="Arial Black" panose="020B0A04020102020204" pitchFamily="34" charset="0"/>
                </a:rPr>
                <a:t>Value 4</a:t>
              </a:r>
            </a:p>
          </p:txBody>
        </p:sp>
        <p:sp>
          <p:nvSpPr>
            <p:cNvPr id="2073" name="Text Box 26"/>
            <p:cNvSpPr txBox="1">
              <a:spLocks noChangeArrowheads="1"/>
            </p:cNvSpPr>
            <p:nvPr/>
          </p:nvSpPr>
          <p:spPr bwMode="auto">
            <a:xfrm>
              <a:off x="3603" y="3140"/>
              <a:ext cx="5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ko-KR" sz="1000">
                  <a:solidFill>
                    <a:srgbClr val="FFCC00"/>
                  </a:solidFill>
                  <a:latin typeface="Arial Black" panose="020B0A04020102020204" pitchFamily="34" charset="0"/>
                </a:rPr>
                <a:t>Value 5</a:t>
              </a:r>
            </a:p>
          </p:txBody>
        </p:sp>
        <p:sp>
          <p:nvSpPr>
            <p:cNvPr id="2074" name="Text Box 27"/>
            <p:cNvSpPr txBox="1">
              <a:spLocks noChangeArrowheads="1"/>
            </p:cNvSpPr>
            <p:nvPr/>
          </p:nvSpPr>
          <p:spPr bwMode="auto">
            <a:xfrm>
              <a:off x="1017" y="2568"/>
              <a:ext cx="4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ko-KR" sz="1600">
                  <a:solidFill>
                    <a:srgbClr val="5F5F5F"/>
                  </a:solidFill>
                  <a:latin typeface="Arial Black" panose="020B0A04020102020204" pitchFamily="34" charset="0"/>
                </a:rPr>
                <a:t>10</a:t>
              </a:r>
            </a:p>
          </p:txBody>
        </p:sp>
        <p:sp>
          <p:nvSpPr>
            <p:cNvPr id="2075" name="Text Box 28"/>
            <p:cNvSpPr txBox="1">
              <a:spLocks noChangeArrowheads="1"/>
            </p:cNvSpPr>
            <p:nvPr/>
          </p:nvSpPr>
          <p:spPr bwMode="auto">
            <a:xfrm>
              <a:off x="1675" y="2341"/>
              <a:ext cx="4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ko-KR" sz="1600">
                  <a:solidFill>
                    <a:srgbClr val="5F5F5F"/>
                  </a:solidFill>
                  <a:latin typeface="Arial Black" panose="020B0A04020102020204" pitchFamily="34" charset="0"/>
                </a:rPr>
                <a:t>15</a:t>
              </a:r>
            </a:p>
          </p:txBody>
        </p:sp>
        <p:sp>
          <p:nvSpPr>
            <p:cNvPr id="2076" name="Text Box 29"/>
            <p:cNvSpPr txBox="1">
              <a:spLocks noChangeArrowheads="1"/>
            </p:cNvSpPr>
            <p:nvPr/>
          </p:nvSpPr>
          <p:spPr bwMode="auto">
            <a:xfrm>
              <a:off x="2332" y="2129"/>
              <a:ext cx="4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ko-KR" sz="1600">
                  <a:solidFill>
                    <a:srgbClr val="5F5F5F"/>
                  </a:solidFill>
                  <a:latin typeface="Arial Black" panose="020B0A04020102020204" pitchFamily="34" charset="0"/>
                </a:rPr>
                <a:t>20</a:t>
              </a:r>
            </a:p>
          </p:txBody>
        </p:sp>
        <p:sp>
          <p:nvSpPr>
            <p:cNvPr id="2077" name="Text Box 30"/>
            <p:cNvSpPr txBox="1">
              <a:spLocks noChangeArrowheads="1"/>
            </p:cNvSpPr>
            <p:nvPr/>
          </p:nvSpPr>
          <p:spPr bwMode="auto">
            <a:xfrm>
              <a:off x="2990" y="1902"/>
              <a:ext cx="4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ko-KR" sz="1600">
                  <a:solidFill>
                    <a:srgbClr val="5F5F5F"/>
                  </a:solidFill>
                  <a:latin typeface="Arial Black" panose="020B0A04020102020204" pitchFamily="34" charset="0"/>
                </a:rPr>
                <a:t>25</a:t>
              </a:r>
            </a:p>
          </p:txBody>
        </p:sp>
        <p:sp>
          <p:nvSpPr>
            <p:cNvPr id="2078" name="Text Box 31"/>
            <p:cNvSpPr txBox="1">
              <a:spLocks noChangeArrowheads="1"/>
            </p:cNvSpPr>
            <p:nvPr/>
          </p:nvSpPr>
          <p:spPr bwMode="auto">
            <a:xfrm>
              <a:off x="3648" y="1675"/>
              <a:ext cx="4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ko-KR" sz="1600">
                  <a:solidFill>
                    <a:schemeClr val="bg1"/>
                  </a:solidFill>
                  <a:latin typeface="Arial Black" panose="020B0A04020102020204" pitchFamily="34" charset="0"/>
                </a:rPr>
                <a:t>30</a:t>
              </a:r>
            </a:p>
          </p:txBody>
        </p:sp>
        <p:sp>
          <p:nvSpPr>
            <p:cNvPr id="2079" name="Text Box 32"/>
            <p:cNvSpPr txBox="1">
              <a:spLocks noChangeArrowheads="1"/>
            </p:cNvSpPr>
            <p:nvPr/>
          </p:nvSpPr>
          <p:spPr bwMode="auto">
            <a:xfrm>
              <a:off x="4196" y="1412"/>
              <a:ext cx="1247" cy="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r>
                <a:rPr lang="en-US" altLang="ko-KR" sz="1400">
                  <a:solidFill>
                    <a:srgbClr val="0064FF"/>
                  </a:solidFill>
                  <a:latin typeface="Arial Black" panose="020B0A04020102020204" pitchFamily="34" charset="0"/>
                </a:rPr>
                <a:t>More choices</a:t>
              </a:r>
            </a:p>
            <a:p>
              <a:pPr eaLnBrk="1" hangingPunct="1"/>
              <a:r>
                <a:rPr lang="en-US" altLang="ko-KR" sz="1400">
                  <a:solidFill>
                    <a:srgbClr val="0064FF"/>
                  </a:solidFill>
                  <a:latin typeface="Arial Black" panose="020B0A04020102020204" pitchFamily="34" charset="0"/>
                </a:rPr>
                <a:t>and visual trends</a:t>
              </a:r>
            </a:p>
            <a:p>
              <a:pPr eaLnBrk="1" hangingPunct="1"/>
              <a:r>
                <a:rPr lang="en-US" altLang="en-US" sz="1000">
                  <a:solidFill>
                    <a:srgbClr val="9E9E9E"/>
                  </a:solidFill>
                  <a:latin typeface="Arial" panose="020B0604020202020204" pitchFamily="34" charset="0"/>
                </a:rPr>
                <a:t>It’s about giving you the variety you need to meet the design on your mind. </a:t>
              </a:r>
            </a:p>
            <a:p>
              <a:pPr eaLnBrk="1" hangingPunct="1"/>
              <a:r>
                <a:rPr lang="en-US" altLang="en-US" sz="1000">
                  <a:solidFill>
                    <a:srgbClr val="9E9E9E"/>
                  </a:solidFill>
                  <a:latin typeface="Arial" panose="020B0604020202020204" pitchFamily="34" charset="0"/>
                </a:rPr>
                <a:t>We create powerpoint templates based on new visual trends that’s fresh, relevant and always on the cutting edge.</a:t>
              </a:r>
              <a:endParaRPr lang="en-US" altLang="ko-KR" sz="1000">
                <a:solidFill>
                  <a:srgbClr val="9E9E9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80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4195" y="2772"/>
              <a:ext cx="658" cy="159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kern="10" spc="-90">
                  <a:solidFill>
                    <a:schemeClr val="bg1"/>
                  </a:solidFill>
                  <a:latin typeface="Arial Black" panose="020B0A04020102020204" pitchFamily="34" charset="0"/>
                </a:rPr>
                <a:t>3D</a:t>
              </a:r>
              <a:endParaRPr lang="zh-CN" altLang="en-US" kern="10" spc="-9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081" name="WordArt 34"/>
            <p:cNvSpPr>
              <a:spLocks noChangeArrowheads="1" noChangeShapeType="1" noTextEdit="1"/>
            </p:cNvSpPr>
            <p:nvPr/>
          </p:nvSpPr>
          <p:spPr bwMode="auto">
            <a:xfrm>
              <a:off x="4218" y="2977"/>
              <a:ext cx="612" cy="6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kern="10" spc="-45">
                  <a:solidFill>
                    <a:schemeClr val="bg1"/>
                  </a:solidFill>
                  <a:latin typeface="Arial Black" panose="020B0A04020102020204" pitchFamily="34" charset="0"/>
                </a:rPr>
                <a:t>EFFECT</a:t>
              </a:r>
              <a:endParaRPr lang="zh-CN" altLang="en-US" kern="10" spc="-45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grpSp>
          <p:nvGrpSpPr>
            <p:cNvPr id="2082" name="Group 35"/>
            <p:cNvGrpSpPr>
              <a:grpSpLocks/>
            </p:cNvGrpSpPr>
            <p:nvPr/>
          </p:nvGrpSpPr>
          <p:grpSpPr bwMode="auto">
            <a:xfrm>
              <a:off x="680" y="1139"/>
              <a:ext cx="1315" cy="544"/>
              <a:chOff x="884" y="4700"/>
              <a:chExt cx="1315" cy="544"/>
            </a:xfrm>
          </p:grpSpPr>
          <p:sp>
            <p:nvSpPr>
              <p:cNvPr id="2083" name="AutoShape 36"/>
              <p:cNvSpPr>
                <a:spLocks noChangeArrowheads="1"/>
              </p:cNvSpPr>
              <p:nvPr/>
            </p:nvSpPr>
            <p:spPr bwMode="auto">
              <a:xfrm>
                <a:off x="884" y="4700"/>
                <a:ext cx="1315" cy="544"/>
              </a:xfrm>
              <a:prstGeom prst="roundRect">
                <a:avLst>
                  <a:gd name="adj" fmla="val 6616"/>
                </a:avLst>
              </a:prstGeom>
              <a:solidFill>
                <a:schemeClr val="tx1">
                  <a:alpha val="10196"/>
                </a:schemeClr>
              </a:solidFill>
              <a:ln w="19050" cap="rnd" algn="ctr">
                <a:solidFill>
                  <a:srgbClr val="9E9E9E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2084" name="Text Box 37"/>
              <p:cNvSpPr txBox="1">
                <a:spLocks noChangeArrowheads="1"/>
              </p:cNvSpPr>
              <p:nvPr/>
            </p:nvSpPr>
            <p:spPr bwMode="auto">
              <a:xfrm>
                <a:off x="1247" y="4814"/>
                <a:ext cx="86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9pPr>
              </a:lstStyle>
              <a:p>
                <a:pPr eaLnBrk="1" hangingPunct="1"/>
                <a:r>
                  <a:rPr lang="en-US" altLang="ko-KR" sz="1000">
                    <a:solidFill>
                      <a:srgbClr val="0064FF"/>
                    </a:solidFill>
                    <a:latin typeface="Arial Black" panose="020B0A04020102020204" pitchFamily="34" charset="0"/>
                  </a:rPr>
                  <a:t>Visual Appealing</a:t>
                </a:r>
              </a:p>
            </p:txBody>
          </p:sp>
          <p:sp>
            <p:nvSpPr>
              <p:cNvPr id="2085" name="Text Box 38"/>
              <p:cNvSpPr txBox="1">
                <a:spLocks noChangeArrowheads="1"/>
              </p:cNvSpPr>
              <p:nvPr/>
            </p:nvSpPr>
            <p:spPr bwMode="auto">
              <a:xfrm>
                <a:off x="1247" y="5000"/>
                <a:ext cx="86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9pPr>
              </a:lstStyle>
              <a:p>
                <a:pPr eaLnBrk="1" hangingPunct="1"/>
                <a:r>
                  <a:rPr lang="en-US" altLang="ko-KR" sz="1000">
                    <a:solidFill>
                      <a:srgbClr val="9E9E9E"/>
                    </a:solidFill>
                    <a:latin typeface="Arial Black" panose="020B0A04020102020204" pitchFamily="34" charset="0"/>
                  </a:rPr>
                  <a:t>Subtle Touch</a:t>
                </a:r>
              </a:p>
            </p:txBody>
          </p:sp>
          <p:sp>
            <p:nvSpPr>
              <p:cNvPr id="2086" name="AutoShape 39"/>
              <p:cNvSpPr>
                <a:spLocks noChangeArrowheads="1"/>
              </p:cNvSpPr>
              <p:nvPr/>
            </p:nvSpPr>
            <p:spPr bwMode="auto">
              <a:xfrm>
                <a:off x="1019" y="4768"/>
                <a:ext cx="149" cy="182"/>
              </a:xfrm>
              <a:prstGeom prst="can">
                <a:avLst>
                  <a:gd name="adj" fmla="val 61074"/>
                </a:avLst>
              </a:prstGeom>
              <a:gradFill rotWithShape="0">
                <a:gsLst>
                  <a:gs pos="0">
                    <a:srgbClr val="0049B9"/>
                  </a:gs>
                  <a:gs pos="50000">
                    <a:srgbClr val="0064FF"/>
                  </a:gs>
                  <a:gs pos="100000">
                    <a:srgbClr val="0049B9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60456" name="AutoShape 40"/>
              <p:cNvSpPr>
                <a:spLocks noChangeArrowheads="1"/>
              </p:cNvSpPr>
              <p:nvPr/>
            </p:nvSpPr>
            <p:spPr bwMode="auto">
              <a:xfrm>
                <a:off x="1019" y="4994"/>
                <a:ext cx="149" cy="182"/>
              </a:xfrm>
              <a:prstGeom prst="can">
                <a:avLst>
                  <a:gd name="adj" fmla="val 61074"/>
                </a:avLst>
              </a:pr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72549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</p:grpSp>
      <p:sp>
        <p:nvSpPr>
          <p:cNvPr id="2054" name="TextBox 2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49613" y="6027738"/>
            <a:ext cx="58943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algn="r" eaLnBrk="1" hangingPunct="1"/>
            <a:endParaRPr lang="zh-CN" altLang="en-US" sz="2400" b="1" dirty="0">
              <a:latin typeface="Times New Roman" panose="02020603050405020304" pitchFamily="18" charset="0"/>
            </a:endParaRPr>
          </a:p>
          <a:p>
            <a:pPr algn="r" eaLnBrk="1" hangingPunct="1"/>
            <a:endParaRPr lang="en-US" altLang="zh-CN" sz="24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80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디자인 사용자 지정">
  <a:themeElements>
    <a:clrScheme name="디자인 사용자 지정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디자인 사용자 지정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6400"/>
            </a:gs>
            <a:gs pos="100000">
              <a:srgbClr val="FFC800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646464">
              <a:alpha val="50000"/>
            </a:srgbClr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34" charset="-127"/>
            <a:ea typeface="굴림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6400"/>
            </a:gs>
            <a:gs pos="100000">
              <a:srgbClr val="FFC800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646464">
              <a:alpha val="50000"/>
            </a:srgbClr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34" charset="-127"/>
            <a:ea typeface="굴림" pitchFamily="34" charset="-127"/>
          </a:defRPr>
        </a:defPPr>
      </a:lstStyle>
    </a:lnDef>
  </a:objectDefaults>
  <a:extraClrSchemeLst>
    <a:extraClrScheme>
      <a:clrScheme name="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68</Words>
  <Application>Microsoft Office PowerPoint</Application>
  <PresentationFormat>全屏显示(4:3)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Gulim</vt:lpstr>
      <vt:lpstr>Gulim</vt:lpstr>
      <vt:lpstr>Arial Black</vt:lpstr>
      <vt:lpstr>Times New Roman</vt:lpstr>
      <vt:lpstr>Impact</vt:lpstr>
      <vt:lpstr>디자인 사용자 지정</vt:lpstr>
      <vt:lpstr>PowerPoint 演示文稿</vt:lpstr>
    </vt:vector>
  </TitlesOfParts>
  <Company>aa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사용자</dc:creator>
  <dc:description/>
  <cp:lastModifiedBy>Windows 用户</cp:lastModifiedBy>
  <cp:revision>293</cp:revision>
  <dcterms:created xsi:type="dcterms:W3CDTF">2008-05-05T17:18:36Z</dcterms:created>
  <dcterms:modified xsi:type="dcterms:W3CDTF">2014-03-12T10:01:38Z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슬라이드 1</vt:lpwstr>
  </property>
  <property fmtid="{D5CDD505-2E9C-101B-9397-08002B2CF9AE}" pid="3" name="SlideDescription">
    <vt:lpwstr/>
  </property>
</Properties>
</file>