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22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72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8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83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92213" y="2133600"/>
            <a:ext cx="6907212" cy="3255963"/>
            <a:chOff x="751" y="1344"/>
            <a:chExt cx="4351" cy="2051"/>
          </a:xfrm>
        </p:grpSpPr>
        <p:grpSp>
          <p:nvGrpSpPr>
            <p:cNvPr id="1031" name="Group 8"/>
            <p:cNvGrpSpPr>
              <a:grpSpLocks/>
            </p:cNvGrpSpPr>
            <p:nvPr/>
          </p:nvGrpSpPr>
          <p:grpSpPr bwMode="auto">
            <a:xfrm>
              <a:off x="3016" y="1457"/>
              <a:ext cx="2016" cy="648"/>
              <a:chOff x="3446" y="2387"/>
              <a:chExt cx="2016" cy="648"/>
            </a:xfrm>
          </p:grpSpPr>
          <p:sp>
            <p:nvSpPr>
              <p:cNvPr id="1078" name="Rectangle 9"/>
              <p:cNvSpPr>
                <a:spLocks noChangeArrowheads="1"/>
              </p:cNvSpPr>
              <p:nvPr/>
            </p:nvSpPr>
            <p:spPr bwMode="auto">
              <a:xfrm>
                <a:off x="4022" y="2603"/>
                <a:ext cx="864" cy="21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9" name="Freeform 10"/>
              <p:cNvSpPr>
                <a:spLocks/>
              </p:cNvSpPr>
              <p:nvPr/>
            </p:nvSpPr>
            <p:spPr bwMode="auto">
              <a:xfrm>
                <a:off x="3734" y="2603"/>
                <a:ext cx="288" cy="432"/>
              </a:xfrm>
              <a:custGeom>
                <a:avLst/>
                <a:gdLst>
                  <a:gd name="T0" fmla="*/ 288 w 288"/>
                  <a:gd name="T1" fmla="*/ 0 h 432"/>
                  <a:gd name="T2" fmla="*/ 288 w 288"/>
                  <a:gd name="T3" fmla="*/ 0 h 432"/>
                  <a:gd name="T4" fmla="*/ 258 w 288"/>
                  <a:gd name="T5" fmla="*/ 2 h 432"/>
                  <a:gd name="T6" fmla="*/ 230 w 288"/>
                  <a:gd name="T7" fmla="*/ 4 h 432"/>
                  <a:gd name="T8" fmla="*/ 202 w 288"/>
                  <a:gd name="T9" fmla="*/ 10 h 432"/>
                  <a:gd name="T10" fmla="*/ 176 w 288"/>
                  <a:gd name="T11" fmla="*/ 16 h 432"/>
                  <a:gd name="T12" fmla="*/ 150 w 288"/>
                  <a:gd name="T13" fmla="*/ 26 h 432"/>
                  <a:gd name="T14" fmla="*/ 126 w 288"/>
                  <a:gd name="T15" fmla="*/ 36 h 432"/>
                  <a:gd name="T16" fmla="*/ 104 w 288"/>
                  <a:gd name="T17" fmla="*/ 50 h 432"/>
                  <a:gd name="T18" fmla="*/ 84 w 288"/>
                  <a:gd name="T19" fmla="*/ 64 h 432"/>
                  <a:gd name="T20" fmla="*/ 66 w 288"/>
                  <a:gd name="T21" fmla="*/ 78 h 432"/>
                  <a:gd name="T22" fmla="*/ 50 w 288"/>
                  <a:gd name="T23" fmla="*/ 96 h 432"/>
                  <a:gd name="T24" fmla="*/ 34 w 288"/>
                  <a:gd name="T25" fmla="*/ 114 h 432"/>
                  <a:gd name="T26" fmla="*/ 22 w 288"/>
                  <a:gd name="T27" fmla="*/ 132 h 432"/>
                  <a:gd name="T28" fmla="*/ 12 w 288"/>
                  <a:gd name="T29" fmla="*/ 152 h 432"/>
                  <a:gd name="T30" fmla="*/ 6 w 288"/>
                  <a:gd name="T31" fmla="*/ 172 h 432"/>
                  <a:gd name="T32" fmla="*/ 2 w 288"/>
                  <a:gd name="T33" fmla="*/ 194 h 432"/>
                  <a:gd name="T34" fmla="*/ 0 w 288"/>
                  <a:gd name="T35" fmla="*/ 216 h 432"/>
                  <a:gd name="T36" fmla="*/ 0 w 288"/>
                  <a:gd name="T37" fmla="*/ 432 h 432"/>
                  <a:gd name="T38" fmla="*/ 0 w 288"/>
                  <a:gd name="T39" fmla="*/ 432 h 432"/>
                  <a:gd name="T40" fmla="*/ 2 w 288"/>
                  <a:gd name="T41" fmla="*/ 410 h 432"/>
                  <a:gd name="T42" fmla="*/ 6 w 288"/>
                  <a:gd name="T43" fmla="*/ 388 h 432"/>
                  <a:gd name="T44" fmla="*/ 12 w 288"/>
                  <a:gd name="T45" fmla="*/ 368 h 432"/>
                  <a:gd name="T46" fmla="*/ 22 w 288"/>
                  <a:gd name="T47" fmla="*/ 348 h 432"/>
                  <a:gd name="T48" fmla="*/ 34 w 288"/>
                  <a:gd name="T49" fmla="*/ 330 h 432"/>
                  <a:gd name="T50" fmla="*/ 50 w 288"/>
                  <a:gd name="T51" fmla="*/ 312 h 432"/>
                  <a:gd name="T52" fmla="*/ 66 w 288"/>
                  <a:gd name="T53" fmla="*/ 294 h 432"/>
                  <a:gd name="T54" fmla="*/ 84 w 288"/>
                  <a:gd name="T55" fmla="*/ 280 h 432"/>
                  <a:gd name="T56" fmla="*/ 104 w 288"/>
                  <a:gd name="T57" fmla="*/ 266 h 432"/>
                  <a:gd name="T58" fmla="*/ 126 w 288"/>
                  <a:gd name="T59" fmla="*/ 252 h 432"/>
                  <a:gd name="T60" fmla="*/ 150 w 288"/>
                  <a:gd name="T61" fmla="*/ 242 h 432"/>
                  <a:gd name="T62" fmla="*/ 176 w 288"/>
                  <a:gd name="T63" fmla="*/ 232 h 432"/>
                  <a:gd name="T64" fmla="*/ 202 w 288"/>
                  <a:gd name="T65" fmla="*/ 226 h 432"/>
                  <a:gd name="T66" fmla="*/ 230 w 288"/>
                  <a:gd name="T67" fmla="*/ 220 h 432"/>
                  <a:gd name="T68" fmla="*/ 258 w 288"/>
                  <a:gd name="T69" fmla="*/ 218 h 432"/>
                  <a:gd name="T70" fmla="*/ 288 w 288"/>
                  <a:gd name="T71" fmla="*/ 216 h 432"/>
                  <a:gd name="T72" fmla="*/ 288 w 288"/>
                  <a:gd name="T73" fmla="*/ 0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0"/>
                    </a:moveTo>
                    <a:lnTo>
                      <a:pt x="288" y="0"/>
                    </a:lnTo>
                    <a:lnTo>
                      <a:pt x="258" y="2"/>
                    </a:lnTo>
                    <a:lnTo>
                      <a:pt x="230" y="4"/>
                    </a:lnTo>
                    <a:lnTo>
                      <a:pt x="202" y="10"/>
                    </a:lnTo>
                    <a:lnTo>
                      <a:pt x="176" y="16"/>
                    </a:lnTo>
                    <a:lnTo>
                      <a:pt x="150" y="26"/>
                    </a:lnTo>
                    <a:lnTo>
                      <a:pt x="126" y="36"/>
                    </a:lnTo>
                    <a:lnTo>
                      <a:pt x="104" y="50"/>
                    </a:lnTo>
                    <a:lnTo>
                      <a:pt x="84" y="64"/>
                    </a:lnTo>
                    <a:lnTo>
                      <a:pt x="66" y="78"/>
                    </a:lnTo>
                    <a:lnTo>
                      <a:pt x="50" y="96"/>
                    </a:lnTo>
                    <a:lnTo>
                      <a:pt x="34" y="114"/>
                    </a:lnTo>
                    <a:lnTo>
                      <a:pt x="22" y="132"/>
                    </a:lnTo>
                    <a:lnTo>
                      <a:pt x="12" y="152"/>
                    </a:lnTo>
                    <a:lnTo>
                      <a:pt x="6" y="172"/>
                    </a:lnTo>
                    <a:lnTo>
                      <a:pt x="2" y="194"/>
                    </a:lnTo>
                    <a:lnTo>
                      <a:pt x="0" y="216"/>
                    </a:lnTo>
                    <a:lnTo>
                      <a:pt x="0" y="432"/>
                    </a:lnTo>
                    <a:lnTo>
                      <a:pt x="2" y="410"/>
                    </a:lnTo>
                    <a:lnTo>
                      <a:pt x="6" y="388"/>
                    </a:lnTo>
                    <a:lnTo>
                      <a:pt x="12" y="368"/>
                    </a:lnTo>
                    <a:lnTo>
                      <a:pt x="22" y="348"/>
                    </a:lnTo>
                    <a:lnTo>
                      <a:pt x="34" y="330"/>
                    </a:lnTo>
                    <a:lnTo>
                      <a:pt x="50" y="312"/>
                    </a:lnTo>
                    <a:lnTo>
                      <a:pt x="66" y="294"/>
                    </a:lnTo>
                    <a:lnTo>
                      <a:pt x="84" y="280"/>
                    </a:lnTo>
                    <a:lnTo>
                      <a:pt x="104" y="266"/>
                    </a:lnTo>
                    <a:lnTo>
                      <a:pt x="126" y="252"/>
                    </a:lnTo>
                    <a:lnTo>
                      <a:pt x="150" y="242"/>
                    </a:lnTo>
                    <a:lnTo>
                      <a:pt x="176" y="232"/>
                    </a:lnTo>
                    <a:lnTo>
                      <a:pt x="202" y="226"/>
                    </a:lnTo>
                    <a:lnTo>
                      <a:pt x="230" y="220"/>
                    </a:lnTo>
                    <a:lnTo>
                      <a:pt x="258" y="218"/>
                    </a:lnTo>
                    <a:lnTo>
                      <a:pt x="288" y="216"/>
                    </a:lnTo>
                    <a:lnTo>
                      <a:pt x="28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0" name="Freeform 11"/>
              <p:cNvSpPr>
                <a:spLocks/>
              </p:cNvSpPr>
              <p:nvPr/>
            </p:nvSpPr>
            <p:spPr bwMode="auto">
              <a:xfrm>
                <a:off x="4886" y="2603"/>
                <a:ext cx="288" cy="432"/>
              </a:xfrm>
              <a:custGeom>
                <a:avLst/>
                <a:gdLst>
                  <a:gd name="T0" fmla="*/ 0 w 288"/>
                  <a:gd name="T1" fmla="*/ 216 h 432"/>
                  <a:gd name="T2" fmla="*/ 0 w 288"/>
                  <a:gd name="T3" fmla="*/ 216 h 432"/>
                  <a:gd name="T4" fmla="*/ 30 w 288"/>
                  <a:gd name="T5" fmla="*/ 218 h 432"/>
                  <a:gd name="T6" fmla="*/ 58 w 288"/>
                  <a:gd name="T7" fmla="*/ 220 h 432"/>
                  <a:gd name="T8" fmla="*/ 86 w 288"/>
                  <a:gd name="T9" fmla="*/ 226 h 432"/>
                  <a:gd name="T10" fmla="*/ 112 w 288"/>
                  <a:gd name="T11" fmla="*/ 232 h 432"/>
                  <a:gd name="T12" fmla="*/ 138 w 288"/>
                  <a:gd name="T13" fmla="*/ 242 h 432"/>
                  <a:gd name="T14" fmla="*/ 162 w 288"/>
                  <a:gd name="T15" fmla="*/ 252 h 432"/>
                  <a:gd name="T16" fmla="*/ 184 w 288"/>
                  <a:gd name="T17" fmla="*/ 266 h 432"/>
                  <a:gd name="T18" fmla="*/ 204 w 288"/>
                  <a:gd name="T19" fmla="*/ 280 h 432"/>
                  <a:gd name="T20" fmla="*/ 222 w 288"/>
                  <a:gd name="T21" fmla="*/ 294 h 432"/>
                  <a:gd name="T22" fmla="*/ 238 w 288"/>
                  <a:gd name="T23" fmla="*/ 312 h 432"/>
                  <a:gd name="T24" fmla="*/ 254 w 288"/>
                  <a:gd name="T25" fmla="*/ 330 h 432"/>
                  <a:gd name="T26" fmla="*/ 266 w 288"/>
                  <a:gd name="T27" fmla="*/ 348 h 432"/>
                  <a:gd name="T28" fmla="*/ 276 w 288"/>
                  <a:gd name="T29" fmla="*/ 368 h 432"/>
                  <a:gd name="T30" fmla="*/ 282 w 288"/>
                  <a:gd name="T31" fmla="*/ 388 h 432"/>
                  <a:gd name="T32" fmla="*/ 286 w 288"/>
                  <a:gd name="T33" fmla="*/ 410 h 432"/>
                  <a:gd name="T34" fmla="*/ 288 w 288"/>
                  <a:gd name="T35" fmla="*/ 432 h 432"/>
                  <a:gd name="T36" fmla="*/ 288 w 288"/>
                  <a:gd name="T37" fmla="*/ 216 h 432"/>
                  <a:gd name="T38" fmla="*/ 288 w 288"/>
                  <a:gd name="T39" fmla="*/ 216 h 432"/>
                  <a:gd name="T40" fmla="*/ 286 w 288"/>
                  <a:gd name="T41" fmla="*/ 194 h 432"/>
                  <a:gd name="T42" fmla="*/ 282 w 288"/>
                  <a:gd name="T43" fmla="*/ 172 h 432"/>
                  <a:gd name="T44" fmla="*/ 276 w 288"/>
                  <a:gd name="T45" fmla="*/ 152 h 432"/>
                  <a:gd name="T46" fmla="*/ 266 w 288"/>
                  <a:gd name="T47" fmla="*/ 132 h 432"/>
                  <a:gd name="T48" fmla="*/ 254 w 288"/>
                  <a:gd name="T49" fmla="*/ 114 h 432"/>
                  <a:gd name="T50" fmla="*/ 238 w 288"/>
                  <a:gd name="T51" fmla="*/ 96 h 432"/>
                  <a:gd name="T52" fmla="*/ 222 w 288"/>
                  <a:gd name="T53" fmla="*/ 78 h 432"/>
                  <a:gd name="T54" fmla="*/ 204 w 288"/>
                  <a:gd name="T55" fmla="*/ 64 h 432"/>
                  <a:gd name="T56" fmla="*/ 184 w 288"/>
                  <a:gd name="T57" fmla="*/ 50 h 432"/>
                  <a:gd name="T58" fmla="*/ 162 w 288"/>
                  <a:gd name="T59" fmla="*/ 36 h 432"/>
                  <a:gd name="T60" fmla="*/ 138 w 288"/>
                  <a:gd name="T61" fmla="*/ 26 h 432"/>
                  <a:gd name="T62" fmla="*/ 112 w 288"/>
                  <a:gd name="T63" fmla="*/ 16 h 432"/>
                  <a:gd name="T64" fmla="*/ 86 w 288"/>
                  <a:gd name="T65" fmla="*/ 10 h 432"/>
                  <a:gd name="T66" fmla="*/ 58 w 288"/>
                  <a:gd name="T67" fmla="*/ 4 h 432"/>
                  <a:gd name="T68" fmla="*/ 30 w 288"/>
                  <a:gd name="T69" fmla="*/ 2 h 432"/>
                  <a:gd name="T70" fmla="*/ 0 w 288"/>
                  <a:gd name="T71" fmla="*/ 0 h 432"/>
                  <a:gd name="T72" fmla="*/ 0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216"/>
                    </a:moveTo>
                    <a:lnTo>
                      <a:pt x="0" y="216"/>
                    </a:lnTo>
                    <a:lnTo>
                      <a:pt x="30" y="218"/>
                    </a:lnTo>
                    <a:lnTo>
                      <a:pt x="58" y="220"/>
                    </a:lnTo>
                    <a:lnTo>
                      <a:pt x="86" y="226"/>
                    </a:lnTo>
                    <a:lnTo>
                      <a:pt x="112" y="232"/>
                    </a:lnTo>
                    <a:lnTo>
                      <a:pt x="138" y="242"/>
                    </a:lnTo>
                    <a:lnTo>
                      <a:pt x="162" y="252"/>
                    </a:lnTo>
                    <a:lnTo>
                      <a:pt x="184" y="266"/>
                    </a:lnTo>
                    <a:lnTo>
                      <a:pt x="204" y="280"/>
                    </a:lnTo>
                    <a:lnTo>
                      <a:pt x="222" y="294"/>
                    </a:lnTo>
                    <a:lnTo>
                      <a:pt x="238" y="312"/>
                    </a:lnTo>
                    <a:lnTo>
                      <a:pt x="254" y="330"/>
                    </a:lnTo>
                    <a:lnTo>
                      <a:pt x="266" y="348"/>
                    </a:lnTo>
                    <a:lnTo>
                      <a:pt x="276" y="368"/>
                    </a:lnTo>
                    <a:lnTo>
                      <a:pt x="282" y="388"/>
                    </a:lnTo>
                    <a:lnTo>
                      <a:pt x="286" y="410"/>
                    </a:lnTo>
                    <a:lnTo>
                      <a:pt x="288" y="432"/>
                    </a:lnTo>
                    <a:lnTo>
                      <a:pt x="288" y="216"/>
                    </a:lnTo>
                    <a:lnTo>
                      <a:pt x="286" y="194"/>
                    </a:lnTo>
                    <a:lnTo>
                      <a:pt x="282" y="172"/>
                    </a:lnTo>
                    <a:lnTo>
                      <a:pt x="276" y="152"/>
                    </a:lnTo>
                    <a:lnTo>
                      <a:pt x="266" y="132"/>
                    </a:lnTo>
                    <a:lnTo>
                      <a:pt x="254" y="114"/>
                    </a:lnTo>
                    <a:lnTo>
                      <a:pt x="238" y="96"/>
                    </a:lnTo>
                    <a:lnTo>
                      <a:pt x="222" y="78"/>
                    </a:lnTo>
                    <a:lnTo>
                      <a:pt x="204" y="64"/>
                    </a:lnTo>
                    <a:lnTo>
                      <a:pt x="184" y="50"/>
                    </a:lnTo>
                    <a:lnTo>
                      <a:pt x="162" y="36"/>
                    </a:lnTo>
                    <a:lnTo>
                      <a:pt x="138" y="26"/>
                    </a:lnTo>
                    <a:lnTo>
                      <a:pt x="112" y="16"/>
                    </a:lnTo>
                    <a:lnTo>
                      <a:pt x="86" y="10"/>
                    </a:lnTo>
                    <a:lnTo>
                      <a:pt x="58" y="4"/>
                    </a:lnTo>
                    <a:lnTo>
                      <a:pt x="30" y="2"/>
                    </a:lnTo>
                    <a:lnTo>
                      <a:pt x="0" y="0"/>
                    </a:lnTo>
                    <a:lnTo>
                      <a:pt x="0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1" name="Freeform 12"/>
              <p:cNvSpPr>
                <a:spLocks/>
              </p:cNvSpPr>
              <p:nvPr/>
            </p:nvSpPr>
            <p:spPr bwMode="auto">
              <a:xfrm>
                <a:off x="3446" y="2387"/>
                <a:ext cx="2016" cy="432"/>
              </a:xfrm>
              <a:custGeom>
                <a:avLst/>
                <a:gdLst>
                  <a:gd name="T0" fmla="*/ 2016 w 2016"/>
                  <a:gd name="T1" fmla="*/ 432 h 432"/>
                  <a:gd name="T2" fmla="*/ 2014 w 2016"/>
                  <a:gd name="T3" fmla="*/ 388 h 432"/>
                  <a:gd name="T4" fmla="*/ 2004 w 2016"/>
                  <a:gd name="T5" fmla="*/ 344 h 432"/>
                  <a:gd name="T6" fmla="*/ 1990 w 2016"/>
                  <a:gd name="T7" fmla="*/ 304 h 432"/>
                  <a:gd name="T8" fmla="*/ 1970 w 2016"/>
                  <a:gd name="T9" fmla="*/ 264 h 432"/>
                  <a:gd name="T10" fmla="*/ 1946 w 2016"/>
                  <a:gd name="T11" fmla="*/ 226 h 432"/>
                  <a:gd name="T12" fmla="*/ 1918 w 2016"/>
                  <a:gd name="T13" fmla="*/ 190 h 432"/>
                  <a:gd name="T14" fmla="*/ 1848 w 2016"/>
                  <a:gd name="T15" fmla="*/ 126 h 432"/>
                  <a:gd name="T16" fmla="*/ 1762 w 2016"/>
                  <a:gd name="T17" fmla="*/ 74 h 432"/>
                  <a:gd name="T18" fmla="*/ 1664 w 2016"/>
                  <a:gd name="T19" fmla="*/ 34 h 432"/>
                  <a:gd name="T20" fmla="*/ 1556 w 2016"/>
                  <a:gd name="T21" fmla="*/ 8 h 432"/>
                  <a:gd name="T22" fmla="*/ 1440 w 2016"/>
                  <a:gd name="T23" fmla="*/ 0 h 432"/>
                  <a:gd name="T24" fmla="*/ 576 w 2016"/>
                  <a:gd name="T25" fmla="*/ 0 h 432"/>
                  <a:gd name="T26" fmla="*/ 460 w 2016"/>
                  <a:gd name="T27" fmla="*/ 8 h 432"/>
                  <a:gd name="T28" fmla="*/ 352 w 2016"/>
                  <a:gd name="T29" fmla="*/ 34 h 432"/>
                  <a:gd name="T30" fmla="*/ 254 w 2016"/>
                  <a:gd name="T31" fmla="*/ 74 h 432"/>
                  <a:gd name="T32" fmla="*/ 168 w 2016"/>
                  <a:gd name="T33" fmla="*/ 126 h 432"/>
                  <a:gd name="T34" fmla="*/ 98 w 2016"/>
                  <a:gd name="T35" fmla="*/ 190 h 432"/>
                  <a:gd name="T36" fmla="*/ 70 w 2016"/>
                  <a:gd name="T37" fmla="*/ 226 h 432"/>
                  <a:gd name="T38" fmla="*/ 46 w 2016"/>
                  <a:gd name="T39" fmla="*/ 264 h 432"/>
                  <a:gd name="T40" fmla="*/ 26 w 2016"/>
                  <a:gd name="T41" fmla="*/ 304 h 432"/>
                  <a:gd name="T42" fmla="*/ 12 w 2016"/>
                  <a:gd name="T43" fmla="*/ 344 h 432"/>
                  <a:gd name="T44" fmla="*/ 2 w 2016"/>
                  <a:gd name="T45" fmla="*/ 388 h 432"/>
                  <a:gd name="T46" fmla="*/ 0 w 2016"/>
                  <a:gd name="T47" fmla="*/ 432 h 432"/>
                  <a:gd name="T48" fmla="*/ 288 w 2016"/>
                  <a:gd name="T49" fmla="*/ 432 h 432"/>
                  <a:gd name="T50" fmla="*/ 294 w 2016"/>
                  <a:gd name="T51" fmla="*/ 388 h 432"/>
                  <a:gd name="T52" fmla="*/ 310 w 2016"/>
                  <a:gd name="T53" fmla="*/ 348 h 432"/>
                  <a:gd name="T54" fmla="*/ 338 w 2016"/>
                  <a:gd name="T55" fmla="*/ 312 h 432"/>
                  <a:gd name="T56" fmla="*/ 372 w 2016"/>
                  <a:gd name="T57" fmla="*/ 280 h 432"/>
                  <a:gd name="T58" fmla="*/ 414 w 2016"/>
                  <a:gd name="T59" fmla="*/ 252 h 432"/>
                  <a:gd name="T60" fmla="*/ 464 w 2016"/>
                  <a:gd name="T61" fmla="*/ 232 h 432"/>
                  <a:gd name="T62" fmla="*/ 518 w 2016"/>
                  <a:gd name="T63" fmla="*/ 220 h 432"/>
                  <a:gd name="T64" fmla="*/ 576 w 2016"/>
                  <a:gd name="T65" fmla="*/ 216 h 432"/>
                  <a:gd name="T66" fmla="*/ 1440 w 2016"/>
                  <a:gd name="T67" fmla="*/ 216 h 432"/>
                  <a:gd name="T68" fmla="*/ 1498 w 2016"/>
                  <a:gd name="T69" fmla="*/ 220 h 432"/>
                  <a:gd name="T70" fmla="*/ 1552 w 2016"/>
                  <a:gd name="T71" fmla="*/ 232 h 432"/>
                  <a:gd name="T72" fmla="*/ 1602 w 2016"/>
                  <a:gd name="T73" fmla="*/ 252 h 432"/>
                  <a:gd name="T74" fmla="*/ 1644 w 2016"/>
                  <a:gd name="T75" fmla="*/ 280 h 432"/>
                  <a:gd name="T76" fmla="*/ 1678 w 2016"/>
                  <a:gd name="T77" fmla="*/ 312 h 432"/>
                  <a:gd name="T78" fmla="*/ 1706 w 2016"/>
                  <a:gd name="T79" fmla="*/ 348 h 432"/>
                  <a:gd name="T80" fmla="*/ 1722 w 2016"/>
                  <a:gd name="T81" fmla="*/ 388 h 432"/>
                  <a:gd name="T82" fmla="*/ 1728 w 2016"/>
                  <a:gd name="T83" fmla="*/ 432 h 4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16"/>
                  <a:gd name="T127" fmla="*/ 0 h 432"/>
                  <a:gd name="T128" fmla="*/ 2016 w 2016"/>
                  <a:gd name="T129" fmla="*/ 432 h 4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16" h="432">
                    <a:moveTo>
                      <a:pt x="2016" y="432"/>
                    </a:move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2016" y="4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32" name="Group 13"/>
            <p:cNvGrpSpPr>
              <a:grpSpLocks/>
            </p:cNvGrpSpPr>
            <p:nvPr/>
          </p:nvGrpSpPr>
          <p:grpSpPr bwMode="auto">
            <a:xfrm>
              <a:off x="751" y="1457"/>
              <a:ext cx="2016" cy="648"/>
              <a:chOff x="3446" y="2387"/>
              <a:chExt cx="2016" cy="648"/>
            </a:xfrm>
          </p:grpSpPr>
          <p:sp>
            <p:nvSpPr>
              <p:cNvPr id="1074" name="Rectangle 14"/>
              <p:cNvSpPr>
                <a:spLocks noChangeArrowheads="1"/>
              </p:cNvSpPr>
              <p:nvPr/>
            </p:nvSpPr>
            <p:spPr bwMode="auto">
              <a:xfrm>
                <a:off x="4022" y="2603"/>
                <a:ext cx="864" cy="21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5" name="Freeform 15"/>
              <p:cNvSpPr>
                <a:spLocks/>
              </p:cNvSpPr>
              <p:nvPr/>
            </p:nvSpPr>
            <p:spPr bwMode="auto">
              <a:xfrm>
                <a:off x="3734" y="2603"/>
                <a:ext cx="288" cy="432"/>
              </a:xfrm>
              <a:custGeom>
                <a:avLst/>
                <a:gdLst>
                  <a:gd name="T0" fmla="*/ 288 w 288"/>
                  <a:gd name="T1" fmla="*/ 0 h 432"/>
                  <a:gd name="T2" fmla="*/ 288 w 288"/>
                  <a:gd name="T3" fmla="*/ 0 h 432"/>
                  <a:gd name="T4" fmla="*/ 258 w 288"/>
                  <a:gd name="T5" fmla="*/ 2 h 432"/>
                  <a:gd name="T6" fmla="*/ 230 w 288"/>
                  <a:gd name="T7" fmla="*/ 4 h 432"/>
                  <a:gd name="T8" fmla="*/ 202 w 288"/>
                  <a:gd name="T9" fmla="*/ 10 h 432"/>
                  <a:gd name="T10" fmla="*/ 176 w 288"/>
                  <a:gd name="T11" fmla="*/ 16 h 432"/>
                  <a:gd name="T12" fmla="*/ 150 w 288"/>
                  <a:gd name="T13" fmla="*/ 26 h 432"/>
                  <a:gd name="T14" fmla="*/ 126 w 288"/>
                  <a:gd name="T15" fmla="*/ 36 h 432"/>
                  <a:gd name="T16" fmla="*/ 104 w 288"/>
                  <a:gd name="T17" fmla="*/ 50 h 432"/>
                  <a:gd name="T18" fmla="*/ 84 w 288"/>
                  <a:gd name="T19" fmla="*/ 64 h 432"/>
                  <a:gd name="T20" fmla="*/ 66 w 288"/>
                  <a:gd name="T21" fmla="*/ 78 h 432"/>
                  <a:gd name="T22" fmla="*/ 50 w 288"/>
                  <a:gd name="T23" fmla="*/ 96 h 432"/>
                  <a:gd name="T24" fmla="*/ 34 w 288"/>
                  <a:gd name="T25" fmla="*/ 114 h 432"/>
                  <a:gd name="T26" fmla="*/ 22 w 288"/>
                  <a:gd name="T27" fmla="*/ 132 h 432"/>
                  <a:gd name="T28" fmla="*/ 12 w 288"/>
                  <a:gd name="T29" fmla="*/ 152 h 432"/>
                  <a:gd name="T30" fmla="*/ 6 w 288"/>
                  <a:gd name="T31" fmla="*/ 172 h 432"/>
                  <a:gd name="T32" fmla="*/ 2 w 288"/>
                  <a:gd name="T33" fmla="*/ 194 h 432"/>
                  <a:gd name="T34" fmla="*/ 0 w 288"/>
                  <a:gd name="T35" fmla="*/ 216 h 432"/>
                  <a:gd name="T36" fmla="*/ 0 w 288"/>
                  <a:gd name="T37" fmla="*/ 432 h 432"/>
                  <a:gd name="T38" fmla="*/ 0 w 288"/>
                  <a:gd name="T39" fmla="*/ 432 h 432"/>
                  <a:gd name="T40" fmla="*/ 2 w 288"/>
                  <a:gd name="T41" fmla="*/ 410 h 432"/>
                  <a:gd name="T42" fmla="*/ 6 w 288"/>
                  <a:gd name="T43" fmla="*/ 388 h 432"/>
                  <a:gd name="T44" fmla="*/ 12 w 288"/>
                  <a:gd name="T45" fmla="*/ 368 h 432"/>
                  <a:gd name="T46" fmla="*/ 22 w 288"/>
                  <a:gd name="T47" fmla="*/ 348 h 432"/>
                  <a:gd name="T48" fmla="*/ 34 w 288"/>
                  <a:gd name="T49" fmla="*/ 330 h 432"/>
                  <a:gd name="T50" fmla="*/ 50 w 288"/>
                  <a:gd name="T51" fmla="*/ 312 h 432"/>
                  <a:gd name="T52" fmla="*/ 66 w 288"/>
                  <a:gd name="T53" fmla="*/ 294 h 432"/>
                  <a:gd name="T54" fmla="*/ 84 w 288"/>
                  <a:gd name="T55" fmla="*/ 280 h 432"/>
                  <a:gd name="T56" fmla="*/ 104 w 288"/>
                  <a:gd name="T57" fmla="*/ 266 h 432"/>
                  <a:gd name="T58" fmla="*/ 126 w 288"/>
                  <a:gd name="T59" fmla="*/ 252 h 432"/>
                  <a:gd name="T60" fmla="*/ 150 w 288"/>
                  <a:gd name="T61" fmla="*/ 242 h 432"/>
                  <a:gd name="T62" fmla="*/ 176 w 288"/>
                  <a:gd name="T63" fmla="*/ 232 h 432"/>
                  <a:gd name="T64" fmla="*/ 202 w 288"/>
                  <a:gd name="T65" fmla="*/ 226 h 432"/>
                  <a:gd name="T66" fmla="*/ 230 w 288"/>
                  <a:gd name="T67" fmla="*/ 220 h 432"/>
                  <a:gd name="T68" fmla="*/ 258 w 288"/>
                  <a:gd name="T69" fmla="*/ 218 h 432"/>
                  <a:gd name="T70" fmla="*/ 288 w 288"/>
                  <a:gd name="T71" fmla="*/ 216 h 432"/>
                  <a:gd name="T72" fmla="*/ 288 w 288"/>
                  <a:gd name="T73" fmla="*/ 0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0"/>
                    </a:moveTo>
                    <a:lnTo>
                      <a:pt x="288" y="0"/>
                    </a:lnTo>
                    <a:lnTo>
                      <a:pt x="258" y="2"/>
                    </a:lnTo>
                    <a:lnTo>
                      <a:pt x="230" y="4"/>
                    </a:lnTo>
                    <a:lnTo>
                      <a:pt x="202" y="10"/>
                    </a:lnTo>
                    <a:lnTo>
                      <a:pt x="176" y="16"/>
                    </a:lnTo>
                    <a:lnTo>
                      <a:pt x="150" y="26"/>
                    </a:lnTo>
                    <a:lnTo>
                      <a:pt x="126" y="36"/>
                    </a:lnTo>
                    <a:lnTo>
                      <a:pt x="104" y="50"/>
                    </a:lnTo>
                    <a:lnTo>
                      <a:pt x="84" y="64"/>
                    </a:lnTo>
                    <a:lnTo>
                      <a:pt x="66" y="78"/>
                    </a:lnTo>
                    <a:lnTo>
                      <a:pt x="50" y="96"/>
                    </a:lnTo>
                    <a:lnTo>
                      <a:pt x="34" y="114"/>
                    </a:lnTo>
                    <a:lnTo>
                      <a:pt x="22" y="132"/>
                    </a:lnTo>
                    <a:lnTo>
                      <a:pt x="12" y="152"/>
                    </a:lnTo>
                    <a:lnTo>
                      <a:pt x="6" y="172"/>
                    </a:lnTo>
                    <a:lnTo>
                      <a:pt x="2" y="194"/>
                    </a:lnTo>
                    <a:lnTo>
                      <a:pt x="0" y="216"/>
                    </a:lnTo>
                    <a:lnTo>
                      <a:pt x="0" y="432"/>
                    </a:lnTo>
                    <a:lnTo>
                      <a:pt x="2" y="410"/>
                    </a:lnTo>
                    <a:lnTo>
                      <a:pt x="6" y="388"/>
                    </a:lnTo>
                    <a:lnTo>
                      <a:pt x="12" y="368"/>
                    </a:lnTo>
                    <a:lnTo>
                      <a:pt x="22" y="348"/>
                    </a:lnTo>
                    <a:lnTo>
                      <a:pt x="34" y="330"/>
                    </a:lnTo>
                    <a:lnTo>
                      <a:pt x="50" y="312"/>
                    </a:lnTo>
                    <a:lnTo>
                      <a:pt x="66" y="294"/>
                    </a:lnTo>
                    <a:lnTo>
                      <a:pt x="84" y="280"/>
                    </a:lnTo>
                    <a:lnTo>
                      <a:pt x="104" y="266"/>
                    </a:lnTo>
                    <a:lnTo>
                      <a:pt x="126" y="252"/>
                    </a:lnTo>
                    <a:lnTo>
                      <a:pt x="150" y="242"/>
                    </a:lnTo>
                    <a:lnTo>
                      <a:pt x="176" y="232"/>
                    </a:lnTo>
                    <a:lnTo>
                      <a:pt x="202" y="226"/>
                    </a:lnTo>
                    <a:lnTo>
                      <a:pt x="230" y="220"/>
                    </a:lnTo>
                    <a:lnTo>
                      <a:pt x="258" y="218"/>
                    </a:lnTo>
                    <a:lnTo>
                      <a:pt x="288" y="216"/>
                    </a:lnTo>
                    <a:lnTo>
                      <a:pt x="28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6" name="Freeform 16"/>
              <p:cNvSpPr>
                <a:spLocks/>
              </p:cNvSpPr>
              <p:nvPr/>
            </p:nvSpPr>
            <p:spPr bwMode="auto">
              <a:xfrm>
                <a:off x="4886" y="2603"/>
                <a:ext cx="288" cy="432"/>
              </a:xfrm>
              <a:custGeom>
                <a:avLst/>
                <a:gdLst>
                  <a:gd name="T0" fmla="*/ 0 w 288"/>
                  <a:gd name="T1" fmla="*/ 216 h 432"/>
                  <a:gd name="T2" fmla="*/ 0 w 288"/>
                  <a:gd name="T3" fmla="*/ 216 h 432"/>
                  <a:gd name="T4" fmla="*/ 30 w 288"/>
                  <a:gd name="T5" fmla="*/ 218 h 432"/>
                  <a:gd name="T6" fmla="*/ 58 w 288"/>
                  <a:gd name="T7" fmla="*/ 220 h 432"/>
                  <a:gd name="T8" fmla="*/ 86 w 288"/>
                  <a:gd name="T9" fmla="*/ 226 h 432"/>
                  <a:gd name="T10" fmla="*/ 112 w 288"/>
                  <a:gd name="T11" fmla="*/ 232 h 432"/>
                  <a:gd name="T12" fmla="*/ 138 w 288"/>
                  <a:gd name="T13" fmla="*/ 242 h 432"/>
                  <a:gd name="T14" fmla="*/ 162 w 288"/>
                  <a:gd name="T15" fmla="*/ 252 h 432"/>
                  <a:gd name="T16" fmla="*/ 184 w 288"/>
                  <a:gd name="T17" fmla="*/ 266 h 432"/>
                  <a:gd name="T18" fmla="*/ 204 w 288"/>
                  <a:gd name="T19" fmla="*/ 280 h 432"/>
                  <a:gd name="T20" fmla="*/ 222 w 288"/>
                  <a:gd name="T21" fmla="*/ 294 h 432"/>
                  <a:gd name="T22" fmla="*/ 238 w 288"/>
                  <a:gd name="T23" fmla="*/ 312 h 432"/>
                  <a:gd name="T24" fmla="*/ 254 w 288"/>
                  <a:gd name="T25" fmla="*/ 330 h 432"/>
                  <a:gd name="T26" fmla="*/ 266 w 288"/>
                  <a:gd name="T27" fmla="*/ 348 h 432"/>
                  <a:gd name="T28" fmla="*/ 276 w 288"/>
                  <a:gd name="T29" fmla="*/ 368 h 432"/>
                  <a:gd name="T30" fmla="*/ 282 w 288"/>
                  <a:gd name="T31" fmla="*/ 388 h 432"/>
                  <a:gd name="T32" fmla="*/ 286 w 288"/>
                  <a:gd name="T33" fmla="*/ 410 h 432"/>
                  <a:gd name="T34" fmla="*/ 288 w 288"/>
                  <a:gd name="T35" fmla="*/ 432 h 432"/>
                  <a:gd name="T36" fmla="*/ 288 w 288"/>
                  <a:gd name="T37" fmla="*/ 216 h 432"/>
                  <a:gd name="T38" fmla="*/ 288 w 288"/>
                  <a:gd name="T39" fmla="*/ 216 h 432"/>
                  <a:gd name="T40" fmla="*/ 286 w 288"/>
                  <a:gd name="T41" fmla="*/ 194 h 432"/>
                  <a:gd name="T42" fmla="*/ 282 w 288"/>
                  <a:gd name="T43" fmla="*/ 172 h 432"/>
                  <a:gd name="T44" fmla="*/ 276 w 288"/>
                  <a:gd name="T45" fmla="*/ 152 h 432"/>
                  <a:gd name="T46" fmla="*/ 266 w 288"/>
                  <a:gd name="T47" fmla="*/ 132 h 432"/>
                  <a:gd name="T48" fmla="*/ 254 w 288"/>
                  <a:gd name="T49" fmla="*/ 114 h 432"/>
                  <a:gd name="T50" fmla="*/ 238 w 288"/>
                  <a:gd name="T51" fmla="*/ 96 h 432"/>
                  <a:gd name="T52" fmla="*/ 222 w 288"/>
                  <a:gd name="T53" fmla="*/ 78 h 432"/>
                  <a:gd name="T54" fmla="*/ 204 w 288"/>
                  <a:gd name="T55" fmla="*/ 64 h 432"/>
                  <a:gd name="T56" fmla="*/ 184 w 288"/>
                  <a:gd name="T57" fmla="*/ 50 h 432"/>
                  <a:gd name="T58" fmla="*/ 162 w 288"/>
                  <a:gd name="T59" fmla="*/ 36 h 432"/>
                  <a:gd name="T60" fmla="*/ 138 w 288"/>
                  <a:gd name="T61" fmla="*/ 26 h 432"/>
                  <a:gd name="T62" fmla="*/ 112 w 288"/>
                  <a:gd name="T63" fmla="*/ 16 h 432"/>
                  <a:gd name="T64" fmla="*/ 86 w 288"/>
                  <a:gd name="T65" fmla="*/ 10 h 432"/>
                  <a:gd name="T66" fmla="*/ 58 w 288"/>
                  <a:gd name="T67" fmla="*/ 4 h 432"/>
                  <a:gd name="T68" fmla="*/ 30 w 288"/>
                  <a:gd name="T69" fmla="*/ 2 h 432"/>
                  <a:gd name="T70" fmla="*/ 0 w 288"/>
                  <a:gd name="T71" fmla="*/ 0 h 432"/>
                  <a:gd name="T72" fmla="*/ 0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216"/>
                    </a:moveTo>
                    <a:lnTo>
                      <a:pt x="0" y="216"/>
                    </a:lnTo>
                    <a:lnTo>
                      <a:pt x="30" y="218"/>
                    </a:lnTo>
                    <a:lnTo>
                      <a:pt x="58" y="220"/>
                    </a:lnTo>
                    <a:lnTo>
                      <a:pt x="86" y="226"/>
                    </a:lnTo>
                    <a:lnTo>
                      <a:pt x="112" y="232"/>
                    </a:lnTo>
                    <a:lnTo>
                      <a:pt x="138" y="242"/>
                    </a:lnTo>
                    <a:lnTo>
                      <a:pt x="162" y="252"/>
                    </a:lnTo>
                    <a:lnTo>
                      <a:pt x="184" y="266"/>
                    </a:lnTo>
                    <a:lnTo>
                      <a:pt x="204" y="280"/>
                    </a:lnTo>
                    <a:lnTo>
                      <a:pt x="222" y="294"/>
                    </a:lnTo>
                    <a:lnTo>
                      <a:pt x="238" y="312"/>
                    </a:lnTo>
                    <a:lnTo>
                      <a:pt x="254" y="330"/>
                    </a:lnTo>
                    <a:lnTo>
                      <a:pt x="266" y="348"/>
                    </a:lnTo>
                    <a:lnTo>
                      <a:pt x="276" y="368"/>
                    </a:lnTo>
                    <a:lnTo>
                      <a:pt x="282" y="388"/>
                    </a:lnTo>
                    <a:lnTo>
                      <a:pt x="286" y="410"/>
                    </a:lnTo>
                    <a:lnTo>
                      <a:pt x="288" y="432"/>
                    </a:lnTo>
                    <a:lnTo>
                      <a:pt x="288" y="216"/>
                    </a:lnTo>
                    <a:lnTo>
                      <a:pt x="286" y="194"/>
                    </a:lnTo>
                    <a:lnTo>
                      <a:pt x="282" y="172"/>
                    </a:lnTo>
                    <a:lnTo>
                      <a:pt x="276" y="152"/>
                    </a:lnTo>
                    <a:lnTo>
                      <a:pt x="266" y="132"/>
                    </a:lnTo>
                    <a:lnTo>
                      <a:pt x="254" y="114"/>
                    </a:lnTo>
                    <a:lnTo>
                      <a:pt x="238" y="96"/>
                    </a:lnTo>
                    <a:lnTo>
                      <a:pt x="222" y="78"/>
                    </a:lnTo>
                    <a:lnTo>
                      <a:pt x="204" y="64"/>
                    </a:lnTo>
                    <a:lnTo>
                      <a:pt x="184" y="50"/>
                    </a:lnTo>
                    <a:lnTo>
                      <a:pt x="162" y="36"/>
                    </a:lnTo>
                    <a:lnTo>
                      <a:pt x="138" y="26"/>
                    </a:lnTo>
                    <a:lnTo>
                      <a:pt x="112" y="16"/>
                    </a:lnTo>
                    <a:lnTo>
                      <a:pt x="86" y="10"/>
                    </a:lnTo>
                    <a:lnTo>
                      <a:pt x="58" y="4"/>
                    </a:lnTo>
                    <a:lnTo>
                      <a:pt x="30" y="2"/>
                    </a:lnTo>
                    <a:lnTo>
                      <a:pt x="0" y="0"/>
                    </a:lnTo>
                    <a:lnTo>
                      <a:pt x="0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7" name="Freeform 17"/>
              <p:cNvSpPr>
                <a:spLocks/>
              </p:cNvSpPr>
              <p:nvPr/>
            </p:nvSpPr>
            <p:spPr bwMode="auto">
              <a:xfrm>
                <a:off x="3446" y="2387"/>
                <a:ext cx="2016" cy="432"/>
              </a:xfrm>
              <a:custGeom>
                <a:avLst/>
                <a:gdLst>
                  <a:gd name="T0" fmla="*/ 2016 w 2016"/>
                  <a:gd name="T1" fmla="*/ 432 h 432"/>
                  <a:gd name="T2" fmla="*/ 2014 w 2016"/>
                  <a:gd name="T3" fmla="*/ 388 h 432"/>
                  <a:gd name="T4" fmla="*/ 2004 w 2016"/>
                  <a:gd name="T5" fmla="*/ 344 h 432"/>
                  <a:gd name="T6" fmla="*/ 1990 w 2016"/>
                  <a:gd name="T7" fmla="*/ 304 h 432"/>
                  <a:gd name="T8" fmla="*/ 1970 w 2016"/>
                  <a:gd name="T9" fmla="*/ 264 h 432"/>
                  <a:gd name="T10" fmla="*/ 1946 w 2016"/>
                  <a:gd name="T11" fmla="*/ 226 h 432"/>
                  <a:gd name="T12" fmla="*/ 1918 w 2016"/>
                  <a:gd name="T13" fmla="*/ 190 h 432"/>
                  <a:gd name="T14" fmla="*/ 1848 w 2016"/>
                  <a:gd name="T15" fmla="*/ 126 h 432"/>
                  <a:gd name="T16" fmla="*/ 1762 w 2016"/>
                  <a:gd name="T17" fmla="*/ 74 h 432"/>
                  <a:gd name="T18" fmla="*/ 1664 w 2016"/>
                  <a:gd name="T19" fmla="*/ 34 h 432"/>
                  <a:gd name="T20" fmla="*/ 1556 w 2016"/>
                  <a:gd name="T21" fmla="*/ 8 h 432"/>
                  <a:gd name="T22" fmla="*/ 1440 w 2016"/>
                  <a:gd name="T23" fmla="*/ 0 h 432"/>
                  <a:gd name="T24" fmla="*/ 576 w 2016"/>
                  <a:gd name="T25" fmla="*/ 0 h 432"/>
                  <a:gd name="T26" fmla="*/ 460 w 2016"/>
                  <a:gd name="T27" fmla="*/ 8 h 432"/>
                  <a:gd name="T28" fmla="*/ 352 w 2016"/>
                  <a:gd name="T29" fmla="*/ 34 h 432"/>
                  <a:gd name="T30" fmla="*/ 254 w 2016"/>
                  <a:gd name="T31" fmla="*/ 74 h 432"/>
                  <a:gd name="T32" fmla="*/ 168 w 2016"/>
                  <a:gd name="T33" fmla="*/ 126 h 432"/>
                  <a:gd name="T34" fmla="*/ 98 w 2016"/>
                  <a:gd name="T35" fmla="*/ 190 h 432"/>
                  <a:gd name="T36" fmla="*/ 70 w 2016"/>
                  <a:gd name="T37" fmla="*/ 226 h 432"/>
                  <a:gd name="T38" fmla="*/ 46 w 2016"/>
                  <a:gd name="T39" fmla="*/ 264 h 432"/>
                  <a:gd name="T40" fmla="*/ 26 w 2016"/>
                  <a:gd name="T41" fmla="*/ 304 h 432"/>
                  <a:gd name="T42" fmla="*/ 12 w 2016"/>
                  <a:gd name="T43" fmla="*/ 344 h 432"/>
                  <a:gd name="T44" fmla="*/ 2 w 2016"/>
                  <a:gd name="T45" fmla="*/ 388 h 432"/>
                  <a:gd name="T46" fmla="*/ 0 w 2016"/>
                  <a:gd name="T47" fmla="*/ 432 h 432"/>
                  <a:gd name="T48" fmla="*/ 288 w 2016"/>
                  <a:gd name="T49" fmla="*/ 432 h 432"/>
                  <a:gd name="T50" fmla="*/ 294 w 2016"/>
                  <a:gd name="T51" fmla="*/ 388 h 432"/>
                  <a:gd name="T52" fmla="*/ 310 w 2016"/>
                  <a:gd name="T53" fmla="*/ 348 h 432"/>
                  <a:gd name="T54" fmla="*/ 338 w 2016"/>
                  <a:gd name="T55" fmla="*/ 312 h 432"/>
                  <a:gd name="T56" fmla="*/ 372 w 2016"/>
                  <a:gd name="T57" fmla="*/ 280 h 432"/>
                  <a:gd name="T58" fmla="*/ 414 w 2016"/>
                  <a:gd name="T59" fmla="*/ 252 h 432"/>
                  <a:gd name="T60" fmla="*/ 464 w 2016"/>
                  <a:gd name="T61" fmla="*/ 232 h 432"/>
                  <a:gd name="T62" fmla="*/ 518 w 2016"/>
                  <a:gd name="T63" fmla="*/ 220 h 432"/>
                  <a:gd name="T64" fmla="*/ 576 w 2016"/>
                  <a:gd name="T65" fmla="*/ 216 h 432"/>
                  <a:gd name="T66" fmla="*/ 1440 w 2016"/>
                  <a:gd name="T67" fmla="*/ 216 h 432"/>
                  <a:gd name="T68" fmla="*/ 1498 w 2016"/>
                  <a:gd name="T69" fmla="*/ 220 h 432"/>
                  <a:gd name="T70" fmla="*/ 1552 w 2016"/>
                  <a:gd name="T71" fmla="*/ 232 h 432"/>
                  <a:gd name="T72" fmla="*/ 1602 w 2016"/>
                  <a:gd name="T73" fmla="*/ 252 h 432"/>
                  <a:gd name="T74" fmla="*/ 1644 w 2016"/>
                  <a:gd name="T75" fmla="*/ 280 h 432"/>
                  <a:gd name="T76" fmla="*/ 1678 w 2016"/>
                  <a:gd name="T77" fmla="*/ 312 h 432"/>
                  <a:gd name="T78" fmla="*/ 1706 w 2016"/>
                  <a:gd name="T79" fmla="*/ 348 h 432"/>
                  <a:gd name="T80" fmla="*/ 1722 w 2016"/>
                  <a:gd name="T81" fmla="*/ 388 h 432"/>
                  <a:gd name="T82" fmla="*/ 1728 w 2016"/>
                  <a:gd name="T83" fmla="*/ 432 h 4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16"/>
                  <a:gd name="T127" fmla="*/ 0 h 432"/>
                  <a:gd name="T128" fmla="*/ 2016 w 2016"/>
                  <a:gd name="T129" fmla="*/ 432 h 4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16" h="432">
                    <a:moveTo>
                      <a:pt x="2016" y="432"/>
                    </a:move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2016" y="4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33" name="Group 18"/>
            <p:cNvGrpSpPr>
              <a:grpSpLocks/>
            </p:cNvGrpSpPr>
            <p:nvPr/>
          </p:nvGrpSpPr>
          <p:grpSpPr bwMode="auto">
            <a:xfrm>
              <a:off x="1882" y="1344"/>
              <a:ext cx="2016" cy="1280"/>
              <a:chOff x="2294" y="1071"/>
              <a:chExt cx="2016" cy="1080"/>
            </a:xfrm>
          </p:grpSpPr>
          <p:sp>
            <p:nvSpPr>
              <p:cNvPr id="1067" name="Rectangle 19"/>
              <p:cNvSpPr>
                <a:spLocks noChangeArrowheads="1"/>
              </p:cNvSpPr>
              <p:nvPr/>
            </p:nvSpPr>
            <p:spPr bwMode="auto">
              <a:xfrm>
                <a:off x="2870" y="1719"/>
                <a:ext cx="864" cy="216"/>
              </a:xfrm>
              <a:prstGeom prst="rect">
                <a:avLst/>
              </a:prstGeom>
              <a:solidFill>
                <a:srgbClr val="FF6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8" name="Freeform 20"/>
              <p:cNvSpPr>
                <a:spLocks/>
              </p:cNvSpPr>
              <p:nvPr/>
            </p:nvSpPr>
            <p:spPr bwMode="auto">
              <a:xfrm>
                <a:off x="3734" y="1503"/>
                <a:ext cx="288" cy="432"/>
              </a:xfrm>
              <a:custGeom>
                <a:avLst/>
                <a:gdLst>
                  <a:gd name="T0" fmla="*/ 0 w 288"/>
                  <a:gd name="T1" fmla="*/ 432 h 432"/>
                  <a:gd name="T2" fmla="*/ 0 w 288"/>
                  <a:gd name="T3" fmla="*/ 432 h 432"/>
                  <a:gd name="T4" fmla="*/ 30 w 288"/>
                  <a:gd name="T5" fmla="*/ 430 h 432"/>
                  <a:gd name="T6" fmla="*/ 58 w 288"/>
                  <a:gd name="T7" fmla="*/ 428 h 432"/>
                  <a:gd name="T8" fmla="*/ 86 w 288"/>
                  <a:gd name="T9" fmla="*/ 422 h 432"/>
                  <a:gd name="T10" fmla="*/ 112 w 288"/>
                  <a:gd name="T11" fmla="*/ 416 h 432"/>
                  <a:gd name="T12" fmla="*/ 138 w 288"/>
                  <a:gd name="T13" fmla="*/ 406 h 432"/>
                  <a:gd name="T14" fmla="*/ 162 w 288"/>
                  <a:gd name="T15" fmla="*/ 396 h 432"/>
                  <a:gd name="T16" fmla="*/ 184 w 288"/>
                  <a:gd name="T17" fmla="*/ 382 h 432"/>
                  <a:gd name="T18" fmla="*/ 204 w 288"/>
                  <a:gd name="T19" fmla="*/ 368 h 432"/>
                  <a:gd name="T20" fmla="*/ 222 w 288"/>
                  <a:gd name="T21" fmla="*/ 354 h 432"/>
                  <a:gd name="T22" fmla="*/ 238 w 288"/>
                  <a:gd name="T23" fmla="*/ 336 h 432"/>
                  <a:gd name="T24" fmla="*/ 254 w 288"/>
                  <a:gd name="T25" fmla="*/ 318 h 432"/>
                  <a:gd name="T26" fmla="*/ 266 w 288"/>
                  <a:gd name="T27" fmla="*/ 300 h 432"/>
                  <a:gd name="T28" fmla="*/ 276 w 288"/>
                  <a:gd name="T29" fmla="*/ 280 h 432"/>
                  <a:gd name="T30" fmla="*/ 282 w 288"/>
                  <a:gd name="T31" fmla="*/ 260 h 432"/>
                  <a:gd name="T32" fmla="*/ 286 w 288"/>
                  <a:gd name="T33" fmla="*/ 238 h 432"/>
                  <a:gd name="T34" fmla="*/ 288 w 288"/>
                  <a:gd name="T35" fmla="*/ 216 h 432"/>
                  <a:gd name="T36" fmla="*/ 288 w 288"/>
                  <a:gd name="T37" fmla="*/ 0 h 432"/>
                  <a:gd name="T38" fmla="*/ 288 w 288"/>
                  <a:gd name="T39" fmla="*/ 0 h 432"/>
                  <a:gd name="T40" fmla="*/ 286 w 288"/>
                  <a:gd name="T41" fmla="*/ 22 h 432"/>
                  <a:gd name="T42" fmla="*/ 282 w 288"/>
                  <a:gd name="T43" fmla="*/ 44 h 432"/>
                  <a:gd name="T44" fmla="*/ 276 w 288"/>
                  <a:gd name="T45" fmla="*/ 64 h 432"/>
                  <a:gd name="T46" fmla="*/ 266 w 288"/>
                  <a:gd name="T47" fmla="*/ 84 h 432"/>
                  <a:gd name="T48" fmla="*/ 254 w 288"/>
                  <a:gd name="T49" fmla="*/ 102 h 432"/>
                  <a:gd name="T50" fmla="*/ 238 w 288"/>
                  <a:gd name="T51" fmla="*/ 120 h 432"/>
                  <a:gd name="T52" fmla="*/ 222 w 288"/>
                  <a:gd name="T53" fmla="*/ 138 h 432"/>
                  <a:gd name="T54" fmla="*/ 204 w 288"/>
                  <a:gd name="T55" fmla="*/ 152 h 432"/>
                  <a:gd name="T56" fmla="*/ 184 w 288"/>
                  <a:gd name="T57" fmla="*/ 166 h 432"/>
                  <a:gd name="T58" fmla="*/ 162 w 288"/>
                  <a:gd name="T59" fmla="*/ 180 h 432"/>
                  <a:gd name="T60" fmla="*/ 138 w 288"/>
                  <a:gd name="T61" fmla="*/ 190 h 432"/>
                  <a:gd name="T62" fmla="*/ 112 w 288"/>
                  <a:gd name="T63" fmla="*/ 200 h 432"/>
                  <a:gd name="T64" fmla="*/ 86 w 288"/>
                  <a:gd name="T65" fmla="*/ 206 h 432"/>
                  <a:gd name="T66" fmla="*/ 58 w 288"/>
                  <a:gd name="T67" fmla="*/ 212 h 432"/>
                  <a:gd name="T68" fmla="*/ 30 w 288"/>
                  <a:gd name="T69" fmla="*/ 214 h 432"/>
                  <a:gd name="T70" fmla="*/ 0 w 288"/>
                  <a:gd name="T71" fmla="*/ 216 h 432"/>
                  <a:gd name="T72" fmla="*/ 0 w 288"/>
                  <a:gd name="T73" fmla="*/ 432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432"/>
                    </a:moveTo>
                    <a:lnTo>
                      <a:pt x="0" y="432"/>
                    </a:lnTo>
                    <a:lnTo>
                      <a:pt x="30" y="430"/>
                    </a:lnTo>
                    <a:lnTo>
                      <a:pt x="58" y="428"/>
                    </a:lnTo>
                    <a:lnTo>
                      <a:pt x="86" y="422"/>
                    </a:lnTo>
                    <a:lnTo>
                      <a:pt x="112" y="416"/>
                    </a:lnTo>
                    <a:lnTo>
                      <a:pt x="138" y="406"/>
                    </a:lnTo>
                    <a:lnTo>
                      <a:pt x="162" y="396"/>
                    </a:lnTo>
                    <a:lnTo>
                      <a:pt x="184" y="382"/>
                    </a:lnTo>
                    <a:lnTo>
                      <a:pt x="204" y="368"/>
                    </a:lnTo>
                    <a:lnTo>
                      <a:pt x="222" y="354"/>
                    </a:lnTo>
                    <a:lnTo>
                      <a:pt x="238" y="336"/>
                    </a:lnTo>
                    <a:lnTo>
                      <a:pt x="254" y="318"/>
                    </a:lnTo>
                    <a:lnTo>
                      <a:pt x="266" y="300"/>
                    </a:lnTo>
                    <a:lnTo>
                      <a:pt x="276" y="280"/>
                    </a:lnTo>
                    <a:lnTo>
                      <a:pt x="282" y="260"/>
                    </a:lnTo>
                    <a:lnTo>
                      <a:pt x="286" y="238"/>
                    </a:lnTo>
                    <a:lnTo>
                      <a:pt x="288" y="216"/>
                    </a:lnTo>
                    <a:lnTo>
                      <a:pt x="288" y="0"/>
                    </a:lnTo>
                    <a:lnTo>
                      <a:pt x="286" y="22"/>
                    </a:lnTo>
                    <a:lnTo>
                      <a:pt x="282" y="44"/>
                    </a:lnTo>
                    <a:lnTo>
                      <a:pt x="276" y="64"/>
                    </a:lnTo>
                    <a:lnTo>
                      <a:pt x="266" y="84"/>
                    </a:lnTo>
                    <a:lnTo>
                      <a:pt x="254" y="102"/>
                    </a:lnTo>
                    <a:lnTo>
                      <a:pt x="238" y="120"/>
                    </a:lnTo>
                    <a:lnTo>
                      <a:pt x="222" y="138"/>
                    </a:lnTo>
                    <a:lnTo>
                      <a:pt x="204" y="152"/>
                    </a:lnTo>
                    <a:lnTo>
                      <a:pt x="184" y="166"/>
                    </a:lnTo>
                    <a:lnTo>
                      <a:pt x="162" y="180"/>
                    </a:lnTo>
                    <a:lnTo>
                      <a:pt x="138" y="190"/>
                    </a:lnTo>
                    <a:lnTo>
                      <a:pt x="112" y="200"/>
                    </a:lnTo>
                    <a:lnTo>
                      <a:pt x="86" y="206"/>
                    </a:lnTo>
                    <a:lnTo>
                      <a:pt x="58" y="212"/>
                    </a:lnTo>
                    <a:lnTo>
                      <a:pt x="30" y="214"/>
                    </a:lnTo>
                    <a:lnTo>
                      <a:pt x="0" y="216"/>
                    </a:lnTo>
                    <a:lnTo>
                      <a:pt x="0" y="43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6400"/>
                  </a:gs>
                  <a:gs pos="100000">
                    <a:srgbClr val="D652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9" name="Freeform 21"/>
              <p:cNvSpPr>
                <a:spLocks/>
              </p:cNvSpPr>
              <p:nvPr/>
            </p:nvSpPr>
            <p:spPr bwMode="auto">
              <a:xfrm>
                <a:off x="2582" y="1503"/>
                <a:ext cx="288" cy="432"/>
              </a:xfrm>
              <a:custGeom>
                <a:avLst/>
                <a:gdLst>
                  <a:gd name="T0" fmla="*/ 288 w 288"/>
                  <a:gd name="T1" fmla="*/ 216 h 432"/>
                  <a:gd name="T2" fmla="*/ 288 w 288"/>
                  <a:gd name="T3" fmla="*/ 216 h 432"/>
                  <a:gd name="T4" fmla="*/ 258 w 288"/>
                  <a:gd name="T5" fmla="*/ 214 h 432"/>
                  <a:gd name="T6" fmla="*/ 230 w 288"/>
                  <a:gd name="T7" fmla="*/ 212 h 432"/>
                  <a:gd name="T8" fmla="*/ 202 w 288"/>
                  <a:gd name="T9" fmla="*/ 206 h 432"/>
                  <a:gd name="T10" fmla="*/ 176 w 288"/>
                  <a:gd name="T11" fmla="*/ 200 h 432"/>
                  <a:gd name="T12" fmla="*/ 150 w 288"/>
                  <a:gd name="T13" fmla="*/ 190 h 432"/>
                  <a:gd name="T14" fmla="*/ 126 w 288"/>
                  <a:gd name="T15" fmla="*/ 180 h 432"/>
                  <a:gd name="T16" fmla="*/ 104 w 288"/>
                  <a:gd name="T17" fmla="*/ 166 h 432"/>
                  <a:gd name="T18" fmla="*/ 84 w 288"/>
                  <a:gd name="T19" fmla="*/ 152 h 432"/>
                  <a:gd name="T20" fmla="*/ 66 w 288"/>
                  <a:gd name="T21" fmla="*/ 138 h 432"/>
                  <a:gd name="T22" fmla="*/ 50 w 288"/>
                  <a:gd name="T23" fmla="*/ 120 h 432"/>
                  <a:gd name="T24" fmla="*/ 34 w 288"/>
                  <a:gd name="T25" fmla="*/ 102 h 432"/>
                  <a:gd name="T26" fmla="*/ 22 w 288"/>
                  <a:gd name="T27" fmla="*/ 84 h 432"/>
                  <a:gd name="T28" fmla="*/ 12 w 288"/>
                  <a:gd name="T29" fmla="*/ 64 h 432"/>
                  <a:gd name="T30" fmla="*/ 6 w 288"/>
                  <a:gd name="T31" fmla="*/ 44 h 432"/>
                  <a:gd name="T32" fmla="*/ 2 w 288"/>
                  <a:gd name="T33" fmla="*/ 22 h 432"/>
                  <a:gd name="T34" fmla="*/ 0 w 288"/>
                  <a:gd name="T35" fmla="*/ 0 h 432"/>
                  <a:gd name="T36" fmla="*/ 0 w 288"/>
                  <a:gd name="T37" fmla="*/ 216 h 432"/>
                  <a:gd name="T38" fmla="*/ 0 w 288"/>
                  <a:gd name="T39" fmla="*/ 216 h 432"/>
                  <a:gd name="T40" fmla="*/ 2 w 288"/>
                  <a:gd name="T41" fmla="*/ 238 h 432"/>
                  <a:gd name="T42" fmla="*/ 6 w 288"/>
                  <a:gd name="T43" fmla="*/ 260 h 432"/>
                  <a:gd name="T44" fmla="*/ 12 w 288"/>
                  <a:gd name="T45" fmla="*/ 280 h 432"/>
                  <a:gd name="T46" fmla="*/ 22 w 288"/>
                  <a:gd name="T47" fmla="*/ 300 h 432"/>
                  <a:gd name="T48" fmla="*/ 34 w 288"/>
                  <a:gd name="T49" fmla="*/ 318 h 432"/>
                  <a:gd name="T50" fmla="*/ 50 w 288"/>
                  <a:gd name="T51" fmla="*/ 336 h 432"/>
                  <a:gd name="T52" fmla="*/ 66 w 288"/>
                  <a:gd name="T53" fmla="*/ 354 h 432"/>
                  <a:gd name="T54" fmla="*/ 84 w 288"/>
                  <a:gd name="T55" fmla="*/ 368 h 432"/>
                  <a:gd name="T56" fmla="*/ 104 w 288"/>
                  <a:gd name="T57" fmla="*/ 382 h 432"/>
                  <a:gd name="T58" fmla="*/ 126 w 288"/>
                  <a:gd name="T59" fmla="*/ 396 h 432"/>
                  <a:gd name="T60" fmla="*/ 150 w 288"/>
                  <a:gd name="T61" fmla="*/ 406 h 432"/>
                  <a:gd name="T62" fmla="*/ 176 w 288"/>
                  <a:gd name="T63" fmla="*/ 416 h 432"/>
                  <a:gd name="T64" fmla="*/ 202 w 288"/>
                  <a:gd name="T65" fmla="*/ 422 h 432"/>
                  <a:gd name="T66" fmla="*/ 230 w 288"/>
                  <a:gd name="T67" fmla="*/ 428 h 432"/>
                  <a:gd name="T68" fmla="*/ 258 w 288"/>
                  <a:gd name="T69" fmla="*/ 430 h 432"/>
                  <a:gd name="T70" fmla="*/ 288 w 288"/>
                  <a:gd name="T71" fmla="*/ 432 h 432"/>
                  <a:gd name="T72" fmla="*/ 288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216"/>
                    </a:moveTo>
                    <a:lnTo>
                      <a:pt x="288" y="216"/>
                    </a:lnTo>
                    <a:lnTo>
                      <a:pt x="258" y="214"/>
                    </a:lnTo>
                    <a:lnTo>
                      <a:pt x="230" y="212"/>
                    </a:lnTo>
                    <a:lnTo>
                      <a:pt x="202" y="206"/>
                    </a:lnTo>
                    <a:lnTo>
                      <a:pt x="176" y="200"/>
                    </a:lnTo>
                    <a:lnTo>
                      <a:pt x="150" y="190"/>
                    </a:lnTo>
                    <a:lnTo>
                      <a:pt x="126" y="180"/>
                    </a:lnTo>
                    <a:lnTo>
                      <a:pt x="104" y="166"/>
                    </a:lnTo>
                    <a:lnTo>
                      <a:pt x="84" y="152"/>
                    </a:lnTo>
                    <a:lnTo>
                      <a:pt x="66" y="138"/>
                    </a:lnTo>
                    <a:lnTo>
                      <a:pt x="50" y="120"/>
                    </a:lnTo>
                    <a:lnTo>
                      <a:pt x="34" y="102"/>
                    </a:lnTo>
                    <a:lnTo>
                      <a:pt x="22" y="84"/>
                    </a:lnTo>
                    <a:lnTo>
                      <a:pt x="12" y="64"/>
                    </a:lnTo>
                    <a:lnTo>
                      <a:pt x="6" y="44"/>
                    </a:lnTo>
                    <a:lnTo>
                      <a:pt x="2" y="22"/>
                    </a:lnTo>
                    <a:lnTo>
                      <a:pt x="0" y="0"/>
                    </a:lnTo>
                    <a:lnTo>
                      <a:pt x="0" y="216"/>
                    </a:lnTo>
                    <a:lnTo>
                      <a:pt x="2" y="238"/>
                    </a:lnTo>
                    <a:lnTo>
                      <a:pt x="6" y="260"/>
                    </a:lnTo>
                    <a:lnTo>
                      <a:pt x="12" y="280"/>
                    </a:lnTo>
                    <a:lnTo>
                      <a:pt x="22" y="300"/>
                    </a:lnTo>
                    <a:lnTo>
                      <a:pt x="34" y="318"/>
                    </a:lnTo>
                    <a:lnTo>
                      <a:pt x="50" y="336"/>
                    </a:lnTo>
                    <a:lnTo>
                      <a:pt x="66" y="354"/>
                    </a:lnTo>
                    <a:lnTo>
                      <a:pt x="84" y="368"/>
                    </a:lnTo>
                    <a:lnTo>
                      <a:pt x="104" y="382"/>
                    </a:lnTo>
                    <a:lnTo>
                      <a:pt x="126" y="396"/>
                    </a:lnTo>
                    <a:lnTo>
                      <a:pt x="150" y="406"/>
                    </a:lnTo>
                    <a:lnTo>
                      <a:pt x="176" y="416"/>
                    </a:lnTo>
                    <a:lnTo>
                      <a:pt x="202" y="422"/>
                    </a:lnTo>
                    <a:lnTo>
                      <a:pt x="230" y="428"/>
                    </a:lnTo>
                    <a:lnTo>
                      <a:pt x="258" y="430"/>
                    </a:lnTo>
                    <a:lnTo>
                      <a:pt x="288" y="432"/>
                    </a:lnTo>
                    <a:lnTo>
                      <a:pt x="288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C2900"/>
                  </a:gs>
                  <a:gs pos="100000">
                    <a:srgbClr val="FF64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0" name="Freeform 22"/>
              <p:cNvSpPr>
                <a:spLocks noEditPoints="1"/>
              </p:cNvSpPr>
              <p:nvPr/>
            </p:nvSpPr>
            <p:spPr bwMode="auto">
              <a:xfrm>
                <a:off x="2294" y="1287"/>
                <a:ext cx="2016" cy="864"/>
              </a:xfrm>
              <a:custGeom>
                <a:avLst/>
                <a:gdLst>
                  <a:gd name="T0" fmla="*/ 1440 w 2016"/>
                  <a:gd name="T1" fmla="*/ 864 h 864"/>
                  <a:gd name="T2" fmla="*/ 1612 w 2016"/>
                  <a:gd name="T3" fmla="*/ 844 h 864"/>
                  <a:gd name="T4" fmla="*/ 1762 w 2016"/>
                  <a:gd name="T5" fmla="*/ 790 h 864"/>
                  <a:gd name="T6" fmla="*/ 1884 w 2016"/>
                  <a:gd name="T7" fmla="*/ 706 h 864"/>
                  <a:gd name="T8" fmla="*/ 1946 w 2016"/>
                  <a:gd name="T9" fmla="*/ 638 h 864"/>
                  <a:gd name="T10" fmla="*/ 1982 w 2016"/>
                  <a:gd name="T11" fmla="*/ 580 h 864"/>
                  <a:gd name="T12" fmla="*/ 2004 w 2016"/>
                  <a:gd name="T13" fmla="*/ 520 h 864"/>
                  <a:gd name="T14" fmla="*/ 2016 w 2016"/>
                  <a:gd name="T15" fmla="*/ 454 h 864"/>
                  <a:gd name="T16" fmla="*/ 2016 w 2016"/>
                  <a:gd name="T17" fmla="*/ 410 h 864"/>
                  <a:gd name="T18" fmla="*/ 2004 w 2016"/>
                  <a:gd name="T19" fmla="*/ 344 h 864"/>
                  <a:gd name="T20" fmla="*/ 1982 w 2016"/>
                  <a:gd name="T21" fmla="*/ 284 h 864"/>
                  <a:gd name="T22" fmla="*/ 1946 w 2016"/>
                  <a:gd name="T23" fmla="*/ 226 h 864"/>
                  <a:gd name="T24" fmla="*/ 1884 w 2016"/>
                  <a:gd name="T25" fmla="*/ 158 h 864"/>
                  <a:gd name="T26" fmla="*/ 1762 w 2016"/>
                  <a:gd name="T27" fmla="*/ 74 h 864"/>
                  <a:gd name="T28" fmla="*/ 1612 w 2016"/>
                  <a:gd name="T29" fmla="*/ 20 h 864"/>
                  <a:gd name="T30" fmla="*/ 1440 w 2016"/>
                  <a:gd name="T31" fmla="*/ 0 h 864"/>
                  <a:gd name="T32" fmla="*/ 518 w 2016"/>
                  <a:gd name="T33" fmla="*/ 2 h 864"/>
                  <a:gd name="T34" fmla="*/ 352 w 2016"/>
                  <a:gd name="T35" fmla="*/ 34 h 864"/>
                  <a:gd name="T36" fmla="*/ 210 w 2016"/>
                  <a:gd name="T37" fmla="*/ 98 h 864"/>
                  <a:gd name="T38" fmla="*/ 98 w 2016"/>
                  <a:gd name="T39" fmla="*/ 190 h 864"/>
                  <a:gd name="T40" fmla="*/ 56 w 2016"/>
                  <a:gd name="T41" fmla="*/ 244 h 864"/>
                  <a:gd name="T42" fmla="*/ 26 w 2016"/>
                  <a:gd name="T43" fmla="*/ 304 h 864"/>
                  <a:gd name="T44" fmla="*/ 6 w 2016"/>
                  <a:gd name="T45" fmla="*/ 366 h 864"/>
                  <a:gd name="T46" fmla="*/ 0 w 2016"/>
                  <a:gd name="T47" fmla="*/ 432 h 864"/>
                  <a:gd name="T48" fmla="*/ 2 w 2016"/>
                  <a:gd name="T49" fmla="*/ 476 h 864"/>
                  <a:gd name="T50" fmla="*/ 18 w 2016"/>
                  <a:gd name="T51" fmla="*/ 540 h 864"/>
                  <a:gd name="T52" fmla="*/ 46 w 2016"/>
                  <a:gd name="T53" fmla="*/ 600 h 864"/>
                  <a:gd name="T54" fmla="*/ 84 w 2016"/>
                  <a:gd name="T55" fmla="*/ 656 h 864"/>
                  <a:gd name="T56" fmla="*/ 168 w 2016"/>
                  <a:gd name="T57" fmla="*/ 738 h 864"/>
                  <a:gd name="T58" fmla="*/ 302 w 2016"/>
                  <a:gd name="T59" fmla="*/ 812 h 864"/>
                  <a:gd name="T60" fmla="*/ 460 w 2016"/>
                  <a:gd name="T61" fmla="*/ 856 h 864"/>
                  <a:gd name="T62" fmla="*/ 576 w 2016"/>
                  <a:gd name="T63" fmla="*/ 864 h 864"/>
                  <a:gd name="T64" fmla="*/ 1440 w 2016"/>
                  <a:gd name="T65" fmla="*/ 216 h 864"/>
                  <a:gd name="T66" fmla="*/ 1526 w 2016"/>
                  <a:gd name="T67" fmla="*/ 226 h 864"/>
                  <a:gd name="T68" fmla="*/ 1602 w 2016"/>
                  <a:gd name="T69" fmla="*/ 252 h 864"/>
                  <a:gd name="T70" fmla="*/ 1662 w 2016"/>
                  <a:gd name="T71" fmla="*/ 294 h 864"/>
                  <a:gd name="T72" fmla="*/ 1706 w 2016"/>
                  <a:gd name="T73" fmla="*/ 348 h 864"/>
                  <a:gd name="T74" fmla="*/ 1726 w 2016"/>
                  <a:gd name="T75" fmla="*/ 410 h 864"/>
                  <a:gd name="T76" fmla="*/ 1726 w 2016"/>
                  <a:gd name="T77" fmla="*/ 454 h 864"/>
                  <a:gd name="T78" fmla="*/ 1706 w 2016"/>
                  <a:gd name="T79" fmla="*/ 516 h 864"/>
                  <a:gd name="T80" fmla="*/ 1662 w 2016"/>
                  <a:gd name="T81" fmla="*/ 570 h 864"/>
                  <a:gd name="T82" fmla="*/ 1602 w 2016"/>
                  <a:gd name="T83" fmla="*/ 612 h 864"/>
                  <a:gd name="T84" fmla="*/ 1526 w 2016"/>
                  <a:gd name="T85" fmla="*/ 638 h 864"/>
                  <a:gd name="T86" fmla="*/ 1440 w 2016"/>
                  <a:gd name="T87" fmla="*/ 648 h 864"/>
                  <a:gd name="T88" fmla="*/ 546 w 2016"/>
                  <a:gd name="T89" fmla="*/ 646 h 864"/>
                  <a:gd name="T90" fmla="*/ 464 w 2016"/>
                  <a:gd name="T91" fmla="*/ 632 h 864"/>
                  <a:gd name="T92" fmla="*/ 392 w 2016"/>
                  <a:gd name="T93" fmla="*/ 598 h 864"/>
                  <a:gd name="T94" fmla="*/ 338 w 2016"/>
                  <a:gd name="T95" fmla="*/ 552 h 864"/>
                  <a:gd name="T96" fmla="*/ 300 w 2016"/>
                  <a:gd name="T97" fmla="*/ 496 h 864"/>
                  <a:gd name="T98" fmla="*/ 288 w 2016"/>
                  <a:gd name="T99" fmla="*/ 432 h 864"/>
                  <a:gd name="T100" fmla="*/ 294 w 2016"/>
                  <a:gd name="T101" fmla="*/ 388 h 864"/>
                  <a:gd name="T102" fmla="*/ 322 w 2016"/>
                  <a:gd name="T103" fmla="*/ 330 h 864"/>
                  <a:gd name="T104" fmla="*/ 372 w 2016"/>
                  <a:gd name="T105" fmla="*/ 280 h 864"/>
                  <a:gd name="T106" fmla="*/ 438 w 2016"/>
                  <a:gd name="T107" fmla="*/ 242 h 864"/>
                  <a:gd name="T108" fmla="*/ 518 w 2016"/>
                  <a:gd name="T109" fmla="*/ 220 h 864"/>
                  <a:gd name="T110" fmla="*/ 576 w 2016"/>
                  <a:gd name="T111" fmla="*/ 216 h 86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16"/>
                  <a:gd name="T169" fmla="*/ 0 h 864"/>
                  <a:gd name="T170" fmla="*/ 2016 w 2016"/>
                  <a:gd name="T171" fmla="*/ 864 h 86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16" h="864">
                    <a:moveTo>
                      <a:pt x="576" y="864"/>
                    </a:moveTo>
                    <a:lnTo>
                      <a:pt x="1440" y="864"/>
                    </a:lnTo>
                    <a:lnTo>
                      <a:pt x="1498" y="862"/>
                    </a:lnTo>
                    <a:lnTo>
                      <a:pt x="1556" y="856"/>
                    </a:lnTo>
                    <a:lnTo>
                      <a:pt x="1612" y="844"/>
                    </a:lnTo>
                    <a:lnTo>
                      <a:pt x="1664" y="830"/>
                    </a:lnTo>
                    <a:lnTo>
                      <a:pt x="1714" y="812"/>
                    </a:lnTo>
                    <a:lnTo>
                      <a:pt x="1762" y="790"/>
                    </a:lnTo>
                    <a:lnTo>
                      <a:pt x="1806" y="766"/>
                    </a:lnTo>
                    <a:lnTo>
                      <a:pt x="1848" y="738"/>
                    </a:lnTo>
                    <a:lnTo>
                      <a:pt x="1884" y="706"/>
                    </a:lnTo>
                    <a:lnTo>
                      <a:pt x="1918" y="674"/>
                    </a:lnTo>
                    <a:lnTo>
                      <a:pt x="1932" y="656"/>
                    </a:lnTo>
                    <a:lnTo>
                      <a:pt x="1946" y="638"/>
                    </a:lnTo>
                    <a:lnTo>
                      <a:pt x="1960" y="620"/>
                    </a:lnTo>
                    <a:lnTo>
                      <a:pt x="1970" y="600"/>
                    </a:lnTo>
                    <a:lnTo>
                      <a:pt x="1982" y="580"/>
                    </a:lnTo>
                    <a:lnTo>
                      <a:pt x="1990" y="560"/>
                    </a:lnTo>
                    <a:lnTo>
                      <a:pt x="1998" y="540"/>
                    </a:lnTo>
                    <a:lnTo>
                      <a:pt x="2004" y="520"/>
                    </a:lnTo>
                    <a:lnTo>
                      <a:pt x="2010" y="498"/>
                    </a:lnTo>
                    <a:lnTo>
                      <a:pt x="2014" y="476"/>
                    </a:lnTo>
                    <a:lnTo>
                      <a:pt x="2016" y="454"/>
                    </a:ln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0" y="454"/>
                    </a:lnTo>
                    <a:lnTo>
                      <a:pt x="2" y="476"/>
                    </a:lnTo>
                    <a:lnTo>
                      <a:pt x="6" y="498"/>
                    </a:lnTo>
                    <a:lnTo>
                      <a:pt x="12" y="520"/>
                    </a:lnTo>
                    <a:lnTo>
                      <a:pt x="18" y="540"/>
                    </a:lnTo>
                    <a:lnTo>
                      <a:pt x="26" y="560"/>
                    </a:lnTo>
                    <a:lnTo>
                      <a:pt x="34" y="580"/>
                    </a:lnTo>
                    <a:lnTo>
                      <a:pt x="46" y="600"/>
                    </a:lnTo>
                    <a:lnTo>
                      <a:pt x="56" y="620"/>
                    </a:lnTo>
                    <a:lnTo>
                      <a:pt x="70" y="638"/>
                    </a:lnTo>
                    <a:lnTo>
                      <a:pt x="84" y="656"/>
                    </a:lnTo>
                    <a:lnTo>
                      <a:pt x="98" y="674"/>
                    </a:lnTo>
                    <a:lnTo>
                      <a:pt x="132" y="706"/>
                    </a:lnTo>
                    <a:lnTo>
                      <a:pt x="168" y="738"/>
                    </a:lnTo>
                    <a:lnTo>
                      <a:pt x="210" y="766"/>
                    </a:lnTo>
                    <a:lnTo>
                      <a:pt x="254" y="790"/>
                    </a:lnTo>
                    <a:lnTo>
                      <a:pt x="302" y="812"/>
                    </a:lnTo>
                    <a:lnTo>
                      <a:pt x="352" y="830"/>
                    </a:lnTo>
                    <a:lnTo>
                      <a:pt x="404" y="844"/>
                    </a:lnTo>
                    <a:lnTo>
                      <a:pt x="460" y="856"/>
                    </a:lnTo>
                    <a:lnTo>
                      <a:pt x="518" y="862"/>
                    </a:lnTo>
                    <a:lnTo>
                      <a:pt x="576" y="864"/>
                    </a:lnTo>
                    <a:close/>
                    <a:moveTo>
                      <a:pt x="576" y="216"/>
                    </a:move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1726" y="454"/>
                    </a:lnTo>
                    <a:lnTo>
                      <a:pt x="1722" y="476"/>
                    </a:lnTo>
                    <a:lnTo>
                      <a:pt x="1716" y="496"/>
                    </a:lnTo>
                    <a:lnTo>
                      <a:pt x="1706" y="516"/>
                    </a:lnTo>
                    <a:lnTo>
                      <a:pt x="1694" y="534"/>
                    </a:lnTo>
                    <a:lnTo>
                      <a:pt x="1678" y="552"/>
                    </a:lnTo>
                    <a:lnTo>
                      <a:pt x="1662" y="570"/>
                    </a:lnTo>
                    <a:lnTo>
                      <a:pt x="1644" y="584"/>
                    </a:lnTo>
                    <a:lnTo>
                      <a:pt x="1624" y="598"/>
                    </a:lnTo>
                    <a:lnTo>
                      <a:pt x="1602" y="612"/>
                    </a:lnTo>
                    <a:lnTo>
                      <a:pt x="1578" y="622"/>
                    </a:lnTo>
                    <a:lnTo>
                      <a:pt x="1552" y="632"/>
                    </a:lnTo>
                    <a:lnTo>
                      <a:pt x="1526" y="638"/>
                    </a:lnTo>
                    <a:lnTo>
                      <a:pt x="1498" y="644"/>
                    </a:lnTo>
                    <a:lnTo>
                      <a:pt x="1470" y="646"/>
                    </a:lnTo>
                    <a:lnTo>
                      <a:pt x="1440" y="648"/>
                    </a:lnTo>
                    <a:lnTo>
                      <a:pt x="576" y="648"/>
                    </a:lnTo>
                    <a:lnTo>
                      <a:pt x="546" y="646"/>
                    </a:lnTo>
                    <a:lnTo>
                      <a:pt x="518" y="644"/>
                    </a:lnTo>
                    <a:lnTo>
                      <a:pt x="490" y="638"/>
                    </a:lnTo>
                    <a:lnTo>
                      <a:pt x="464" y="632"/>
                    </a:lnTo>
                    <a:lnTo>
                      <a:pt x="438" y="622"/>
                    </a:lnTo>
                    <a:lnTo>
                      <a:pt x="414" y="612"/>
                    </a:lnTo>
                    <a:lnTo>
                      <a:pt x="392" y="598"/>
                    </a:lnTo>
                    <a:lnTo>
                      <a:pt x="372" y="584"/>
                    </a:lnTo>
                    <a:lnTo>
                      <a:pt x="354" y="570"/>
                    </a:lnTo>
                    <a:lnTo>
                      <a:pt x="338" y="552"/>
                    </a:lnTo>
                    <a:lnTo>
                      <a:pt x="322" y="534"/>
                    </a:lnTo>
                    <a:lnTo>
                      <a:pt x="310" y="516"/>
                    </a:lnTo>
                    <a:lnTo>
                      <a:pt x="300" y="496"/>
                    </a:lnTo>
                    <a:lnTo>
                      <a:pt x="294" y="476"/>
                    </a:lnTo>
                    <a:lnTo>
                      <a:pt x="290" y="454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close/>
                  </a:path>
                </a:pathLst>
              </a:custGeom>
              <a:solidFill>
                <a:srgbClr val="B04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1" name="Rectangle 23"/>
              <p:cNvSpPr>
                <a:spLocks noChangeArrowheads="1"/>
              </p:cNvSpPr>
              <p:nvPr/>
            </p:nvSpPr>
            <p:spPr bwMode="auto">
              <a:xfrm>
                <a:off x="2870" y="1071"/>
                <a:ext cx="864" cy="216"/>
              </a:xfrm>
              <a:prstGeom prst="rect">
                <a:avLst/>
              </a:prstGeom>
              <a:solidFill>
                <a:srgbClr val="FF6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2" name="Freeform 24"/>
              <p:cNvSpPr>
                <a:spLocks/>
              </p:cNvSpPr>
              <p:nvPr/>
            </p:nvSpPr>
            <p:spPr bwMode="auto">
              <a:xfrm>
                <a:off x="2294" y="1071"/>
                <a:ext cx="576" cy="648"/>
              </a:xfrm>
              <a:custGeom>
                <a:avLst/>
                <a:gdLst>
                  <a:gd name="T0" fmla="*/ 576 w 576"/>
                  <a:gd name="T1" fmla="*/ 216 h 648"/>
                  <a:gd name="T2" fmla="*/ 576 w 576"/>
                  <a:gd name="T3" fmla="*/ 216 h 648"/>
                  <a:gd name="T4" fmla="*/ 518 w 576"/>
                  <a:gd name="T5" fmla="*/ 218 h 648"/>
                  <a:gd name="T6" fmla="*/ 460 w 576"/>
                  <a:gd name="T7" fmla="*/ 224 h 648"/>
                  <a:gd name="T8" fmla="*/ 404 w 576"/>
                  <a:gd name="T9" fmla="*/ 236 h 648"/>
                  <a:gd name="T10" fmla="*/ 352 w 576"/>
                  <a:gd name="T11" fmla="*/ 250 h 648"/>
                  <a:gd name="T12" fmla="*/ 302 w 576"/>
                  <a:gd name="T13" fmla="*/ 268 h 648"/>
                  <a:gd name="T14" fmla="*/ 254 w 576"/>
                  <a:gd name="T15" fmla="*/ 290 h 648"/>
                  <a:gd name="T16" fmla="*/ 210 w 576"/>
                  <a:gd name="T17" fmla="*/ 314 h 648"/>
                  <a:gd name="T18" fmla="*/ 168 w 576"/>
                  <a:gd name="T19" fmla="*/ 342 h 648"/>
                  <a:gd name="T20" fmla="*/ 132 w 576"/>
                  <a:gd name="T21" fmla="*/ 374 h 648"/>
                  <a:gd name="T22" fmla="*/ 98 w 576"/>
                  <a:gd name="T23" fmla="*/ 406 h 648"/>
                  <a:gd name="T24" fmla="*/ 84 w 576"/>
                  <a:gd name="T25" fmla="*/ 424 h 648"/>
                  <a:gd name="T26" fmla="*/ 70 w 576"/>
                  <a:gd name="T27" fmla="*/ 442 h 648"/>
                  <a:gd name="T28" fmla="*/ 56 w 576"/>
                  <a:gd name="T29" fmla="*/ 460 h 648"/>
                  <a:gd name="T30" fmla="*/ 46 w 576"/>
                  <a:gd name="T31" fmla="*/ 480 h 648"/>
                  <a:gd name="T32" fmla="*/ 34 w 576"/>
                  <a:gd name="T33" fmla="*/ 500 h 648"/>
                  <a:gd name="T34" fmla="*/ 26 w 576"/>
                  <a:gd name="T35" fmla="*/ 520 h 648"/>
                  <a:gd name="T36" fmla="*/ 18 w 576"/>
                  <a:gd name="T37" fmla="*/ 540 h 648"/>
                  <a:gd name="T38" fmla="*/ 12 w 576"/>
                  <a:gd name="T39" fmla="*/ 560 h 648"/>
                  <a:gd name="T40" fmla="*/ 6 w 576"/>
                  <a:gd name="T41" fmla="*/ 582 h 648"/>
                  <a:gd name="T42" fmla="*/ 2 w 576"/>
                  <a:gd name="T43" fmla="*/ 604 h 648"/>
                  <a:gd name="T44" fmla="*/ 0 w 576"/>
                  <a:gd name="T45" fmla="*/ 626 h 648"/>
                  <a:gd name="T46" fmla="*/ 0 w 576"/>
                  <a:gd name="T47" fmla="*/ 648 h 648"/>
                  <a:gd name="T48" fmla="*/ 0 w 576"/>
                  <a:gd name="T49" fmla="*/ 432 h 648"/>
                  <a:gd name="T50" fmla="*/ 0 w 576"/>
                  <a:gd name="T51" fmla="*/ 432 h 648"/>
                  <a:gd name="T52" fmla="*/ 0 w 576"/>
                  <a:gd name="T53" fmla="*/ 410 h 648"/>
                  <a:gd name="T54" fmla="*/ 2 w 576"/>
                  <a:gd name="T55" fmla="*/ 388 h 648"/>
                  <a:gd name="T56" fmla="*/ 6 w 576"/>
                  <a:gd name="T57" fmla="*/ 366 h 648"/>
                  <a:gd name="T58" fmla="*/ 12 w 576"/>
                  <a:gd name="T59" fmla="*/ 344 h 648"/>
                  <a:gd name="T60" fmla="*/ 18 w 576"/>
                  <a:gd name="T61" fmla="*/ 324 h 648"/>
                  <a:gd name="T62" fmla="*/ 26 w 576"/>
                  <a:gd name="T63" fmla="*/ 304 h 648"/>
                  <a:gd name="T64" fmla="*/ 34 w 576"/>
                  <a:gd name="T65" fmla="*/ 284 h 648"/>
                  <a:gd name="T66" fmla="*/ 46 w 576"/>
                  <a:gd name="T67" fmla="*/ 264 h 648"/>
                  <a:gd name="T68" fmla="*/ 56 w 576"/>
                  <a:gd name="T69" fmla="*/ 244 h 648"/>
                  <a:gd name="T70" fmla="*/ 70 w 576"/>
                  <a:gd name="T71" fmla="*/ 226 h 648"/>
                  <a:gd name="T72" fmla="*/ 84 w 576"/>
                  <a:gd name="T73" fmla="*/ 208 h 648"/>
                  <a:gd name="T74" fmla="*/ 98 w 576"/>
                  <a:gd name="T75" fmla="*/ 190 h 648"/>
                  <a:gd name="T76" fmla="*/ 132 w 576"/>
                  <a:gd name="T77" fmla="*/ 158 h 648"/>
                  <a:gd name="T78" fmla="*/ 168 w 576"/>
                  <a:gd name="T79" fmla="*/ 126 h 648"/>
                  <a:gd name="T80" fmla="*/ 210 w 576"/>
                  <a:gd name="T81" fmla="*/ 98 h 648"/>
                  <a:gd name="T82" fmla="*/ 254 w 576"/>
                  <a:gd name="T83" fmla="*/ 74 h 648"/>
                  <a:gd name="T84" fmla="*/ 302 w 576"/>
                  <a:gd name="T85" fmla="*/ 52 h 648"/>
                  <a:gd name="T86" fmla="*/ 352 w 576"/>
                  <a:gd name="T87" fmla="*/ 34 h 648"/>
                  <a:gd name="T88" fmla="*/ 404 w 576"/>
                  <a:gd name="T89" fmla="*/ 20 h 648"/>
                  <a:gd name="T90" fmla="*/ 460 w 576"/>
                  <a:gd name="T91" fmla="*/ 8 h 648"/>
                  <a:gd name="T92" fmla="*/ 518 w 576"/>
                  <a:gd name="T93" fmla="*/ 2 h 648"/>
                  <a:gd name="T94" fmla="*/ 576 w 576"/>
                  <a:gd name="T95" fmla="*/ 0 h 648"/>
                  <a:gd name="T96" fmla="*/ 576 w 576"/>
                  <a:gd name="T97" fmla="*/ 216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216"/>
                    </a:moveTo>
                    <a:lnTo>
                      <a:pt x="576" y="216"/>
                    </a:lnTo>
                    <a:lnTo>
                      <a:pt x="518" y="218"/>
                    </a:lnTo>
                    <a:lnTo>
                      <a:pt x="460" y="224"/>
                    </a:lnTo>
                    <a:lnTo>
                      <a:pt x="404" y="236"/>
                    </a:lnTo>
                    <a:lnTo>
                      <a:pt x="352" y="250"/>
                    </a:lnTo>
                    <a:lnTo>
                      <a:pt x="302" y="268"/>
                    </a:lnTo>
                    <a:lnTo>
                      <a:pt x="254" y="290"/>
                    </a:lnTo>
                    <a:lnTo>
                      <a:pt x="210" y="314"/>
                    </a:lnTo>
                    <a:lnTo>
                      <a:pt x="168" y="342"/>
                    </a:lnTo>
                    <a:lnTo>
                      <a:pt x="132" y="374"/>
                    </a:lnTo>
                    <a:lnTo>
                      <a:pt x="98" y="406"/>
                    </a:lnTo>
                    <a:lnTo>
                      <a:pt x="84" y="424"/>
                    </a:lnTo>
                    <a:lnTo>
                      <a:pt x="70" y="442"/>
                    </a:lnTo>
                    <a:lnTo>
                      <a:pt x="56" y="460"/>
                    </a:lnTo>
                    <a:lnTo>
                      <a:pt x="46" y="480"/>
                    </a:lnTo>
                    <a:lnTo>
                      <a:pt x="34" y="500"/>
                    </a:lnTo>
                    <a:lnTo>
                      <a:pt x="26" y="520"/>
                    </a:lnTo>
                    <a:lnTo>
                      <a:pt x="18" y="540"/>
                    </a:lnTo>
                    <a:lnTo>
                      <a:pt x="12" y="560"/>
                    </a:lnTo>
                    <a:lnTo>
                      <a:pt x="6" y="582"/>
                    </a:lnTo>
                    <a:lnTo>
                      <a:pt x="2" y="604"/>
                    </a:lnTo>
                    <a:lnTo>
                      <a:pt x="0" y="626"/>
                    </a:lnTo>
                    <a:lnTo>
                      <a:pt x="0" y="648"/>
                    </a:lnTo>
                    <a:lnTo>
                      <a:pt x="0" y="432"/>
                    </a:lnTo>
                    <a:lnTo>
                      <a:pt x="0" y="410"/>
                    </a:lnTo>
                    <a:lnTo>
                      <a:pt x="2" y="388"/>
                    </a:lnTo>
                    <a:lnTo>
                      <a:pt x="6" y="366"/>
                    </a:lnTo>
                    <a:lnTo>
                      <a:pt x="12" y="344"/>
                    </a:lnTo>
                    <a:lnTo>
                      <a:pt x="18" y="324"/>
                    </a:lnTo>
                    <a:lnTo>
                      <a:pt x="26" y="304"/>
                    </a:lnTo>
                    <a:lnTo>
                      <a:pt x="34" y="284"/>
                    </a:lnTo>
                    <a:lnTo>
                      <a:pt x="46" y="264"/>
                    </a:lnTo>
                    <a:lnTo>
                      <a:pt x="56" y="244"/>
                    </a:lnTo>
                    <a:lnTo>
                      <a:pt x="70" y="226"/>
                    </a:lnTo>
                    <a:lnTo>
                      <a:pt x="84" y="208"/>
                    </a:lnTo>
                    <a:lnTo>
                      <a:pt x="98" y="190"/>
                    </a:lnTo>
                    <a:lnTo>
                      <a:pt x="132" y="158"/>
                    </a:lnTo>
                    <a:lnTo>
                      <a:pt x="168" y="126"/>
                    </a:lnTo>
                    <a:lnTo>
                      <a:pt x="210" y="98"/>
                    </a:lnTo>
                    <a:lnTo>
                      <a:pt x="254" y="74"/>
                    </a:lnTo>
                    <a:lnTo>
                      <a:pt x="302" y="52"/>
                    </a:lnTo>
                    <a:lnTo>
                      <a:pt x="352" y="34"/>
                    </a:lnTo>
                    <a:lnTo>
                      <a:pt x="404" y="20"/>
                    </a:lnTo>
                    <a:lnTo>
                      <a:pt x="460" y="8"/>
                    </a:lnTo>
                    <a:lnTo>
                      <a:pt x="518" y="2"/>
                    </a:lnTo>
                    <a:lnTo>
                      <a:pt x="576" y="0"/>
                    </a:lnTo>
                    <a:lnTo>
                      <a:pt x="576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5200"/>
                  </a:gs>
                  <a:gs pos="100000">
                    <a:srgbClr val="FF64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3" name="Freeform 25"/>
              <p:cNvSpPr>
                <a:spLocks/>
              </p:cNvSpPr>
              <p:nvPr/>
            </p:nvSpPr>
            <p:spPr bwMode="auto">
              <a:xfrm>
                <a:off x="3734" y="1071"/>
                <a:ext cx="576" cy="648"/>
              </a:xfrm>
              <a:custGeom>
                <a:avLst/>
                <a:gdLst>
                  <a:gd name="T0" fmla="*/ 0 w 576"/>
                  <a:gd name="T1" fmla="*/ 0 h 648"/>
                  <a:gd name="T2" fmla="*/ 0 w 576"/>
                  <a:gd name="T3" fmla="*/ 0 h 648"/>
                  <a:gd name="T4" fmla="*/ 58 w 576"/>
                  <a:gd name="T5" fmla="*/ 2 h 648"/>
                  <a:gd name="T6" fmla="*/ 116 w 576"/>
                  <a:gd name="T7" fmla="*/ 8 h 648"/>
                  <a:gd name="T8" fmla="*/ 172 w 576"/>
                  <a:gd name="T9" fmla="*/ 20 h 648"/>
                  <a:gd name="T10" fmla="*/ 224 w 576"/>
                  <a:gd name="T11" fmla="*/ 34 h 648"/>
                  <a:gd name="T12" fmla="*/ 274 w 576"/>
                  <a:gd name="T13" fmla="*/ 52 h 648"/>
                  <a:gd name="T14" fmla="*/ 322 w 576"/>
                  <a:gd name="T15" fmla="*/ 74 h 648"/>
                  <a:gd name="T16" fmla="*/ 366 w 576"/>
                  <a:gd name="T17" fmla="*/ 98 h 648"/>
                  <a:gd name="T18" fmla="*/ 408 w 576"/>
                  <a:gd name="T19" fmla="*/ 126 h 648"/>
                  <a:gd name="T20" fmla="*/ 444 w 576"/>
                  <a:gd name="T21" fmla="*/ 158 h 648"/>
                  <a:gd name="T22" fmla="*/ 478 w 576"/>
                  <a:gd name="T23" fmla="*/ 190 h 648"/>
                  <a:gd name="T24" fmla="*/ 492 w 576"/>
                  <a:gd name="T25" fmla="*/ 208 h 648"/>
                  <a:gd name="T26" fmla="*/ 506 w 576"/>
                  <a:gd name="T27" fmla="*/ 226 h 648"/>
                  <a:gd name="T28" fmla="*/ 520 w 576"/>
                  <a:gd name="T29" fmla="*/ 244 h 648"/>
                  <a:gd name="T30" fmla="*/ 530 w 576"/>
                  <a:gd name="T31" fmla="*/ 264 h 648"/>
                  <a:gd name="T32" fmla="*/ 542 w 576"/>
                  <a:gd name="T33" fmla="*/ 284 h 648"/>
                  <a:gd name="T34" fmla="*/ 550 w 576"/>
                  <a:gd name="T35" fmla="*/ 304 h 648"/>
                  <a:gd name="T36" fmla="*/ 558 w 576"/>
                  <a:gd name="T37" fmla="*/ 324 h 648"/>
                  <a:gd name="T38" fmla="*/ 564 w 576"/>
                  <a:gd name="T39" fmla="*/ 344 h 648"/>
                  <a:gd name="T40" fmla="*/ 570 w 576"/>
                  <a:gd name="T41" fmla="*/ 366 h 648"/>
                  <a:gd name="T42" fmla="*/ 574 w 576"/>
                  <a:gd name="T43" fmla="*/ 388 h 648"/>
                  <a:gd name="T44" fmla="*/ 576 w 576"/>
                  <a:gd name="T45" fmla="*/ 410 h 648"/>
                  <a:gd name="T46" fmla="*/ 576 w 576"/>
                  <a:gd name="T47" fmla="*/ 432 h 648"/>
                  <a:gd name="T48" fmla="*/ 576 w 576"/>
                  <a:gd name="T49" fmla="*/ 648 h 648"/>
                  <a:gd name="T50" fmla="*/ 576 w 576"/>
                  <a:gd name="T51" fmla="*/ 648 h 648"/>
                  <a:gd name="T52" fmla="*/ 576 w 576"/>
                  <a:gd name="T53" fmla="*/ 626 h 648"/>
                  <a:gd name="T54" fmla="*/ 574 w 576"/>
                  <a:gd name="T55" fmla="*/ 604 h 648"/>
                  <a:gd name="T56" fmla="*/ 570 w 576"/>
                  <a:gd name="T57" fmla="*/ 582 h 648"/>
                  <a:gd name="T58" fmla="*/ 564 w 576"/>
                  <a:gd name="T59" fmla="*/ 560 h 648"/>
                  <a:gd name="T60" fmla="*/ 558 w 576"/>
                  <a:gd name="T61" fmla="*/ 540 h 648"/>
                  <a:gd name="T62" fmla="*/ 550 w 576"/>
                  <a:gd name="T63" fmla="*/ 520 h 648"/>
                  <a:gd name="T64" fmla="*/ 542 w 576"/>
                  <a:gd name="T65" fmla="*/ 500 h 648"/>
                  <a:gd name="T66" fmla="*/ 530 w 576"/>
                  <a:gd name="T67" fmla="*/ 480 h 648"/>
                  <a:gd name="T68" fmla="*/ 520 w 576"/>
                  <a:gd name="T69" fmla="*/ 460 h 648"/>
                  <a:gd name="T70" fmla="*/ 506 w 576"/>
                  <a:gd name="T71" fmla="*/ 442 h 648"/>
                  <a:gd name="T72" fmla="*/ 492 w 576"/>
                  <a:gd name="T73" fmla="*/ 424 h 648"/>
                  <a:gd name="T74" fmla="*/ 478 w 576"/>
                  <a:gd name="T75" fmla="*/ 406 h 648"/>
                  <a:gd name="T76" fmla="*/ 444 w 576"/>
                  <a:gd name="T77" fmla="*/ 374 h 648"/>
                  <a:gd name="T78" fmla="*/ 408 w 576"/>
                  <a:gd name="T79" fmla="*/ 342 h 648"/>
                  <a:gd name="T80" fmla="*/ 366 w 576"/>
                  <a:gd name="T81" fmla="*/ 314 h 648"/>
                  <a:gd name="T82" fmla="*/ 322 w 576"/>
                  <a:gd name="T83" fmla="*/ 290 h 648"/>
                  <a:gd name="T84" fmla="*/ 274 w 576"/>
                  <a:gd name="T85" fmla="*/ 268 h 648"/>
                  <a:gd name="T86" fmla="*/ 224 w 576"/>
                  <a:gd name="T87" fmla="*/ 250 h 648"/>
                  <a:gd name="T88" fmla="*/ 172 w 576"/>
                  <a:gd name="T89" fmla="*/ 236 h 648"/>
                  <a:gd name="T90" fmla="*/ 116 w 576"/>
                  <a:gd name="T91" fmla="*/ 224 h 648"/>
                  <a:gd name="T92" fmla="*/ 58 w 576"/>
                  <a:gd name="T93" fmla="*/ 218 h 648"/>
                  <a:gd name="T94" fmla="*/ 0 w 576"/>
                  <a:gd name="T95" fmla="*/ 216 h 648"/>
                  <a:gd name="T96" fmla="*/ 0 w 576"/>
                  <a:gd name="T97" fmla="*/ 0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0"/>
                    </a:moveTo>
                    <a:lnTo>
                      <a:pt x="0" y="0"/>
                    </a:lnTo>
                    <a:lnTo>
                      <a:pt x="58" y="2"/>
                    </a:lnTo>
                    <a:lnTo>
                      <a:pt x="116" y="8"/>
                    </a:lnTo>
                    <a:lnTo>
                      <a:pt x="172" y="20"/>
                    </a:lnTo>
                    <a:lnTo>
                      <a:pt x="224" y="34"/>
                    </a:lnTo>
                    <a:lnTo>
                      <a:pt x="274" y="52"/>
                    </a:lnTo>
                    <a:lnTo>
                      <a:pt x="322" y="74"/>
                    </a:lnTo>
                    <a:lnTo>
                      <a:pt x="366" y="98"/>
                    </a:lnTo>
                    <a:lnTo>
                      <a:pt x="408" y="126"/>
                    </a:lnTo>
                    <a:lnTo>
                      <a:pt x="444" y="158"/>
                    </a:lnTo>
                    <a:lnTo>
                      <a:pt x="478" y="190"/>
                    </a:lnTo>
                    <a:lnTo>
                      <a:pt x="492" y="208"/>
                    </a:lnTo>
                    <a:lnTo>
                      <a:pt x="506" y="226"/>
                    </a:lnTo>
                    <a:lnTo>
                      <a:pt x="520" y="244"/>
                    </a:lnTo>
                    <a:lnTo>
                      <a:pt x="530" y="264"/>
                    </a:lnTo>
                    <a:lnTo>
                      <a:pt x="542" y="284"/>
                    </a:lnTo>
                    <a:lnTo>
                      <a:pt x="550" y="304"/>
                    </a:lnTo>
                    <a:lnTo>
                      <a:pt x="558" y="324"/>
                    </a:lnTo>
                    <a:lnTo>
                      <a:pt x="564" y="344"/>
                    </a:lnTo>
                    <a:lnTo>
                      <a:pt x="570" y="366"/>
                    </a:lnTo>
                    <a:lnTo>
                      <a:pt x="574" y="388"/>
                    </a:lnTo>
                    <a:lnTo>
                      <a:pt x="576" y="410"/>
                    </a:lnTo>
                    <a:lnTo>
                      <a:pt x="576" y="432"/>
                    </a:lnTo>
                    <a:lnTo>
                      <a:pt x="576" y="648"/>
                    </a:lnTo>
                    <a:lnTo>
                      <a:pt x="576" y="626"/>
                    </a:lnTo>
                    <a:lnTo>
                      <a:pt x="574" y="604"/>
                    </a:lnTo>
                    <a:lnTo>
                      <a:pt x="570" y="582"/>
                    </a:lnTo>
                    <a:lnTo>
                      <a:pt x="564" y="560"/>
                    </a:lnTo>
                    <a:lnTo>
                      <a:pt x="558" y="540"/>
                    </a:lnTo>
                    <a:lnTo>
                      <a:pt x="550" y="520"/>
                    </a:lnTo>
                    <a:lnTo>
                      <a:pt x="542" y="500"/>
                    </a:lnTo>
                    <a:lnTo>
                      <a:pt x="530" y="480"/>
                    </a:lnTo>
                    <a:lnTo>
                      <a:pt x="520" y="460"/>
                    </a:lnTo>
                    <a:lnTo>
                      <a:pt x="506" y="442"/>
                    </a:lnTo>
                    <a:lnTo>
                      <a:pt x="492" y="424"/>
                    </a:lnTo>
                    <a:lnTo>
                      <a:pt x="478" y="406"/>
                    </a:lnTo>
                    <a:lnTo>
                      <a:pt x="444" y="374"/>
                    </a:lnTo>
                    <a:lnTo>
                      <a:pt x="408" y="342"/>
                    </a:lnTo>
                    <a:lnTo>
                      <a:pt x="366" y="314"/>
                    </a:lnTo>
                    <a:lnTo>
                      <a:pt x="322" y="290"/>
                    </a:lnTo>
                    <a:lnTo>
                      <a:pt x="274" y="268"/>
                    </a:lnTo>
                    <a:lnTo>
                      <a:pt x="224" y="250"/>
                    </a:lnTo>
                    <a:lnTo>
                      <a:pt x="172" y="236"/>
                    </a:lnTo>
                    <a:lnTo>
                      <a:pt x="116" y="224"/>
                    </a:lnTo>
                    <a:lnTo>
                      <a:pt x="58" y="218"/>
                    </a:lnTo>
                    <a:lnTo>
                      <a:pt x="0" y="21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6400"/>
                  </a:gs>
                  <a:gs pos="100000">
                    <a:srgbClr val="6C2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4" name="Group 26"/>
            <p:cNvGrpSpPr>
              <a:grpSpLocks/>
            </p:cNvGrpSpPr>
            <p:nvPr/>
          </p:nvGrpSpPr>
          <p:grpSpPr bwMode="auto">
            <a:xfrm>
              <a:off x="3016" y="1889"/>
              <a:ext cx="2016" cy="648"/>
              <a:chOff x="3446" y="2819"/>
              <a:chExt cx="2016" cy="648"/>
            </a:xfrm>
          </p:grpSpPr>
          <p:sp>
            <p:nvSpPr>
              <p:cNvPr id="1063" name="Freeform 27"/>
              <p:cNvSpPr>
                <a:spLocks/>
              </p:cNvSpPr>
              <p:nvPr/>
            </p:nvSpPr>
            <p:spPr bwMode="auto">
              <a:xfrm>
                <a:off x="3446" y="2819"/>
                <a:ext cx="2016" cy="432"/>
              </a:xfrm>
              <a:custGeom>
                <a:avLst/>
                <a:gdLst>
                  <a:gd name="T0" fmla="*/ 0 w 2016"/>
                  <a:gd name="T1" fmla="*/ 0 h 432"/>
                  <a:gd name="T2" fmla="*/ 2 w 2016"/>
                  <a:gd name="T3" fmla="*/ 44 h 432"/>
                  <a:gd name="T4" fmla="*/ 12 w 2016"/>
                  <a:gd name="T5" fmla="*/ 88 h 432"/>
                  <a:gd name="T6" fmla="*/ 26 w 2016"/>
                  <a:gd name="T7" fmla="*/ 128 h 432"/>
                  <a:gd name="T8" fmla="*/ 46 w 2016"/>
                  <a:gd name="T9" fmla="*/ 168 h 432"/>
                  <a:gd name="T10" fmla="*/ 70 w 2016"/>
                  <a:gd name="T11" fmla="*/ 206 h 432"/>
                  <a:gd name="T12" fmla="*/ 98 w 2016"/>
                  <a:gd name="T13" fmla="*/ 242 h 432"/>
                  <a:gd name="T14" fmla="*/ 168 w 2016"/>
                  <a:gd name="T15" fmla="*/ 306 h 432"/>
                  <a:gd name="T16" fmla="*/ 254 w 2016"/>
                  <a:gd name="T17" fmla="*/ 358 h 432"/>
                  <a:gd name="T18" fmla="*/ 352 w 2016"/>
                  <a:gd name="T19" fmla="*/ 398 h 432"/>
                  <a:gd name="T20" fmla="*/ 460 w 2016"/>
                  <a:gd name="T21" fmla="*/ 424 h 432"/>
                  <a:gd name="T22" fmla="*/ 576 w 2016"/>
                  <a:gd name="T23" fmla="*/ 432 h 432"/>
                  <a:gd name="T24" fmla="*/ 1440 w 2016"/>
                  <a:gd name="T25" fmla="*/ 432 h 432"/>
                  <a:gd name="T26" fmla="*/ 1556 w 2016"/>
                  <a:gd name="T27" fmla="*/ 424 h 432"/>
                  <a:gd name="T28" fmla="*/ 1664 w 2016"/>
                  <a:gd name="T29" fmla="*/ 398 h 432"/>
                  <a:gd name="T30" fmla="*/ 1762 w 2016"/>
                  <a:gd name="T31" fmla="*/ 358 h 432"/>
                  <a:gd name="T32" fmla="*/ 1848 w 2016"/>
                  <a:gd name="T33" fmla="*/ 306 h 432"/>
                  <a:gd name="T34" fmla="*/ 1918 w 2016"/>
                  <a:gd name="T35" fmla="*/ 242 h 432"/>
                  <a:gd name="T36" fmla="*/ 1946 w 2016"/>
                  <a:gd name="T37" fmla="*/ 206 h 432"/>
                  <a:gd name="T38" fmla="*/ 1970 w 2016"/>
                  <a:gd name="T39" fmla="*/ 168 h 432"/>
                  <a:gd name="T40" fmla="*/ 1990 w 2016"/>
                  <a:gd name="T41" fmla="*/ 128 h 432"/>
                  <a:gd name="T42" fmla="*/ 2004 w 2016"/>
                  <a:gd name="T43" fmla="*/ 88 h 432"/>
                  <a:gd name="T44" fmla="*/ 2014 w 2016"/>
                  <a:gd name="T45" fmla="*/ 44 h 432"/>
                  <a:gd name="T46" fmla="*/ 2016 w 2016"/>
                  <a:gd name="T47" fmla="*/ 0 h 432"/>
                  <a:gd name="T48" fmla="*/ 1728 w 2016"/>
                  <a:gd name="T49" fmla="*/ 0 h 432"/>
                  <a:gd name="T50" fmla="*/ 1722 w 2016"/>
                  <a:gd name="T51" fmla="*/ 44 h 432"/>
                  <a:gd name="T52" fmla="*/ 1706 w 2016"/>
                  <a:gd name="T53" fmla="*/ 84 h 432"/>
                  <a:gd name="T54" fmla="*/ 1678 w 2016"/>
                  <a:gd name="T55" fmla="*/ 120 h 432"/>
                  <a:gd name="T56" fmla="*/ 1644 w 2016"/>
                  <a:gd name="T57" fmla="*/ 152 h 432"/>
                  <a:gd name="T58" fmla="*/ 1602 w 2016"/>
                  <a:gd name="T59" fmla="*/ 180 h 432"/>
                  <a:gd name="T60" fmla="*/ 1552 w 2016"/>
                  <a:gd name="T61" fmla="*/ 200 h 432"/>
                  <a:gd name="T62" fmla="*/ 1498 w 2016"/>
                  <a:gd name="T63" fmla="*/ 212 h 432"/>
                  <a:gd name="T64" fmla="*/ 1440 w 2016"/>
                  <a:gd name="T65" fmla="*/ 216 h 432"/>
                  <a:gd name="T66" fmla="*/ 576 w 2016"/>
                  <a:gd name="T67" fmla="*/ 216 h 432"/>
                  <a:gd name="T68" fmla="*/ 518 w 2016"/>
                  <a:gd name="T69" fmla="*/ 212 h 432"/>
                  <a:gd name="T70" fmla="*/ 464 w 2016"/>
                  <a:gd name="T71" fmla="*/ 200 h 432"/>
                  <a:gd name="T72" fmla="*/ 414 w 2016"/>
                  <a:gd name="T73" fmla="*/ 180 h 432"/>
                  <a:gd name="T74" fmla="*/ 372 w 2016"/>
                  <a:gd name="T75" fmla="*/ 152 h 432"/>
                  <a:gd name="T76" fmla="*/ 338 w 2016"/>
                  <a:gd name="T77" fmla="*/ 120 h 432"/>
                  <a:gd name="T78" fmla="*/ 310 w 2016"/>
                  <a:gd name="T79" fmla="*/ 84 h 432"/>
                  <a:gd name="T80" fmla="*/ 294 w 2016"/>
                  <a:gd name="T81" fmla="*/ 44 h 432"/>
                  <a:gd name="T82" fmla="*/ 288 w 2016"/>
                  <a:gd name="T83" fmla="*/ 0 h 4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16"/>
                  <a:gd name="T127" fmla="*/ 0 h 432"/>
                  <a:gd name="T128" fmla="*/ 2016 w 2016"/>
                  <a:gd name="T129" fmla="*/ 432 h 4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16" h="432">
                    <a:moveTo>
                      <a:pt x="0" y="0"/>
                    </a:moveTo>
                    <a:lnTo>
                      <a:pt x="0" y="0"/>
                    </a:lnTo>
                    <a:lnTo>
                      <a:pt x="0" y="22"/>
                    </a:lnTo>
                    <a:lnTo>
                      <a:pt x="2" y="44"/>
                    </a:lnTo>
                    <a:lnTo>
                      <a:pt x="6" y="66"/>
                    </a:lnTo>
                    <a:lnTo>
                      <a:pt x="12" y="88"/>
                    </a:lnTo>
                    <a:lnTo>
                      <a:pt x="18" y="108"/>
                    </a:lnTo>
                    <a:lnTo>
                      <a:pt x="26" y="128"/>
                    </a:lnTo>
                    <a:lnTo>
                      <a:pt x="34" y="148"/>
                    </a:lnTo>
                    <a:lnTo>
                      <a:pt x="46" y="168"/>
                    </a:lnTo>
                    <a:lnTo>
                      <a:pt x="56" y="188"/>
                    </a:lnTo>
                    <a:lnTo>
                      <a:pt x="70" y="206"/>
                    </a:lnTo>
                    <a:lnTo>
                      <a:pt x="84" y="224"/>
                    </a:lnTo>
                    <a:lnTo>
                      <a:pt x="98" y="242"/>
                    </a:lnTo>
                    <a:lnTo>
                      <a:pt x="132" y="274"/>
                    </a:lnTo>
                    <a:lnTo>
                      <a:pt x="168" y="306"/>
                    </a:lnTo>
                    <a:lnTo>
                      <a:pt x="210" y="334"/>
                    </a:lnTo>
                    <a:lnTo>
                      <a:pt x="254" y="358"/>
                    </a:lnTo>
                    <a:lnTo>
                      <a:pt x="302" y="380"/>
                    </a:lnTo>
                    <a:lnTo>
                      <a:pt x="352" y="398"/>
                    </a:lnTo>
                    <a:lnTo>
                      <a:pt x="404" y="412"/>
                    </a:lnTo>
                    <a:lnTo>
                      <a:pt x="460" y="424"/>
                    </a:lnTo>
                    <a:lnTo>
                      <a:pt x="518" y="430"/>
                    </a:lnTo>
                    <a:lnTo>
                      <a:pt x="576" y="432"/>
                    </a:lnTo>
                    <a:lnTo>
                      <a:pt x="1440" y="432"/>
                    </a:lnTo>
                    <a:lnTo>
                      <a:pt x="1498" y="430"/>
                    </a:lnTo>
                    <a:lnTo>
                      <a:pt x="1556" y="424"/>
                    </a:lnTo>
                    <a:lnTo>
                      <a:pt x="1612" y="412"/>
                    </a:lnTo>
                    <a:lnTo>
                      <a:pt x="1664" y="398"/>
                    </a:lnTo>
                    <a:lnTo>
                      <a:pt x="1714" y="380"/>
                    </a:lnTo>
                    <a:lnTo>
                      <a:pt x="1762" y="358"/>
                    </a:lnTo>
                    <a:lnTo>
                      <a:pt x="1806" y="334"/>
                    </a:lnTo>
                    <a:lnTo>
                      <a:pt x="1848" y="306"/>
                    </a:lnTo>
                    <a:lnTo>
                      <a:pt x="1884" y="274"/>
                    </a:lnTo>
                    <a:lnTo>
                      <a:pt x="1918" y="242"/>
                    </a:lnTo>
                    <a:lnTo>
                      <a:pt x="1932" y="224"/>
                    </a:lnTo>
                    <a:lnTo>
                      <a:pt x="1946" y="206"/>
                    </a:lnTo>
                    <a:lnTo>
                      <a:pt x="1960" y="188"/>
                    </a:lnTo>
                    <a:lnTo>
                      <a:pt x="1970" y="168"/>
                    </a:lnTo>
                    <a:lnTo>
                      <a:pt x="1982" y="148"/>
                    </a:lnTo>
                    <a:lnTo>
                      <a:pt x="1990" y="128"/>
                    </a:lnTo>
                    <a:lnTo>
                      <a:pt x="1998" y="108"/>
                    </a:lnTo>
                    <a:lnTo>
                      <a:pt x="2004" y="88"/>
                    </a:lnTo>
                    <a:lnTo>
                      <a:pt x="2010" y="66"/>
                    </a:lnTo>
                    <a:lnTo>
                      <a:pt x="2014" y="44"/>
                    </a:lnTo>
                    <a:lnTo>
                      <a:pt x="2016" y="22"/>
                    </a:lnTo>
                    <a:lnTo>
                      <a:pt x="2016" y="0"/>
                    </a:lnTo>
                    <a:lnTo>
                      <a:pt x="1728" y="0"/>
                    </a:lnTo>
                    <a:lnTo>
                      <a:pt x="1726" y="22"/>
                    </a:lnTo>
                    <a:lnTo>
                      <a:pt x="1722" y="44"/>
                    </a:lnTo>
                    <a:lnTo>
                      <a:pt x="1716" y="64"/>
                    </a:lnTo>
                    <a:lnTo>
                      <a:pt x="1706" y="84"/>
                    </a:lnTo>
                    <a:lnTo>
                      <a:pt x="1694" y="102"/>
                    </a:lnTo>
                    <a:lnTo>
                      <a:pt x="1678" y="120"/>
                    </a:lnTo>
                    <a:lnTo>
                      <a:pt x="1662" y="138"/>
                    </a:lnTo>
                    <a:lnTo>
                      <a:pt x="1644" y="152"/>
                    </a:lnTo>
                    <a:lnTo>
                      <a:pt x="1624" y="166"/>
                    </a:lnTo>
                    <a:lnTo>
                      <a:pt x="1602" y="180"/>
                    </a:lnTo>
                    <a:lnTo>
                      <a:pt x="1578" y="190"/>
                    </a:lnTo>
                    <a:lnTo>
                      <a:pt x="1552" y="200"/>
                    </a:lnTo>
                    <a:lnTo>
                      <a:pt x="1526" y="206"/>
                    </a:lnTo>
                    <a:lnTo>
                      <a:pt x="1498" y="212"/>
                    </a:lnTo>
                    <a:lnTo>
                      <a:pt x="1470" y="214"/>
                    </a:lnTo>
                    <a:lnTo>
                      <a:pt x="1440" y="216"/>
                    </a:lnTo>
                    <a:lnTo>
                      <a:pt x="576" y="216"/>
                    </a:lnTo>
                    <a:lnTo>
                      <a:pt x="546" y="214"/>
                    </a:lnTo>
                    <a:lnTo>
                      <a:pt x="518" y="212"/>
                    </a:lnTo>
                    <a:lnTo>
                      <a:pt x="490" y="206"/>
                    </a:lnTo>
                    <a:lnTo>
                      <a:pt x="464" y="200"/>
                    </a:lnTo>
                    <a:lnTo>
                      <a:pt x="438" y="190"/>
                    </a:lnTo>
                    <a:lnTo>
                      <a:pt x="414" y="180"/>
                    </a:lnTo>
                    <a:lnTo>
                      <a:pt x="392" y="166"/>
                    </a:lnTo>
                    <a:lnTo>
                      <a:pt x="372" y="152"/>
                    </a:lnTo>
                    <a:lnTo>
                      <a:pt x="354" y="138"/>
                    </a:lnTo>
                    <a:lnTo>
                      <a:pt x="338" y="120"/>
                    </a:lnTo>
                    <a:lnTo>
                      <a:pt x="322" y="102"/>
                    </a:lnTo>
                    <a:lnTo>
                      <a:pt x="310" y="84"/>
                    </a:lnTo>
                    <a:lnTo>
                      <a:pt x="300" y="64"/>
                    </a:lnTo>
                    <a:lnTo>
                      <a:pt x="294" y="44"/>
                    </a:lnTo>
                    <a:lnTo>
                      <a:pt x="290" y="22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4" name="Rectangle 28"/>
              <p:cNvSpPr>
                <a:spLocks noChangeArrowheads="1"/>
              </p:cNvSpPr>
              <p:nvPr/>
            </p:nvSpPr>
            <p:spPr bwMode="auto">
              <a:xfrm>
                <a:off x="4022" y="3251"/>
                <a:ext cx="864" cy="21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5" name="Freeform 29"/>
              <p:cNvSpPr>
                <a:spLocks/>
              </p:cNvSpPr>
              <p:nvPr/>
            </p:nvSpPr>
            <p:spPr bwMode="auto">
              <a:xfrm>
                <a:off x="4886" y="2819"/>
                <a:ext cx="576" cy="648"/>
              </a:xfrm>
              <a:custGeom>
                <a:avLst/>
                <a:gdLst>
                  <a:gd name="T0" fmla="*/ 0 w 576"/>
                  <a:gd name="T1" fmla="*/ 432 h 648"/>
                  <a:gd name="T2" fmla="*/ 0 w 576"/>
                  <a:gd name="T3" fmla="*/ 432 h 648"/>
                  <a:gd name="T4" fmla="*/ 58 w 576"/>
                  <a:gd name="T5" fmla="*/ 430 h 648"/>
                  <a:gd name="T6" fmla="*/ 116 w 576"/>
                  <a:gd name="T7" fmla="*/ 424 h 648"/>
                  <a:gd name="T8" fmla="*/ 172 w 576"/>
                  <a:gd name="T9" fmla="*/ 412 h 648"/>
                  <a:gd name="T10" fmla="*/ 224 w 576"/>
                  <a:gd name="T11" fmla="*/ 398 h 648"/>
                  <a:gd name="T12" fmla="*/ 274 w 576"/>
                  <a:gd name="T13" fmla="*/ 380 h 648"/>
                  <a:gd name="T14" fmla="*/ 322 w 576"/>
                  <a:gd name="T15" fmla="*/ 358 h 648"/>
                  <a:gd name="T16" fmla="*/ 366 w 576"/>
                  <a:gd name="T17" fmla="*/ 334 h 648"/>
                  <a:gd name="T18" fmla="*/ 408 w 576"/>
                  <a:gd name="T19" fmla="*/ 306 h 648"/>
                  <a:gd name="T20" fmla="*/ 444 w 576"/>
                  <a:gd name="T21" fmla="*/ 274 h 648"/>
                  <a:gd name="T22" fmla="*/ 478 w 576"/>
                  <a:gd name="T23" fmla="*/ 242 h 648"/>
                  <a:gd name="T24" fmla="*/ 492 w 576"/>
                  <a:gd name="T25" fmla="*/ 224 h 648"/>
                  <a:gd name="T26" fmla="*/ 506 w 576"/>
                  <a:gd name="T27" fmla="*/ 206 h 648"/>
                  <a:gd name="T28" fmla="*/ 520 w 576"/>
                  <a:gd name="T29" fmla="*/ 188 h 648"/>
                  <a:gd name="T30" fmla="*/ 530 w 576"/>
                  <a:gd name="T31" fmla="*/ 168 h 648"/>
                  <a:gd name="T32" fmla="*/ 542 w 576"/>
                  <a:gd name="T33" fmla="*/ 148 h 648"/>
                  <a:gd name="T34" fmla="*/ 550 w 576"/>
                  <a:gd name="T35" fmla="*/ 128 h 648"/>
                  <a:gd name="T36" fmla="*/ 558 w 576"/>
                  <a:gd name="T37" fmla="*/ 108 h 648"/>
                  <a:gd name="T38" fmla="*/ 564 w 576"/>
                  <a:gd name="T39" fmla="*/ 88 h 648"/>
                  <a:gd name="T40" fmla="*/ 570 w 576"/>
                  <a:gd name="T41" fmla="*/ 66 h 648"/>
                  <a:gd name="T42" fmla="*/ 574 w 576"/>
                  <a:gd name="T43" fmla="*/ 44 h 648"/>
                  <a:gd name="T44" fmla="*/ 576 w 576"/>
                  <a:gd name="T45" fmla="*/ 22 h 648"/>
                  <a:gd name="T46" fmla="*/ 576 w 576"/>
                  <a:gd name="T47" fmla="*/ 0 h 648"/>
                  <a:gd name="T48" fmla="*/ 576 w 576"/>
                  <a:gd name="T49" fmla="*/ 216 h 648"/>
                  <a:gd name="T50" fmla="*/ 576 w 576"/>
                  <a:gd name="T51" fmla="*/ 216 h 648"/>
                  <a:gd name="T52" fmla="*/ 576 w 576"/>
                  <a:gd name="T53" fmla="*/ 238 h 648"/>
                  <a:gd name="T54" fmla="*/ 574 w 576"/>
                  <a:gd name="T55" fmla="*/ 260 h 648"/>
                  <a:gd name="T56" fmla="*/ 570 w 576"/>
                  <a:gd name="T57" fmla="*/ 282 h 648"/>
                  <a:gd name="T58" fmla="*/ 564 w 576"/>
                  <a:gd name="T59" fmla="*/ 304 h 648"/>
                  <a:gd name="T60" fmla="*/ 558 w 576"/>
                  <a:gd name="T61" fmla="*/ 324 h 648"/>
                  <a:gd name="T62" fmla="*/ 550 w 576"/>
                  <a:gd name="T63" fmla="*/ 344 h 648"/>
                  <a:gd name="T64" fmla="*/ 542 w 576"/>
                  <a:gd name="T65" fmla="*/ 364 h 648"/>
                  <a:gd name="T66" fmla="*/ 530 w 576"/>
                  <a:gd name="T67" fmla="*/ 384 h 648"/>
                  <a:gd name="T68" fmla="*/ 520 w 576"/>
                  <a:gd name="T69" fmla="*/ 404 h 648"/>
                  <a:gd name="T70" fmla="*/ 506 w 576"/>
                  <a:gd name="T71" fmla="*/ 422 h 648"/>
                  <a:gd name="T72" fmla="*/ 492 w 576"/>
                  <a:gd name="T73" fmla="*/ 440 h 648"/>
                  <a:gd name="T74" fmla="*/ 478 w 576"/>
                  <a:gd name="T75" fmla="*/ 458 h 648"/>
                  <a:gd name="T76" fmla="*/ 444 w 576"/>
                  <a:gd name="T77" fmla="*/ 490 h 648"/>
                  <a:gd name="T78" fmla="*/ 408 w 576"/>
                  <a:gd name="T79" fmla="*/ 522 h 648"/>
                  <a:gd name="T80" fmla="*/ 366 w 576"/>
                  <a:gd name="T81" fmla="*/ 550 h 648"/>
                  <a:gd name="T82" fmla="*/ 322 w 576"/>
                  <a:gd name="T83" fmla="*/ 574 h 648"/>
                  <a:gd name="T84" fmla="*/ 274 w 576"/>
                  <a:gd name="T85" fmla="*/ 596 h 648"/>
                  <a:gd name="T86" fmla="*/ 224 w 576"/>
                  <a:gd name="T87" fmla="*/ 614 h 648"/>
                  <a:gd name="T88" fmla="*/ 172 w 576"/>
                  <a:gd name="T89" fmla="*/ 628 h 648"/>
                  <a:gd name="T90" fmla="*/ 116 w 576"/>
                  <a:gd name="T91" fmla="*/ 640 h 648"/>
                  <a:gd name="T92" fmla="*/ 58 w 576"/>
                  <a:gd name="T93" fmla="*/ 646 h 648"/>
                  <a:gd name="T94" fmla="*/ 0 w 576"/>
                  <a:gd name="T95" fmla="*/ 648 h 648"/>
                  <a:gd name="T96" fmla="*/ 0 w 576"/>
                  <a:gd name="T97" fmla="*/ 432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432"/>
                    </a:moveTo>
                    <a:lnTo>
                      <a:pt x="0" y="432"/>
                    </a:lnTo>
                    <a:lnTo>
                      <a:pt x="58" y="430"/>
                    </a:lnTo>
                    <a:lnTo>
                      <a:pt x="116" y="424"/>
                    </a:lnTo>
                    <a:lnTo>
                      <a:pt x="172" y="412"/>
                    </a:lnTo>
                    <a:lnTo>
                      <a:pt x="224" y="398"/>
                    </a:lnTo>
                    <a:lnTo>
                      <a:pt x="274" y="380"/>
                    </a:lnTo>
                    <a:lnTo>
                      <a:pt x="322" y="358"/>
                    </a:lnTo>
                    <a:lnTo>
                      <a:pt x="366" y="334"/>
                    </a:lnTo>
                    <a:lnTo>
                      <a:pt x="408" y="306"/>
                    </a:lnTo>
                    <a:lnTo>
                      <a:pt x="444" y="274"/>
                    </a:lnTo>
                    <a:lnTo>
                      <a:pt x="478" y="242"/>
                    </a:lnTo>
                    <a:lnTo>
                      <a:pt x="492" y="224"/>
                    </a:lnTo>
                    <a:lnTo>
                      <a:pt x="506" y="206"/>
                    </a:lnTo>
                    <a:lnTo>
                      <a:pt x="520" y="188"/>
                    </a:lnTo>
                    <a:lnTo>
                      <a:pt x="530" y="168"/>
                    </a:lnTo>
                    <a:lnTo>
                      <a:pt x="542" y="148"/>
                    </a:lnTo>
                    <a:lnTo>
                      <a:pt x="550" y="128"/>
                    </a:lnTo>
                    <a:lnTo>
                      <a:pt x="558" y="108"/>
                    </a:lnTo>
                    <a:lnTo>
                      <a:pt x="564" y="88"/>
                    </a:lnTo>
                    <a:lnTo>
                      <a:pt x="570" y="66"/>
                    </a:lnTo>
                    <a:lnTo>
                      <a:pt x="574" y="44"/>
                    </a:lnTo>
                    <a:lnTo>
                      <a:pt x="576" y="22"/>
                    </a:lnTo>
                    <a:lnTo>
                      <a:pt x="576" y="0"/>
                    </a:lnTo>
                    <a:lnTo>
                      <a:pt x="576" y="216"/>
                    </a:lnTo>
                    <a:lnTo>
                      <a:pt x="576" y="238"/>
                    </a:lnTo>
                    <a:lnTo>
                      <a:pt x="574" y="260"/>
                    </a:lnTo>
                    <a:lnTo>
                      <a:pt x="570" y="282"/>
                    </a:lnTo>
                    <a:lnTo>
                      <a:pt x="564" y="304"/>
                    </a:lnTo>
                    <a:lnTo>
                      <a:pt x="558" y="324"/>
                    </a:lnTo>
                    <a:lnTo>
                      <a:pt x="550" y="344"/>
                    </a:lnTo>
                    <a:lnTo>
                      <a:pt x="542" y="364"/>
                    </a:lnTo>
                    <a:lnTo>
                      <a:pt x="530" y="384"/>
                    </a:lnTo>
                    <a:lnTo>
                      <a:pt x="520" y="404"/>
                    </a:lnTo>
                    <a:lnTo>
                      <a:pt x="506" y="422"/>
                    </a:lnTo>
                    <a:lnTo>
                      <a:pt x="492" y="440"/>
                    </a:lnTo>
                    <a:lnTo>
                      <a:pt x="478" y="458"/>
                    </a:lnTo>
                    <a:lnTo>
                      <a:pt x="444" y="490"/>
                    </a:lnTo>
                    <a:lnTo>
                      <a:pt x="408" y="522"/>
                    </a:lnTo>
                    <a:lnTo>
                      <a:pt x="366" y="550"/>
                    </a:lnTo>
                    <a:lnTo>
                      <a:pt x="322" y="574"/>
                    </a:lnTo>
                    <a:lnTo>
                      <a:pt x="274" y="596"/>
                    </a:lnTo>
                    <a:lnTo>
                      <a:pt x="224" y="614"/>
                    </a:lnTo>
                    <a:lnTo>
                      <a:pt x="172" y="628"/>
                    </a:lnTo>
                    <a:lnTo>
                      <a:pt x="116" y="640"/>
                    </a:lnTo>
                    <a:lnTo>
                      <a:pt x="58" y="646"/>
                    </a:lnTo>
                    <a:lnTo>
                      <a:pt x="0" y="648"/>
                    </a:lnTo>
                    <a:lnTo>
                      <a:pt x="0" y="43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777777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6" name="Freeform 30"/>
              <p:cNvSpPr>
                <a:spLocks/>
              </p:cNvSpPr>
              <p:nvPr/>
            </p:nvSpPr>
            <p:spPr bwMode="auto">
              <a:xfrm>
                <a:off x="3446" y="2819"/>
                <a:ext cx="576" cy="648"/>
              </a:xfrm>
              <a:custGeom>
                <a:avLst/>
                <a:gdLst>
                  <a:gd name="T0" fmla="*/ 576 w 576"/>
                  <a:gd name="T1" fmla="*/ 648 h 648"/>
                  <a:gd name="T2" fmla="*/ 576 w 576"/>
                  <a:gd name="T3" fmla="*/ 648 h 648"/>
                  <a:gd name="T4" fmla="*/ 518 w 576"/>
                  <a:gd name="T5" fmla="*/ 646 h 648"/>
                  <a:gd name="T6" fmla="*/ 460 w 576"/>
                  <a:gd name="T7" fmla="*/ 640 h 648"/>
                  <a:gd name="T8" fmla="*/ 404 w 576"/>
                  <a:gd name="T9" fmla="*/ 628 h 648"/>
                  <a:gd name="T10" fmla="*/ 352 w 576"/>
                  <a:gd name="T11" fmla="*/ 614 h 648"/>
                  <a:gd name="T12" fmla="*/ 302 w 576"/>
                  <a:gd name="T13" fmla="*/ 596 h 648"/>
                  <a:gd name="T14" fmla="*/ 254 w 576"/>
                  <a:gd name="T15" fmla="*/ 574 h 648"/>
                  <a:gd name="T16" fmla="*/ 210 w 576"/>
                  <a:gd name="T17" fmla="*/ 550 h 648"/>
                  <a:gd name="T18" fmla="*/ 168 w 576"/>
                  <a:gd name="T19" fmla="*/ 522 h 648"/>
                  <a:gd name="T20" fmla="*/ 132 w 576"/>
                  <a:gd name="T21" fmla="*/ 490 h 648"/>
                  <a:gd name="T22" fmla="*/ 98 w 576"/>
                  <a:gd name="T23" fmla="*/ 458 h 648"/>
                  <a:gd name="T24" fmla="*/ 84 w 576"/>
                  <a:gd name="T25" fmla="*/ 440 h 648"/>
                  <a:gd name="T26" fmla="*/ 70 w 576"/>
                  <a:gd name="T27" fmla="*/ 422 h 648"/>
                  <a:gd name="T28" fmla="*/ 56 w 576"/>
                  <a:gd name="T29" fmla="*/ 404 h 648"/>
                  <a:gd name="T30" fmla="*/ 46 w 576"/>
                  <a:gd name="T31" fmla="*/ 384 h 648"/>
                  <a:gd name="T32" fmla="*/ 34 w 576"/>
                  <a:gd name="T33" fmla="*/ 364 h 648"/>
                  <a:gd name="T34" fmla="*/ 26 w 576"/>
                  <a:gd name="T35" fmla="*/ 344 h 648"/>
                  <a:gd name="T36" fmla="*/ 18 w 576"/>
                  <a:gd name="T37" fmla="*/ 324 h 648"/>
                  <a:gd name="T38" fmla="*/ 12 w 576"/>
                  <a:gd name="T39" fmla="*/ 304 h 648"/>
                  <a:gd name="T40" fmla="*/ 6 w 576"/>
                  <a:gd name="T41" fmla="*/ 282 h 648"/>
                  <a:gd name="T42" fmla="*/ 2 w 576"/>
                  <a:gd name="T43" fmla="*/ 260 h 648"/>
                  <a:gd name="T44" fmla="*/ 0 w 576"/>
                  <a:gd name="T45" fmla="*/ 238 h 648"/>
                  <a:gd name="T46" fmla="*/ 0 w 576"/>
                  <a:gd name="T47" fmla="*/ 216 h 648"/>
                  <a:gd name="T48" fmla="*/ 0 w 576"/>
                  <a:gd name="T49" fmla="*/ 0 h 648"/>
                  <a:gd name="T50" fmla="*/ 0 w 576"/>
                  <a:gd name="T51" fmla="*/ 0 h 648"/>
                  <a:gd name="T52" fmla="*/ 0 w 576"/>
                  <a:gd name="T53" fmla="*/ 22 h 648"/>
                  <a:gd name="T54" fmla="*/ 2 w 576"/>
                  <a:gd name="T55" fmla="*/ 44 h 648"/>
                  <a:gd name="T56" fmla="*/ 6 w 576"/>
                  <a:gd name="T57" fmla="*/ 66 h 648"/>
                  <a:gd name="T58" fmla="*/ 12 w 576"/>
                  <a:gd name="T59" fmla="*/ 88 h 648"/>
                  <a:gd name="T60" fmla="*/ 18 w 576"/>
                  <a:gd name="T61" fmla="*/ 108 h 648"/>
                  <a:gd name="T62" fmla="*/ 26 w 576"/>
                  <a:gd name="T63" fmla="*/ 128 h 648"/>
                  <a:gd name="T64" fmla="*/ 34 w 576"/>
                  <a:gd name="T65" fmla="*/ 148 h 648"/>
                  <a:gd name="T66" fmla="*/ 46 w 576"/>
                  <a:gd name="T67" fmla="*/ 168 h 648"/>
                  <a:gd name="T68" fmla="*/ 56 w 576"/>
                  <a:gd name="T69" fmla="*/ 188 h 648"/>
                  <a:gd name="T70" fmla="*/ 70 w 576"/>
                  <a:gd name="T71" fmla="*/ 206 h 648"/>
                  <a:gd name="T72" fmla="*/ 84 w 576"/>
                  <a:gd name="T73" fmla="*/ 224 h 648"/>
                  <a:gd name="T74" fmla="*/ 98 w 576"/>
                  <a:gd name="T75" fmla="*/ 242 h 648"/>
                  <a:gd name="T76" fmla="*/ 132 w 576"/>
                  <a:gd name="T77" fmla="*/ 274 h 648"/>
                  <a:gd name="T78" fmla="*/ 168 w 576"/>
                  <a:gd name="T79" fmla="*/ 306 h 648"/>
                  <a:gd name="T80" fmla="*/ 210 w 576"/>
                  <a:gd name="T81" fmla="*/ 334 h 648"/>
                  <a:gd name="T82" fmla="*/ 254 w 576"/>
                  <a:gd name="T83" fmla="*/ 358 h 648"/>
                  <a:gd name="T84" fmla="*/ 302 w 576"/>
                  <a:gd name="T85" fmla="*/ 380 h 648"/>
                  <a:gd name="T86" fmla="*/ 352 w 576"/>
                  <a:gd name="T87" fmla="*/ 398 h 648"/>
                  <a:gd name="T88" fmla="*/ 404 w 576"/>
                  <a:gd name="T89" fmla="*/ 412 h 648"/>
                  <a:gd name="T90" fmla="*/ 460 w 576"/>
                  <a:gd name="T91" fmla="*/ 424 h 648"/>
                  <a:gd name="T92" fmla="*/ 518 w 576"/>
                  <a:gd name="T93" fmla="*/ 430 h 648"/>
                  <a:gd name="T94" fmla="*/ 576 w 576"/>
                  <a:gd name="T95" fmla="*/ 432 h 648"/>
                  <a:gd name="T96" fmla="*/ 576 w 576"/>
                  <a:gd name="T97" fmla="*/ 648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648"/>
                    </a:moveTo>
                    <a:lnTo>
                      <a:pt x="576" y="648"/>
                    </a:lnTo>
                    <a:lnTo>
                      <a:pt x="518" y="646"/>
                    </a:lnTo>
                    <a:lnTo>
                      <a:pt x="460" y="640"/>
                    </a:lnTo>
                    <a:lnTo>
                      <a:pt x="404" y="628"/>
                    </a:lnTo>
                    <a:lnTo>
                      <a:pt x="352" y="614"/>
                    </a:lnTo>
                    <a:lnTo>
                      <a:pt x="302" y="596"/>
                    </a:lnTo>
                    <a:lnTo>
                      <a:pt x="254" y="574"/>
                    </a:lnTo>
                    <a:lnTo>
                      <a:pt x="210" y="550"/>
                    </a:lnTo>
                    <a:lnTo>
                      <a:pt x="168" y="522"/>
                    </a:lnTo>
                    <a:lnTo>
                      <a:pt x="132" y="490"/>
                    </a:lnTo>
                    <a:lnTo>
                      <a:pt x="98" y="458"/>
                    </a:lnTo>
                    <a:lnTo>
                      <a:pt x="84" y="440"/>
                    </a:lnTo>
                    <a:lnTo>
                      <a:pt x="70" y="422"/>
                    </a:lnTo>
                    <a:lnTo>
                      <a:pt x="56" y="404"/>
                    </a:lnTo>
                    <a:lnTo>
                      <a:pt x="46" y="384"/>
                    </a:lnTo>
                    <a:lnTo>
                      <a:pt x="34" y="364"/>
                    </a:lnTo>
                    <a:lnTo>
                      <a:pt x="26" y="344"/>
                    </a:lnTo>
                    <a:lnTo>
                      <a:pt x="18" y="324"/>
                    </a:lnTo>
                    <a:lnTo>
                      <a:pt x="12" y="304"/>
                    </a:lnTo>
                    <a:lnTo>
                      <a:pt x="6" y="282"/>
                    </a:lnTo>
                    <a:lnTo>
                      <a:pt x="2" y="260"/>
                    </a:lnTo>
                    <a:lnTo>
                      <a:pt x="0" y="238"/>
                    </a:lnTo>
                    <a:lnTo>
                      <a:pt x="0" y="216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2" y="44"/>
                    </a:lnTo>
                    <a:lnTo>
                      <a:pt x="6" y="66"/>
                    </a:lnTo>
                    <a:lnTo>
                      <a:pt x="12" y="88"/>
                    </a:lnTo>
                    <a:lnTo>
                      <a:pt x="18" y="108"/>
                    </a:lnTo>
                    <a:lnTo>
                      <a:pt x="26" y="128"/>
                    </a:lnTo>
                    <a:lnTo>
                      <a:pt x="34" y="148"/>
                    </a:lnTo>
                    <a:lnTo>
                      <a:pt x="46" y="168"/>
                    </a:lnTo>
                    <a:lnTo>
                      <a:pt x="56" y="188"/>
                    </a:lnTo>
                    <a:lnTo>
                      <a:pt x="70" y="206"/>
                    </a:lnTo>
                    <a:lnTo>
                      <a:pt x="84" y="224"/>
                    </a:lnTo>
                    <a:lnTo>
                      <a:pt x="98" y="242"/>
                    </a:lnTo>
                    <a:lnTo>
                      <a:pt x="132" y="274"/>
                    </a:lnTo>
                    <a:lnTo>
                      <a:pt x="168" y="306"/>
                    </a:lnTo>
                    <a:lnTo>
                      <a:pt x="210" y="334"/>
                    </a:lnTo>
                    <a:lnTo>
                      <a:pt x="254" y="358"/>
                    </a:lnTo>
                    <a:lnTo>
                      <a:pt x="302" y="380"/>
                    </a:lnTo>
                    <a:lnTo>
                      <a:pt x="352" y="398"/>
                    </a:lnTo>
                    <a:lnTo>
                      <a:pt x="404" y="412"/>
                    </a:lnTo>
                    <a:lnTo>
                      <a:pt x="460" y="424"/>
                    </a:lnTo>
                    <a:lnTo>
                      <a:pt x="518" y="430"/>
                    </a:lnTo>
                    <a:lnTo>
                      <a:pt x="576" y="432"/>
                    </a:lnTo>
                    <a:lnTo>
                      <a:pt x="576" y="64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5" name="Group 31"/>
            <p:cNvGrpSpPr>
              <a:grpSpLocks/>
            </p:cNvGrpSpPr>
            <p:nvPr/>
          </p:nvGrpSpPr>
          <p:grpSpPr bwMode="auto">
            <a:xfrm>
              <a:off x="751" y="1889"/>
              <a:ext cx="2016" cy="648"/>
              <a:chOff x="3446" y="2819"/>
              <a:chExt cx="2016" cy="648"/>
            </a:xfrm>
          </p:grpSpPr>
          <p:sp>
            <p:nvSpPr>
              <p:cNvPr id="1059" name="Freeform 32"/>
              <p:cNvSpPr>
                <a:spLocks/>
              </p:cNvSpPr>
              <p:nvPr/>
            </p:nvSpPr>
            <p:spPr bwMode="auto">
              <a:xfrm>
                <a:off x="3446" y="2819"/>
                <a:ext cx="2016" cy="432"/>
              </a:xfrm>
              <a:custGeom>
                <a:avLst/>
                <a:gdLst>
                  <a:gd name="T0" fmla="*/ 0 w 2016"/>
                  <a:gd name="T1" fmla="*/ 0 h 432"/>
                  <a:gd name="T2" fmla="*/ 2 w 2016"/>
                  <a:gd name="T3" fmla="*/ 44 h 432"/>
                  <a:gd name="T4" fmla="*/ 12 w 2016"/>
                  <a:gd name="T5" fmla="*/ 88 h 432"/>
                  <a:gd name="T6" fmla="*/ 26 w 2016"/>
                  <a:gd name="T7" fmla="*/ 128 h 432"/>
                  <a:gd name="T8" fmla="*/ 46 w 2016"/>
                  <a:gd name="T9" fmla="*/ 168 h 432"/>
                  <a:gd name="T10" fmla="*/ 70 w 2016"/>
                  <a:gd name="T11" fmla="*/ 206 h 432"/>
                  <a:gd name="T12" fmla="*/ 98 w 2016"/>
                  <a:gd name="T13" fmla="*/ 242 h 432"/>
                  <a:gd name="T14" fmla="*/ 168 w 2016"/>
                  <a:gd name="T15" fmla="*/ 306 h 432"/>
                  <a:gd name="T16" fmla="*/ 254 w 2016"/>
                  <a:gd name="T17" fmla="*/ 358 h 432"/>
                  <a:gd name="T18" fmla="*/ 352 w 2016"/>
                  <a:gd name="T19" fmla="*/ 398 h 432"/>
                  <a:gd name="T20" fmla="*/ 460 w 2016"/>
                  <a:gd name="T21" fmla="*/ 424 h 432"/>
                  <a:gd name="T22" fmla="*/ 576 w 2016"/>
                  <a:gd name="T23" fmla="*/ 432 h 432"/>
                  <a:gd name="T24" fmla="*/ 1440 w 2016"/>
                  <a:gd name="T25" fmla="*/ 432 h 432"/>
                  <a:gd name="T26" fmla="*/ 1556 w 2016"/>
                  <a:gd name="T27" fmla="*/ 424 h 432"/>
                  <a:gd name="T28" fmla="*/ 1664 w 2016"/>
                  <a:gd name="T29" fmla="*/ 398 h 432"/>
                  <a:gd name="T30" fmla="*/ 1762 w 2016"/>
                  <a:gd name="T31" fmla="*/ 358 h 432"/>
                  <a:gd name="T32" fmla="*/ 1848 w 2016"/>
                  <a:gd name="T33" fmla="*/ 306 h 432"/>
                  <a:gd name="T34" fmla="*/ 1918 w 2016"/>
                  <a:gd name="T35" fmla="*/ 242 h 432"/>
                  <a:gd name="T36" fmla="*/ 1946 w 2016"/>
                  <a:gd name="T37" fmla="*/ 206 h 432"/>
                  <a:gd name="T38" fmla="*/ 1970 w 2016"/>
                  <a:gd name="T39" fmla="*/ 168 h 432"/>
                  <a:gd name="T40" fmla="*/ 1990 w 2016"/>
                  <a:gd name="T41" fmla="*/ 128 h 432"/>
                  <a:gd name="T42" fmla="*/ 2004 w 2016"/>
                  <a:gd name="T43" fmla="*/ 88 h 432"/>
                  <a:gd name="T44" fmla="*/ 2014 w 2016"/>
                  <a:gd name="T45" fmla="*/ 44 h 432"/>
                  <a:gd name="T46" fmla="*/ 2016 w 2016"/>
                  <a:gd name="T47" fmla="*/ 0 h 432"/>
                  <a:gd name="T48" fmla="*/ 1728 w 2016"/>
                  <a:gd name="T49" fmla="*/ 0 h 432"/>
                  <a:gd name="T50" fmla="*/ 1722 w 2016"/>
                  <a:gd name="T51" fmla="*/ 44 h 432"/>
                  <a:gd name="T52" fmla="*/ 1706 w 2016"/>
                  <a:gd name="T53" fmla="*/ 84 h 432"/>
                  <a:gd name="T54" fmla="*/ 1678 w 2016"/>
                  <a:gd name="T55" fmla="*/ 120 h 432"/>
                  <a:gd name="T56" fmla="*/ 1644 w 2016"/>
                  <a:gd name="T57" fmla="*/ 152 h 432"/>
                  <a:gd name="T58" fmla="*/ 1602 w 2016"/>
                  <a:gd name="T59" fmla="*/ 180 h 432"/>
                  <a:gd name="T60" fmla="*/ 1552 w 2016"/>
                  <a:gd name="T61" fmla="*/ 200 h 432"/>
                  <a:gd name="T62" fmla="*/ 1498 w 2016"/>
                  <a:gd name="T63" fmla="*/ 212 h 432"/>
                  <a:gd name="T64" fmla="*/ 1440 w 2016"/>
                  <a:gd name="T65" fmla="*/ 216 h 432"/>
                  <a:gd name="T66" fmla="*/ 576 w 2016"/>
                  <a:gd name="T67" fmla="*/ 216 h 432"/>
                  <a:gd name="T68" fmla="*/ 518 w 2016"/>
                  <a:gd name="T69" fmla="*/ 212 h 432"/>
                  <a:gd name="T70" fmla="*/ 464 w 2016"/>
                  <a:gd name="T71" fmla="*/ 200 h 432"/>
                  <a:gd name="T72" fmla="*/ 414 w 2016"/>
                  <a:gd name="T73" fmla="*/ 180 h 432"/>
                  <a:gd name="T74" fmla="*/ 372 w 2016"/>
                  <a:gd name="T75" fmla="*/ 152 h 432"/>
                  <a:gd name="T76" fmla="*/ 338 w 2016"/>
                  <a:gd name="T77" fmla="*/ 120 h 432"/>
                  <a:gd name="T78" fmla="*/ 310 w 2016"/>
                  <a:gd name="T79" fmla="*/ 84 h 432"/>
                  <a:gd name="T80" fmla="*/ 294 w 2016"/>
                  <a:gd name="T81" fmla="*/ 44 h 432"/>
                  <a:gd name="T82" fmla="*/ 288 w 2016"/>
                  <a:gd name="T83" fmla="*/ 0 h 4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16"/>
                  <a:gd name="T127" fmla="*/ 0 h 432"/>
                  <a:gd name="T128" fmla="*/ 2016 w 2016"/>
                  <a:gd name="T129" fmla="*/ 432 h 4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16" h="432">
                    <a:moveTo>
                      <a:pt x="0" y="0"/>
                    </a:moveTo>
                    <a:lnTo>
                      <a:pt x="0" y="0"/>
                    </a:lnTo>
                    <a:lnTo>
                      <a:pt x="0" y="22"/>
                    </a:lnTo>
                    <a:lnTo>
                      <a:pt x="2" y="44"/>
                    </a:lnTo>
                    <a:lnTo>
                      <a:pt x="6" y="66"/>
                    </a:lnTo>
                    <a:lnTo>
                      <a:pt x="12" y="88"/>
                    </a:lnTo>
                    <a:lnTo>
                      <a:pt x="18" y="108"/>
                    </a:lnTo>
                    <a:lnTo>
                      <a:pt x="26" y="128"/>
                    </a:lnTo>
                    <a:lnTo>
                      <a:pt x="34" y="148"/>
                    </a:lnTo>
                    <a:lnTo>
                      <a:pt x="46" y="168"/>
                    </a:lnTo>
                    <a:lnTo>
                      <a:pt x="56" y="188"/>
                    </a:lnTo>
                    <a:lnTo>
                      <a:pt x="70" y="206"/>
                    </a:lnTo>
                    <a:lnTo>
                      <a:pt x="84" y="224"/>
                    </a:lnTo>
                    <a:lnTo>
                      <a:pt x="98" y="242"/>
                    </a:lnTo>
                    <a:lnTo>
                      <a:pt x="132" y="274"/>
                    </a:lnTo>
                    <a:lnTo>
                      <a:pt x="168" y="306"/>
                    </a:lnTo>
                    <a:lnTo>
                      <a:pt x="210" y="334"/>
                    </a:lnTo>
                    <a:lnTo>
                      <a:pt x="254" y="358"/>
                    </a:lnTo>
                    <a:lnTo>
                      <a:pt x="302" y="380"/>
                    </a:lnTo>
                    <a:lnTo>
                      <a:pt x="352" y="398"/>
                    </a:lnTo>
                    <a:lnTo>
                      <a:pt x="404" y="412"/>
                    </a:lnTo>
                    <a:lnTo>
                      <a:pt x="460" y="424"/>
                    </a:lnTo>
                    <a:lnTo>
                      <a:pt x="518" y="430"/>
                    </a:lnTo>
                    <a:lnTo>
                      <a:pt x="576" y="432"/>
                    </a:lnTo>
                    <a:lnTo>
                      <a:pt x="1440" y="432"/>
                    </a:lnTo>
                    <a:lnTo>
                      <a:pt x="1498" y="430"/>
                    </a:lnTo>
                    <a:lnTo>
                      <a:pt x="1556" y="424"/>
                    </a:lnTo>
                    <a:lnTo>
                      <a:pt x="1612" y="412"/>
                    </a:lnTo>
                    <a:lnTo>
                      <a:pt x="1664" y="398"/>
                    </a:lnTo>
                    <a:lnTo>
                      <a:pt x="1714" y="380"/>
                    </a:lnTo>
                    <a:lnTo>
                      <a:pt x="1762" y="358"/>
                    </a:lnTo>
                    <a:lnTo>
                      <a:pt x="1806" y="334"/>
                    </a:lnTo>
                    <a:lnTo>
                      <a:pt x="1848" y="306"/>
                    </a:lnTo>
                    <a:lnTo>
                      <a:pt x="1884" y="274"/>
                    </a:lnTo>
                    <a:lnTo>
                      <a:pt x="1918" y="242"/>
                    </a:lnTo>
                    <a:lnTo>
                      <a:pt x="1932" y="224"/>
                    </a:lnTo>
                    <a:lnTo>
                      <a:pt x="1946" y="206"/>
                    </a:lnTo>
                    <a:lnTo>
                      <a:pt x="1960" y="188"/>
                    </a:lnTo>
                    <a:lnTo>
                      <a:pt x="1970" y="168"/>
                    </a:lnTo>
                    <a:lnTo>
                      <a:pt x="1982" y="148"/>
                    </a:lnTo>
                    <a:lnTo>
                      <a:pt x="1990" y="128"/>
                    </a:lnTo>
                    <a:lnTo>
                      <a:pt x="1998" y="108"/>
                    </a:lnTo>
                    <a:lnTo>
                      <a:pt x="2004" y="88"/>
                    </a:lnTo>
                    <a:lnTo>
                      <a:pt x="2010" y="66"/>
                    </a:lnTo>
                    <a:lnTo>
                      <a:pt x="2014" y="44"/>
                    </a:lnTo>
                    <a:lnTo>
                      <a:pt x="2016" y="22"/>
                    </a:lnTo>
                    <a:lnTo>
                      <a:pt x="2016" y="0"/>
                    </a:lnTo>
                    <a:lnTo>
                      <a:pt x="1728" y="0"/>
                    </a:lnTo>
                    <a:lnTo>
                      <a:pt x="1726" y="22"/>
                    </a:lnTo>
                    <a:lnTo>
                      <a:pt x="1722" y="44"/>
                    </a:lnTo>
                    <a:lnTo>
                      <a:pt x="1716" y="64"/>
                    </a:lnTo>
                    <a:lnTo>
                      <a:pt x="1706" y="84"/>
                    </a:lnTo>
                    <a:lnTo>
                      <a:pt x="1694" y="102"/>
                    </a:lnTo>
                    <a:lnTo>
                      <a:pt x="1678" y="120"/>
                    </a:lnTo>
                    <a:lnTo>
                      <a:pt x="1662" y="138"/>
                    </a:lnTo>
                    <a:lnTo>
                      <a:pt x="1644" y="152"/>
                    </a:lnTo>
                    <a:lnTo>
                      <a:pt x="1624" y="166"/>
                    </a:lnTo>
                    <a:lnTo>
                      <a:pt x="1602" y="180"/>
                    </a:lnTo>
                    <a:lnTo>
                      <a:pt x="1578" y="190"/>
                    </a:lnTo>
                    <a:lnTo>
                      <a:pt x="1552" y="200"/>
                    </a:lnTo>
                    <a:lnTo>
                      <a:pt x="1526" y="206"/>
                    </a:lnTo>
                    <a:lnTo>
                      <a:pt x="1498" y="212"/>
                    </a:lnTo>
                    <a:lnTo>
                      <a:pt x="1470" y="214"/>
                    </a:lnTo>
                    <a:lnTo>
                      <a:pt x="1440" y="216"/>
                    </a:lnTo>
                    <a:lnTo>
                      <a:pt x="576" y="216"/>
                    </a:lnTo>
                    <a:lnTo>
                      <a:pt x="546" y="214"/>
                    </a:lnTo>
                    <a:lnTo>
                      <a:pt x="518" y="212"/>
                    </a:lnTo>
                    <a:lnTo>
                      <a:pt x="490" y="206"/>
                    </a:lnTo>
                    <a:lnTo>
                      <a:pt x="464" y="200"/>
                    </a:lnTo>
                    <a:lnTo>
                      <a:pt x="438" y="190"/>
                    </a:lnTo>
                    <a:lnTo>
                      <a:pt x="414" y="180"/>
                    </a:lnTo>
                    <a:lnTo>
                      <a:pt x="392" y="166"/>
                    </a:lnTo>
                    <a:lnTo>
                      <a:pt x="372" y="152"/>
                    </a:lnTo>
                    <a:lnTo>
                      <a:pt x="354" y="138"/>
                    </a:lnTo>
                    <a:lnTo>
                      <a:pt x="338" y="120"/>
                    </a:lnTo>
                    <a:lnTo>
                      <a:pt x="322" y="102"/>
                    </a:lnTo>
                    <a:lnTo>
                      <a:pt x="310" y="84"/>
                    </a:lnTo>
                    <a:lnTo>
                      <a:pt x="300" y="64"/>
                    </a:lnTo>
                    <a:lnTo>
                      <a:pt x="294" y="44"/>
                    </a:lnTo>
                    <a:lnTo>
                      <a:pt x="290" y="22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0" name="Rectangle 33"/>
              <p:cNvSpPr>
                <a:spLocks noChangeArrowheads="1"/>
              </p:cNvSpPr>
              <p:nvPr/>
            </p:nvSpPr>
            <p:spPr bwMode="auto">
              <a:xfrm>
                <a:off x="4022" y="3251"/>
                <a:ext cx="864" cy="21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1" name="Freeform 34"/>
              <p:cNvSpPr>
                <a:spLocks/>
              </p:cNvSpPr>
              <p:nvPr/>
            </p:nvSpPr>
            <p:spPr bwMode="auto">
              <a:xfrm>
                <a:off x="4886" y="2819"/>
                <a:ext cx="576" cy="648"/>
              </a:xfrm>
              <a:custGeom>
                <a:avLst/>
                <a:gdLst>
                  <a:gd name="T0" fmla="*/ 0 w 576"/>
                  <a:gd name="T1" fmla="*/ 432 h 648"/>
                  <a:gd name="T2" fmla="*/ 0 w 576"/>
                  <a:gd name="T3" fmla="*/ 432 h 648"/>
                  <a:gd name="T4" fmla="*/ 58 w 576"/>
                  <a:gd name="T5" fmla="*/ 430 h 648"/>
                  <a:gd name="T6" fmla="*/ 116 w 576"/>
                  <a:gd name="T7" fmla="*/ 424 h 648"/>
                  <a:gd name="T8" fmla="*/ 172 w 576"/>
                  <a:gd name="T9" fmla="*/ 412 h 648"/>
                  <a:gd name="T10" fmla="*/ 224 w 576"/>
                  <a:gd name="T11" fmla="*/ 398 h 648"/>
                  <a:gd name="T12" fmla="*/ 274 w 576"/>
                  <a:gd name="T13" fmla="*/ 380 h 648"/>
                  <a:gd name="T14" fmla="*/ 322 w 576"/>
                  <a:gd name="T15" fmla="*/ 358 h 648"/>
                  <a:gd name="T16" fmla="*/ 366 w 576"/>
                  <a:gd name="T17" fmla="*/ 334 h 648"/>
                  <a:gd name="T18" fmla="*/ 408 w 576"/>
                  <a:gd name="T19" fmla="*/ 306 h 648"/>
                  <a:gd name="T20" fmla="*/ 444 w 576"/>
                  <a:gd name="T21" fmla="*/ 274 h 648"/>
                  <a:gd name="T22" fmla="*/ 478 w 576"/>
                  <a:gd name="T23" fmla="*/ 242 h 648"/>
                  <a:gd name="T24" fmla="*/ 492 w 576"/>
                  <a:gd name="T25" fmla="*/ 224 h 648"/>
                  <a:gd name="T26" fmla="*/ 506 w 576"/>
                  <a:gd name="T27" fmla="*/ 206 h 648"/>
                  <a:gd name="T28" fmla="*/ 520 w 576"/>
                  <a:gd name="T29" fmla="*/ 188 h 648"/>
                  <a:gd name="T30" fmla="*/ 530 w 576"/>
                  <a:gd name="T31" fmla="*/ 168 h 648"/>
                  <a:gd name="T32" fmla="*/ 542 w 576"/>
                  <a:gd name="T33" fmla="*/ 148 h 648"/>
                  <a:gd name="T34" fmla="*/ 550 w 576"/>
                  <a:gd name="T35" fmla="*/ 128 h 648"/>
                  <a:gd name="T36" fmla="*/ 558 w 576"/>
                  <a:gd name="T37" fmla="*/ 108 h 648"/>
                  <a:gd name="T38" fmla="*/ 564 w 576"/>
                  <a:gd name="T39" fmla="*/ 88 h 648"/>
                  <a:gd name="T40" fmla="*/ 570 w 576"/>
                  <a:gd name="T41" fmla="*/ 66 h 648"/>
                  <a:gd name="T42" fmla="*/ 574 w 576"/>
                  <a:gd name="T43" fmla="*/ 44 h 648"/>
                  <a:gd name="T44" fmla="*/ 576 w 576"/>
                  <a:gd name="T45" fmla="*/ 22 h 648"/>
                  <a:gd name="T46" fmla="*/ 576 w 576"/>
                  <a:gd name="T47" fmla="*/ 0 h 648"/>
                  <a:gd name="T48" fmla="*/ 576 w 576"/>
                  <a:gd name="T49" fmla="*/ 216 h 648"/>
                  <a:gd name="T50" fmla="*/ 576 w 576"/>
                  <a:gd name="T51" fmla="*/ 216 h 648"/>
                  <a:gd name="T52" fmla="*/ 576 w 576"/>
                  <a:gd name="T53" fmla="*/ 238 h 648"/>
                  <a:gd name="T54" fmla="*/ 574 w 576"/>
                  <a:gd name="T55" fmla="*/ 260 h 648"/>
                  <a:gd name="T56" fmla="*/ 570 w 576"/>
                  <a:gd name="T57" fmla="*/ 282 h 648"/>
                  <a:gd name="T58" fmla="*/ 564 w 576"/>
                  <a:gd name="T59" fmla="*/ 304 h 648"/>
                  <a:gd name="T60" fmla="*/ 558 w 576"/>
                  <a:gd name="T61" fmla="*/ 324 h 648"/>
                  <a:gd name="T62" fmla="*/ 550 w 576"/>
                  <a:gd name="T63" fmla="*/ 344 h 648"/>
                  <a:gd name="T64" fmla="*/ 542 w 576"/>
                  <a:gd name="T65" fmla="*/ 364 h 648"/>
                  <a:gd name="T66" fmla="*/ 530 w 576"/>
                  <a:gd name="T67" fmla="*/ 384 h 648"/>
                  <a:gd name="T68" fmla="*/ 520 w 576"/>
                  <a:gd name="T69" fmla="*/ 404 h 648"/>
                  <a:gd name="T70" fmla="*/ 506 w 576"/>
                  <a:gd name="T71" fmla="*/ 422 h 648"/>
                  <a:gd name="T72" fmla="*/ 492 w 576"/>
                  <a:gd name="T73" fmla="*/ 440 h 648"/>
                  <a:gd name="T74" fmla="*/ 478 w 576"/>
                  <a:gd name="T75" fmla="*/ 458 h 648"/>
                  <a:gd name="T76" fmla="*/ 444 w 576"/>
                  <a:gd name="T77" fmla="*/ 490 h 648"/>
                  <a:gd name="T78" fmla="*/ 408 w 576"/>
                  <a:gd name="T79" fmla="*/ 522 h 648"/>
                  <a:gd name="T80" fmla="*/ 366 w 576"/>
                  <a:gd name="T81" fmla="*/ 550 h 648"/>
                  <a:gd name="T82" fmla="*/ 322 w 576"/>
                  <a:gd name="T83" fmla="*/ 574 h 648"/>
                  <a:gd name="T84" fmla="*/ 274 w 576"/>
                  <a:gd name="T85" fmla="*/ 596 h 648"/>
                  <a:gd name="T86" fmla="*/ 224 w 576"/>
                  <a:gd name="T87" fmla="*/ 614 h 648"/>
                  <a:gd name="T88" fmla="*/ 172 w 576"/>
                  <a:gd name="T89" fmla="*/ 628 h 648"/>
                  <a:gd name="T90" fmla="*/ 116 w 576"/>
                  <a:gd name="T91" fmla="*/ 640 h 648"/>
                  <a:gd name="T92" fmla="*/ 58 w 576"/>
                  <a:gd name="T93" fmla="*/ 646 h 648"/>
                  <a:gd name="T94" fmla="*/ 0 w 576"/>
                  <a:gd name="T95" fmla="*/ 648 h 648"/>
                  <a:gd name="T96" fmla="*/ 0 w 576"/>
                  <a:gd name="T97" fmla="*/ 432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432"/>
                    </a:moveTo>
                    <a:lnTo>
                      <a:pt x="0" y="432"/>
                    </a:lnTo>
                    <a:lnTo>
                      <a:pt x="58" y="430"/>
                    </a:lnTo>
                    <a:lnTo>
                      <a:pt x="116" y="424"/>
                    </a:lnTo>
                    <a:lnTo>
                      <a:pt x="172" y="412"/>
                    </a:lnTo>
                    <a:lnTo>
                      <a:pt x="224" y="398"/>
                    </a:lnTo>
                    <a:lnTo>
                      <a:pt x="274" y="380"/>
                    </a:lnTo>
                    <a:lnTo>
                      <a:pt x="322" y="358"/>
                    </a:lnTo>
                    <a:lnTo>
                      <a:pt x="366" y="334"/>
                    </a:lnTo>
                    <a:lnTo>
                      <a:pt x="408" y="306"/>
                    </a:lnTo>
                    <a:lnTo>
                      <a:pt x="444" y="274"/>
                    </a:lnTo>
                    <a:lnTo>
                      <a:pt x="478" y="242"/>
                    </a:lnTo>
                    <a:lnTo>
                      <a:pt x="492" y="224"/>
                    </a:lnTo>
                    <a:lnTo>
                      <a:pt x="506" y="206"/>
                    </a:lnTo>
                    <a:lnTo>
                      <a:pt x="520" y="188"/>
                    </a:lnTo>
                    <a:lnTo>
                      <a:pt x="530" y="168"/>
                    </a:lnTo>
                    <a:lnTo>
                      <a:pt x="542" y="148"/>
                    </a:lnTo>
                    <a:lnTo>
                      <a:pt x="550" y="128"/>
                    </a:lnTo>
                    <a:lnTo>
                      <a:pt x="558" y="108"/>
                    </a:lnTo>
                    <a:lnTo>
                      <a:pt x="564" y="88"/>
                    </a:lnTo>
                    <a:lnTo>
                      <a:pt x="570" y="66"/>
                    </a:lnTo>
                    <a:lnTo>
                      <a:pt x="574" y="44"/>
                    </a:lnTo>
                    <a:lnTo>
                      <a:pt x="576" y="22"/>
                    </a:lnTo>
                    <a:lnTo>
                      <a:pt x="576" y="0"/>
                    </a:lnTo>
                    <a:lnTo>
                      <a:pt x="576" y="216"/>
                    </a:lnTo>
                    <a:lnTo>
                      <a:pt x="576" y="238"/>
                    </a:lnTo>
                    <a:lnTo>
                      <a:pt x="574" y="260"/>
                    </a:lnTo>
                    <a:lnTo>
                      <a:pt x="570" y="282"/>
                    </a:lnTo>
                    <a:lnTo>
                      <a:pt x="564" y="304"/>
                    </a:lnTo>
                    <a:lnTo>
                      <a:pt x="558" y="324"/>
                    </a:lnTo>
                    <a:lnTo>
                      <a:pt x="550" y="344"/>
                    </a:lnTo>
                    <a:lnTo>
                      <a:pt x="542" y="364"/>
                    </a:lnTo>
                    <a:lnTo>
                      <a:pt x="530" y="384"/>
                    </a:lnTo>
                    <a:lnTo>
                      <a:pt x="520" y="404"/>
                    </a:lnTo>
                    <a:lnTo>
                      <a:pt x="506" y="422"/>
                    </a:lnTo>
                    <a:lnTo>
                      <a:pt x="492" y="440"/>
                    </a:lnTo>
                    <a:lnTo>
                      <a:pt x="478" y="458"/>
                    </a:lnTo>
                    <a:lnTo>
                      <a:pt x="444" y="490"/>
                    </a:lnTo>
                    <a:lnTo>
                      <a:pt x="408" y="522"/>
                    </a:lnTo>
                    <a:lnTo>
                      <a:pt x="366" y="550"/>
                    </a:lnTo>
                    <a:lnTo>
                      <a:pt x="322" y="574"/>
                    </a:lnTo>
                    <a:lnTo>
                      <a:pt x="274" y="596"/>
                    </a:lnTo>
                    <a:lnTo>
                      <a:pt x="224" y="614"/>
                    </a:lnTo>
                    <a:lnTo>
                      <a:pt x="172" y="628"/>
                    </a:lnTo>
                    <a:lnTo>
                      <a:pt x="116" y="640"/>
                    </a:lnTo>
                    <a:lnTo>
                      <a:pt x="58" y="646"/>
                    </a:lnTo>
                    <a:lnTo>
                      <a:pt x="0" y="648"/>
                    </a:lnTo>
                    <a:lnTo>
                      <a:pt x="0" y="43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777777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2" name="Freeform 35"/>
              <p:cNvSpPr>
                <a:spLocks/>
              </p:cNvSpPr>
              <p:nvPr/>
            </p:nvSpPr>
            <p:spPr bwMode="auto">
              <a:xfrm>
                <a:off x="3446" y="2819"/>
                <a:ext cx="576" cy="648"/>
              </a:xfrm>
              <a:custGeom>
                <a:avLst/>
                <a:gdLst>
                  <a:gd name="T0" fmla="*/ 576 w 576"/>
                  <a:gd name="T1" fmla="*/ 648 h 648"/>
                  <a:gd name="T2" fmla="*/ 576 w 576"/>
                  <a:gd name="T3" fmla="*/ 648 h 648"/>
                  <a:gd name="T4" fmla="*/ 518 w 576"/>
                  <a:gd name="T5" fmla="*/ 646 h 648"/>
                  <a:gd name="T6" fmla="*/ 460 w 576"/>
                  <a:gd name="T7" fmla="*/ 640 h 648"/>
                  <a:gd name="T8" fmla="*/ 404 w 576"/>
                  <a:gd name="T9" fmla="*/ 628 h 648"/>
                  <a:gd name="T10" fmla="*/ 352 w 576"/>
                  <a:gd name="T11" fmla="*/ 614 h 648"/>
                  <a:gd name="T12" fmla="*/ 302 w 576"/>
                  <a:gd name="T13" fmla="*/ 596 h 648"/>
                  <a:gd name="T14" fmla="*/ 254 w 576"/>
                  <a:gd name="T15" fmla="*/ 574 h 648"/>
                  <a:gd name="T16" fmla="*/ 210 w 576"/>
                  <a:gd name="T17" fmla="*/ 550 h 648"/>
                  <a:gd name="T18" fmla="*/ 168 w 576"/>
                  <a:gd name="T19" fmla="*/ 522 h 648"/>
                  <a:gd name="T20" fmla="*/ 132 w 576"/>
                  <a:gd name="T21" fmla="*/ 490 h 648"/>
                  <a:gd name="T22" fmla="*/ 98 w 576"/>
                  <a:gd name="T23" fmla="*/ 458 h 648"/>
                  <a:gd name="T24" fmla="*/ 84 w 576"/>
                  <a:gd name="T25" fmla="*/ 440 h 648"/>
                  <a:gd name="T26" fmla="*/ 70 w 576"/>
                  <a:gd name="T27" fmla="*/ 422 h 648"/>
                  <a:gd name="T28" fmla="*/ 56 w 576"/>
                  <a:gd name="T29" fmla="*/ 404 h 648"/>
                  <a:gd name="T30" fmla="*/ 46 w 576"/>
                  <a:gd name="T31" fmla="*/ 384 h 648"/>
                  <a:gd name="T32" fmla="*/ 34 w 576"/>
                  <a:gd name="T33" fmla="*/ 364 h 648"/>
                  <a:gd name="T34" fmla="*/ 26 w 576"/>
                  <a:gd name="T35" fmla="*/ 344 h 648"/>
                  <a:gd name="T36" fmla="*/ 18 w 576"/>
                  <a:gd name="T37" fmla="*/ 324 h 648"/>
                  <a:gd name="T38" fmla="*/ 12 w 576"/>
                  <a:gd name="T39" fmla="*/ 304 h 648"/>
                  <a:gd name="T40" fmla="*/ 6 w 576"/>
                  <a:gd name="T41" fmla="*/ 282 h 648"/>
                  <a:gd name="T42" fmla="*/ 2 w 576"/>
                  <a:gd name="T43" fmla="*/ 260 h 648"/>
                  <a:gd name="T44" fmla="*/ 0 w 576"/>
                  <a:gd name="T45" fmla="*/ 238 h 648"/>
                  <a:gd name="T46" fmla="*/ 0 w 576"/>
                  <a:gd name="T47" fmla="*/ 216 h 648"/>
                  <a:gd name="T48" fmla="*/ 0 w 576"/>
                  <a:gd name="T49" fmla="*/ 0 h 648"/>
                  <a:gd name="T50" fmla="*/ 0 w 576"/>
                  <a:gd name="T51" fmla="*/ 0 h 648"/>
                  <a:gd name="T52" fmla="*/ 0 w 576"/>
                  <a:gd name="T53" fmla="*/ 22 h 648"/>
                  <a:gd name="T54" fmla="*/ 2 w 576"/>
                  <a:gd name="T55" fmla="*/ 44 h 648"/>
                  <a:gd name="T56" fmla="*/ 6 w 576"/>
                  <a:gd name="T57" fmla="*/ 66 h 648"/>
                  <a:gd name="T58" fmla="*/ 12 w 576"/>
                  <a:gd name="T59" fmla="*/ 88 h 648"/>
                  <a:gd name="T60" fmla="*/ 18 w 576"/>
                  <a:gd name="T61" fmla="*/ 108 h 648"/>
                  <a:gd name="T62" fmla="*/ 26 w 576"/>
                  <a:gd name="T63" fmla="*/ 128 h 648"/>
                  <a:gd name="T64" fmla="*/ 34 w 576"/>
                  <a:gd name="T65" fmla="*/ 148 h 648"/>
                  <a:gd name="T66" fmla="*/ 46 w 576"/>
                  <a:gd name="T67" fmla="*/ 168 h 648"/>
                  <a:gd name="T68" fmla="*/ 56 w 576"/>
                  <a:gd name="T69" fmla="*/ 188 h 648"/>
                  <a:gd name="T70" fmla="*/ 70 w 576"/>
                  <a:gd name="T71" fmla="*/ 206 h 648"/>
                  <a:gd name="T72" fmla="*/ 84 w 576"/>
                  <a:gd name="T73" fmla="*/ 224 h 648"/>
                  <a:gd name="T74" fmla="*/ 98 w 576"/>
                  <a:gd name="T75" fmla="*/ 242 h 648"/>
                  <a:gd name="T76" fmla="*/ 132 w 576"/>
                  <a:gd name="T77" fmla="*/ 274 h 648"/>
                  <a:gd name="T78" fmla="*/ 168 w 576"/>
                  <a:gd name="T79" fmla="*/ 306 h 648"/>
                  <a:gd name="T80" fmla="*/ 210 w 576"/>
                  <a:gd name="T81" fmla="*/ 334 h 648"/>
                  <a:gd name="T82" fmla="*/ 254 w 576"/>
                  <a:gd name="T83" fmla="*/ 358 h 648"/>
                  <a:gd name="T84" fmla="*/ 302 w 576"/>
                  <a:gd name="T85" fmla="*/ 380 h 648"/>
                  <a:gd name="T86" fmla="*/ 352 w 576"/>
                  <a:gd name="T87" fmla="*/ 398 h 648"/>
                  <a:gd name="T88" fmla="*/ 404 w 576"/>
                  <a:gd name="T89" fmla="*/ 412 h 648"/>
                  <a:gd name="T90" fmla="*/ 460 w 576"/>
                  <a:gd name="T91" fmla="*/ 424 h 648"/>
                  <a:gd name="T92" fmla="*/ 518 w 576"/>
                  <a:gd name="T93" fmla="*/ 430 h 648"/>
                  <a:gd name="T94" fmla="*/ 576 w 576"/>
                  <a:gd name="T95" fmla="*/ 432 h 648"/>
                  <a:gd name="T96" fmla="*/ 576 w 576"/>
                  <a:gd name="T97" fmla="*/ 648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648"/>
                    </a:moveTo>
                    <a:lnTo>
                      <a:pt x="576" y="648"/>
                    </a:lnTo>
                    <a:lnTo>
                      <a:pt x="518" y="646"/>
                    </a:lnTo>
                    <a:lnTo>
                      <a:pt x="460" y="640"/>
                    </a:lnTo>
                    <a:lnTo>
                      <a:pt x="404" y="628"/>
                    </a:lnTo>
                    <a:lnTo>
                      <a:pt x="352" y="614"/>
                    </a:lnTo>
                    <a:lnTo>
                      <a:pt x="302" y="596"/>
                    </a:lnTo>
                    <a:lnTo>
                      <a:pt x="254" y="574"/>
                    </a:lnTo>
                    <a:lnTo>
                      <a:pt x="210" y="550"/>
                    </a:lnTo>
                    <a:lnTo>
                      <a:pt x="168" y="522"/>
                    </a:lnTo>
                    <a:lnTo>
                      <a:pt x="132" y="490"/>
                    </a:lnTo>
                    <a:lnTo>
                      <a:pt x="98" y="458"/>
                    </a:lnTo>
                    <a:lnTo>
                      <a:pt x="84" y="440"/>
                    </a:lnTo>
                    <a:lnTo>
                      <a:pt x="70" y="422"/>
                    </a:lnTo>
                    <a:lnTo>
                      <a:pt x="56" y="404"/>
                    </a:lnTo>
                    <a:lnTo>
                      <a:pt x="46" y="384"/>
                    </a:lnTo>
                    <a:lnTo>
                      <a:pt x="34" y="364"/>
                    </a:lnTo>
                    <a:lnTo>
                      <a:pt x="26" y="344"/>
                    </a:lnTo>
                    <a:lnTo>
                      <a:pt x="18" y="324"/>
                    </a:lnTo>
                    <a:lnTo>
                      <a:pt x="12" y="304"/>
                    </a:lnTo>
                    <a:lnTo>
                      <a:pt x="6" y="282"/>
                    </a:lnTo>
                    <a:lnTo>
                      <a:pt x="2" y="260"/>
                    </a:lnTo>
                    <a:lnTo>
                      <a:pt x="0" y="238"/>
                    </a:lnTo>
                    <a:lnTo>
                      <a:pt x="0" y="216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2" y="44"/>
                    </a:lnTo>
                    <a:lnTo>
                      <a:pt x="6" y="66"/>
                    </a:lnTo>
                    <a:lnTo>
                      <a:pt x="12" y="88"/>
                    </a:lnTo>
                    <a:lnTo>
                      <a:pt x="18" y="108"/>
                    </a:lnTo>
                    <a:lnTo>
                      <a:pt x="26" y="128"/>
                    </a:lnTo>
                    <a:lnTo>
                      <a:pt x="34" y="148"/>
                    </a:lnTo>
                    <a:lnTo>
                      <a:pt x="46" y="168"/>
                    </a:lnTo>
                    <a:lnTo>
                      <a:pt x="56" y="188"/>
                    </a:lnTo>
                    <a:lnTo>
                      <a:pt x="70" y="206"/>
                    </a:lnTo>
                    <a:lnTo>
                      <a:pt x="84" y="224"/>
                    </a:lnTo>
                    <a:lnTo>
                      <a:pt x="98" y="242"/>
                    </a:lnTo>
                    <a:lnTo>
                      <a:pt x="132" y="274"/>
                    </a:lnTo>
                    <a:lnTo>
                      <a:pt x="168" y="306"/>
                    </a:lnTo>
                    <a:lnTo>
                      <a:pt x="210" y="334"/>
                    </a:lnTo>
                    <a:lnTo>
                      <a:pt x="254" y="358"/>
                    </a:lnTo>
                    <a:lnTo>
                      <a:pt x="302" y="380"/>
                    </a:lnTo>
                    <a:lnTo>
                      <a:pt x="352" y="398"/>
                    </a:lnTo>
                    <a:lnTo>
                      <a:pt x="404" y="412"/>
                    </a:lnTo>
                    <a:lnTo>
                      <a:pt x="460" y="424"/>
                    </a:lnTo>
                    <a:lnTo>
                      <a:pt x="518" y="430"/>
                    </a:lnTo>
                    <a:lnTo>
                      <a:pt x="576" y="432"/>
                    </a:lnTo>
                    <a:lnTo>
                      <a:pt x="576" y="64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36" name="Text Box 36"/>
            <p:cNvSpPr txBox="1">
              <a:spLocks noChangeArrowheads="1"/>
            </p:cNvSpPr>
            <p:nvPr/>
          </p:nvSpPr>
          <p:spPr bwMode="auto">
            <a:xfrm>
              <a:off x="2266" y="2819"/>
              <a:ext cx="283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AutoShape 37"/>
            <p:cNvSpPr>
              <a:spLocks noChangeArrowheads="1"/>
            </p:cNvSpPr>
            <p:nvPr/>
          </p:nvSpPr>
          <p:spPr bwMode="auto">
            <a:xfrm>
              <a:off x="839" y="2864"/>
              <a:ext cx="1360" cy="477"/>
            </a:xfrm>
            <a:prstGeom prst="roundRect">
              <a:avLst>
                <a:gd name="adj" fmla="val 5528"/>
              </a:avLst>
            </a:prstGeom>
            <a:solidFill>
              <a:schemeClr val="tx1">
                <a:alpha val="25098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8" name="Text Box 38"/>
            <p:cNvSpPr txBox="1">
              <a:spLocks noChangeArrowheads="1"/>
            </p:cNvSpPr>
            <p:nvPr/>
          </p:nvSpPr>
          <p:spPr bwMode="auto">
            <a:xfrm>
              <a:off x="1247" y="2944"/>
              <a:ext cx="8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rgbClr val="FFB400"/>
                  </a:solidFill>
                  <a:latin typeface="Arial Black" panose="020B0A04020102020204" pitchFamily="34" charset="0"/>
                </a:rPr>
                <a:t>Visual Appealing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9" name="Text Box 39"/>
            <p:cNvSpPr txBox="1">
              <a:spLocks noChangeArrowheads="1"/>
            </p:cNvSpPr>
            <p:nvPr/>
          </p:nvSpPr>
          <p:spPr bwMode="auto">
            <a:xfrm>
              <a:off x="1247" y="3121"/>
              <a:ext cx="8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</a:p>
          </p:txBody>
        </p:sp>
        <p:grpSp>
          <p:nvGrpSpPr>
            <p:cNvPr id="1040" name="Group 40"/>
            <p:cNvGrpSpPr>
              <a:grpSpLocks/>
            </p:cNvGrpSpPr>
            <p:nvPr/>
          </p:nvGrpSpPr>
          <p:grpSpPr bwMode="auto">
            <a:xfrm rot="10800000">
              <a:off x="975" y="3118"/>
              <a:ext cx="227" cy="144"/>
              <a:chOff x="2294" y="1071"/>
              <a:chExt cx="2016" cy="1080"/>
            </a:xfrm>
          </p:grpSpPr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2870" y="1719"/>
                <a:ext cx="864" cy="21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3" name="Freeform 42"/>
              <p:cNvSpPr>
                <a:spLocks/>
              </p:cNvSpPr>
              <p:nvPr/>
            </p:nvSpPr>
            <p:spPr bwMode="auto">
              <a:xfrm>
                <a:off x="3734" y="1503"/>
                <a:ext cx="288" cy="432"/>
              </a:xfrm>
              <a:custGeom>
                <a:avLst/>
                <a:gdLst>
                  <a:gd name="T0" fmla="*/ 0 w 288"/>
                  <a:gd name="T1" fmla="*/ 432 h 432"/>
                  <a:gd name="T2" fmla="*/ 0 w 288"/>
                  <a:gd name="T3" fmla="*/ 432 h 432"/>
                  <a:gd name="T4" fmla="*/ 30 w 288"/>
                  <a:gd name="T5" fmla="*/ 430 h 432"/>
                  <a:gd name="T6" fmla="*/ 58 w 288"/>
                  <a:gd name="T7" fmla="*/ 428 h 432"/>
                  <a:gd name="T8" fmla="*/ 86 w 288"/>
                  <a:gd name="T9" fmla="*/ 422 h 432"/>
                  <a:gd name="T10" fmla="*/ 112 w 288"/>
                  <a:gd name="T11" fmla="*/ 416 h 432"/>
                  <a:gd name="T12" fmla="*/ 138 w 288"/>
                  <a:gd name="T13" fmla="*/ 406 h 432"/>
                  <a:gd name="T14" fmla="*/ 162 w 288"/>
                  <a:gd name="T15" fmla="*/ 396 h 432"/>
                  <a:gd name="T16" fmla="*/ 184 w 288"/>
                  <a:gd name="T17" fmla="*/ 382 h 432"/>
                  <a:gd name="T18" fmla="*/ 204 w 288"/>
                  <a:gd name="T19" fmla="*/ 368 h 432"/>
                  <a:gd name="T20" fmla="*/ 222 w 288"/>
                  <a:gd name="T21" fmla="*/ 354 h 432"/>
                  <a:gd name="T22" fmla="*/ 238 w 288"/>
                  <a:gd name="T23" fmla="*/ 336 h 432"/>
                  <a:gd name="T24" fmla="*/ 254 w 288"/>
                  <a:gd name="T25" fmla="*/ 318 h 432"/>
                  <a:gd name="T26" fmla="*/ 266 w 288"/>
                  <a:gd name="T27" fmla="*/ 300 h 432"/>
                  <a:gd name="T28" fmla="*/ 276 w 288"/>
                  <a:gd name="T29" fmla="*/ 280 h 432"/>
                  <a:gd name="T30" fmla="*/ 282 w 288"/>
                  <a:gd name="T31" fmla="*/ 260 h 432"/>
                  <a:gd name="T32" fmla="*/ 286 w 288"/>
                  <a:gd name="T33" fmla="*/ 238 h 432"/>
                  <a:gd name="T34" fmla="*/ 288 w 288"/>
                  <a:gd name="T35" fmla="*/ 216 h 432"/>
                  <a:gd name="T36" fmla="*/ 288 w 288"/>
                  <a:gd name="T37" fmla="*/ 0 h 432"/>
                  <a:gd name="T38" fmla="*/ 288 w 288"/>
                  <a:gd name="T39" fmla="*/ 0 h 432"/>
                  <a:gd name="T40" fmla="*/ 286 w 288"/>
                  <a:gd name="T41" fmla="*/ 22 h 432"/>
                  <a:gd name="T42" fmla="*/ 282 w 288"/>
                  <a:gd name="T43" fmla="*/ 44 h 432"/>
                  <a:gd name="T44" fmla="*/ 276 w 288"/>
                  <a:gd name="T45" fmla="*/ 64 h 432"/>
                  <a:gd name="T46" fmla="*/ 266 w 288"/>
                  <a:gd name="T47" fmla="*/ 84 h 432"/>
                  <a:gd name="T48" fmla="*/ 254 w 288"/>
                  <a:gd name="T49" fmla="*/ 102 h 432"/>
                  <a:gd name="T50" fmla="*/ 238 w 288"/>
                  <a:gd name="T51" fmla="*/ 120 h 432"/>
                  <a:gd name="T52" fmla="*/ 222 w 288"/>
                  <a:gd name="T53" fmla="*/ 138 h 432"/>
                  <a:gd name="T54" fmla="*/ 204 w 288"/>
                  <a:gd name="T55" fmla="*/ 152 h 432"/>
                  <a:gd name="T56" fmla="*/ 184 w 288"/>
                  <a:gd name="T57" fmla="*/ 166 h 432"/>
                  <a:gd name="T58" fmla="*/ 162 w 288"/>
                  <a:gd name="T59" fmla="*/ 180 h 432"/>
                  <a:gd name="T60" fmla="*/ 138 w 288"/>
                  <a:gd name="T61" fmla="*/ 190 h 432"/>
                  <a:gd name="T62" fmla="*/ 112 w 288"/>
                  <a:gd name="T63" fmla="*/ 200 h 432"/>
                  <a:gd name="T64" fmla="*/ 86 w 288"/>
                  <a:gd name="T65" fmla="*/ 206 h 432"/>
                  <a:gd name="T66" fmla="*/ 58 w 288"/>
                  <a:gd name="T67" fmla="*/ 212 h 432"/>
                  <a:gd name="T68" fmla="*/ 30 w 288"/>
                  <a:gd name="T69" fmla="*/ 214 h 432"/>
                  <a:gd name="T70" fmla="*/ 0 w 288"/>
                  <a:gd name="T71" fmla="*/ 216 h 432"/>
                  <a:gd name="T72" fmla="*/ 0 w 288"/>
                  <a:gd name="T73" fmla="*/ 432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432"/>
                    </a:moveTo>
                    <a:lnTo>
                      <a:pt x="0" y="432"/>
                    </a:lnTo>
                    <a:lnTo>
                      <a:pt x="30" y="430"/>
                    </a:lnTo>
                    <a:lnTo>
                      <a:pt x="58" y="428"/>
                    </a:lnTo>
                    <a:lnTo>
                      <a:pt x="86" y="422"/>
                    </a:lnTo>
                    <a:lnTo>
                      <a:pt x="112" y="416"/>
                    </a:lnTo>
                    <a:lnTo>
                      <a:pt x="138" y="406"/>
                    </a:lnTo>
                    <a:lnTo>
                      <a:pt x="162" y="396"/>
                    </a:lnTo>
                    <a:lnTo>
                      <a:pt x="184" y="382"/>
                    </a:lnTo>
                    <a:lnTo>
                      <a:pt x="204" y="368"/>
                    </a:lnTo>
                    <a:lnTo>
                      <a:pt x="222" y="354"/>
                    </a:lnTo>
                    <a:lnTo>
                      <a:pt x="238" y="336"/>
                    </a:lnTo>
                    <a:lnTo>
                      <a:pt x="254" y="318"/>
                    </a:lnTo>
                    <a:lnTo>
                      <a:pt x="266" y="300"/>
                    </a:lnTo>
                    <a:lnTo>
                      <a:pt x="276" y="280"/>
                    </a:lnTo>
                    <a:lnTo>
                      <a:pt x="282" y="260"/>
                    </a:lnTo>
                    <a:lnTo>
                      <a:pt x="286" y="238"/>
                    </a:lnTo>
                    <a:lnTo>
                      <a:pt x="288" y="216"/>
                    </a:lnTo>
                    <a:lnTo>
                      <a:pt x="288" y="0"/>
                    </a:lnTo>
                    <a:lnTo>
                      <a:pt x="286" y="22"/>
                    </a:lnTo>
                    <a:lnTo>
                      <a:pt x="282" y="44"/>
                    </a:lnTo>
                    <a:lnTo>
                      <a:pt x="276" y="64"/>
                    </a:lnTo>
                    <a:lnTo>
                      <a:pt x="266" y="84"/>
                    </a:lnTo>
                    <a:lnTo>
                      <a:pt x="254" y="102"/>
                    </a:lnTo>
                    <a:lnTo>
                      <a:pt x="238" y="120"/>
                    </a:lnTo>
                    <a:lnTo>
                      <a:pt x="222" y="138"/>
                    </a:lnTo>
                    <a:lnTo>
                      <a:pt x="204" y="152"/>
                    </a:lnTo>
                    <a:lnTo>
                      <a:pt x="184" y="166"/>
                    </a:lnTo>
                    <a:lnTo>
                      <a:pt x="162" y="180"/>
                    </a:lnTo>
                    <a:lnTo>
                      <a:pt x="138" y="190"/>
                    </a:lnTo>
                    <a:lnTo>
                      <a:pt x="112" y="200"/>
                    </a:lnTo>
                    <a:lnTo>
                      <a:pt x="86" y="206"/>
                    </a:lnTo>
                    <a:lnTo>
                      <a:pt x="58" y="212"/>
                    </a:lnTo>
                    <a:lnTo>
                      <a:pt x="30" y="214"/>
                    </a:lnTo>
                    <a:lnTo>
                      <a:pt x="0" y="216"/>
                    </a:lnTo>
                    <a:lnTo>
                      <a:pt x="0" y="43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777777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4" name="Freeform 43"/>
              <p:cNvSpPr>
                <a:spLocks/>
              </p:cNvSpPr>
              <p:nvPr/>
            </p:nvSpPr>
            <p:spPr bwMode="auto">
              <a:xfrm>
                <a:off x="2582" y="1503"/>
                <a:ext cx="288" cy="432"/>
              </a:xfrm>
              <a:custGeom>
                <a:avLst/>
                <a:gdLst>
                  <a:gd name="T0" fmla="*/ 288 w 288"/>
                  <a:gd name="T1" fmla="*/ 216 h 432"/>
                  <a:gd name="T2" fmla="*/ 288 w 288"/>
                  <a:gd name="T3" fmla="*/ 216 h 432"/>
                  <a:gd name="T4" fmla="*/ 258 w 288"/>
                  <a:gd name="T5" fmla="*/ 214 h 432"/>
                  <a:gd name="T6" fmla="*/ 230 w 288"/>
                  <a:gd name="T7" fmla="*/ 212 h 432"/>
                  <a:gd name="T8" fmla="*/ 202 w 288"/>
                  <a:gd name="T9" fmla="*/ 206 h 432"/>
                  <a:gd name="T10" fmla="*/ 176 w 288"/>
                  <a:gd name="T11" fmla="*/ 200 h 432"/>
                  <a:gd name="T12" fmla="*/ 150 w 288"/>
                  <a:gd name="T13" fmla="*/ 190 h 432"/>
                  <a:gd name="T14" fmla="*/ 126 w 288"/>
                  <a:gd name="T15" fmla="*/ 180 h 432"/>
                  <a:gd name="T16" fmla="*/ 104 w 288"/>
                  <a:gd name="T17" fmla="*/ 166 h 432"/>
                  <a:gd name="T18" fmla="*/ 84 w 288"/>
                  <a:gd name="T19" fmla="*/ 152 h 432"/>
                  <a:gd name="T20" fmla="*/ 66 w 288"/>
                  <a:gd name="T21" fmla="*/ 138 h 432"/>
                  <a:gd name="T22" fmla="*/ 50 w 288"/>
                  <a:gd name="T23" fmla="*/ 120 h 432"/>
                  <a:gd name="T24" fmla="*/ 34 w 288"/>
                  <a:gd name="T25" fmla="*/ 102 h 432"/>
                  <a:gd name="T26" fmla="*/ 22 w 288"/>
                  <a:gd name="T27" fmla="*/ 84 h 432"/>
                  <a:gd name="T28" fmla="*/ 12 w 288"/>
                  <a:gd name="T29" fmla="*/ 64 h 432"/>
                  <a:gd name="T30" fmla="*/ 6 w 288"/>
                  <a:gd name="T31" fmla="*/ 44 h 432"/>
                  <a:gd name="T32" fmla="*/ 2 w 288"/>
                  <a:gd name="T33" fmla="*/ 22 h 432"/>
                  <a:gd name="T34" fmla="*/ 0 w 288"/>
                  <a:gd name="T35" fmla="*/ 0 h 432"/>
                  <a:gd name="T36" fmla="*/ 0 w 288"/>
                  <a:gd name="T37" fmla="*/ 216 h 432"/>
                  <a:gd name="T38" fmla="*/ 0 w 288"/>
                  <a:gd name="T39" fmla="*/ 216 h 432"/>
                  <a:gd name="T40" fmla="*/ 2 w 288"/>
                  <a:gd name="T41" fmla="*/ 238 h 432"/>
                  <a:gd name="T42" fmla="*/ 6 w 288"/>
                  <a:gd name="T43" fmla="*/ 260 h 432"/>
                  <a:gd name="T44" fmla="*/ 12 w 288"/>
                  <a:gd name="T45" fmla="*/ 280 h 432"/>
                  <a:gd name="T46" fmla="*/ 22 w 288"/>
                  <a:gd name="T47" fmla="*/ 300 h 432"/>
                  <a:gd name="T48" fmla="*/ 34 w 288"/>
                  <a:gd name="T49" fmla="*/ 318 h 432"/>
                  <a:gd name="T50" fmla="*/ 50 w 288"/>
                  <a:gd name="T51" fmla="*/ 336 h 432"/>
                  <a:gd name="T52" fmla="*/ 66 w 288"/>
                  <a:gd name="T53" fmla="*/ 354 h 432"/>
                  <a:gd name="T54" fmla="*/ 84 w 288"/>
                  <a:gd name="T55" fmla="*/ 368 h 432"/>
                  <a:gd name="T56" fmla="*/ 104 w 288"/>
                  <a:gd name="T57" fmla="*/ 382 h 432"/>
                  <a:gd name="T58" fmla="*/ 126 w 288"/>
                  <a:gd name="T59" fmla="*/ 396 h 432"/>
                  <a:gd name="T60" fmla="*/ 150 w 288"/>
                  <a:gd name="T61" fmla="*/ 406 h 432"/>
                  <a:gd name="T62" fmla="*/ 176 w 288"/>
                  <a:gd name="T63" fmla="*/ 416 h 432"/>
                  <a:gd name="T64" fmla="*/ 202 w 288"/>
                  <a:gd name="T65" fmla="*/ 422 h 432"/>
                  <a:gd name="T66" fmla="*/ 230 w 288"/>
                  <a:gd name="T67" fmla="*/ 428 h 432"/>
                  <a:gd name="T68" fmla="*/ 258 w 288"/>
                  <a:gd name="T69" fmla="*/ 430 h 432"/>
                  <a:gd name="T70" fmla="*/ 288 w 288"/>
                  <a:gd name="T71" fmla="*/ 432 h 432"/>
                  <a:gd name="T72" fmla="*/ 288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216"/>
                    </a:moveTo>
                    <a:lnTo>
                      <a:pt x="288" y="216"/>
                    </a:lnTo>
                    <a:lnTo>
                      <a:pt x="258" y="214"/>
                    </a:lnTo>
                    <a:lnTo>
                      <a:pt x="230" y="212"/>
                    </a:lnTo>
                    <a:lnTo>
                      <a:pt x="202" y="206"/>
                    </a:lnTo>
                    <a:lnTo>
                      <a:pt x="176" y="200"/>
                    </a:lnTo>
                    <a:lnTo>
                      <a:pt x="150" y="190"/>
                    </a:lnTo>
                    <a:lnTo>
                      <a:pt x="126" y="180"/>
                    </a:lnTo>
                    <a:lnTo>
                      <a:pt x="104" y="166"/>
                    </a:lnTo>
                    <a:lnTo>
                      <a:pt x="84" y="152"/>
                    </a:lnTo>
                    <a:lnTo>
                      <a:pt x="66" y="138"/>
                    </a:lnTo>
                    <a:lnTo>
                      <a:pt x="50" y="120"/>
                    </a:lnTo>
                    <a:lnTo>
                      <a:pt x="34" y="102"/>
                    </a:lnTo>
                    <a:lnTo>
                      <a:pt x="22" y="84"/>
                    </a:lnTo>
                    <a:lnTo>
                      <a:pt x="12" y="64"/>
                    </a:lnTo>
                    <a:lnTo>
                      <a:pt x="6" y="44"/>
                    </a:lnTo>
                    <a:lnTo>
                      <a:pt x="2" y="22"/>
                    </a:lnTo>
                    <a:lnTo>
                      <a:pt x="0" y="0"/>
                    </a:lnTo>
                    <a:lnTo>
                      <a:pt x="0" y="216"/>
                    </a:lnTo>
                    <a:lnTo>
                      <a:pt x="2" y="238"/>
                    </a:lnTo>
                    <a:lnTo>
                      <a:pt x="6" y="260"/>
                    </a:lnTo>
                    <a:lnTo>
                      <a:pt x="12" y="280"/>
                    </a:lnTo>
                    <a:lnTo>
                      <a:pt x="22" y="300"/>
                    </a:lnTo>
                    <a:lnTo>
                      <a:pt x="34" y="318"/>
                    </a:lnTo>
                    <a:lnTo>
                      <a:pt x="50" y="336"/>
                    </a:lnTo>
                    <a:lnTo>
                      <a:pt x="66" y="354"/>
                    </a:lnTo>
                    <a:lnTo>
                      <a:pt x="84" y="368"/>
                    </a:lnTo>
                    <a:lnTo>
                      <a:pt x="104" y="382"/>
                    </a:lnTo>
                    <a:lnTo>
                      <a:pt x="126" y="396"/>
                    </a:lnTo>
                    <a:lnTo>
                      <a:pt x="150" y="406"/>
                    </a:lnTo>
                    <a:lnTo>
                      <a:pt x="176" y="416"/>
                    </a:lnTo>
                    <a:lnTo>
                      <a:pt x="202" y="422"/>
                    </a:lnTo>
                    <a:lnTo>
                      <a:pt x="230" y="428"/>
                    </a:lnTo>
                    <a:lnTo>
                      <a:pt x="258" y="430"/>
                    </a:lnTo>
                    <a:lnTo>
                      <a:pt x="288" y="432"/>
                    </a:lnTo>
                    <a:lnTo>
                      <a:pt x="288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5" name="Freeform 44"/>
              <p:cNvSpPr>
                <a:spLocks noEditPoints="1"/>
              </p:cNvSpPr>
              <p:nvPr/>
            </p:nvSpPr>
            <p:spPr bwMode="auto">
              <a:xfrm>
                <a:off x="2294" y="1287"/>
                <a:ext cx="2016" cy="864"/>
              </a:xfrm>
              <a:custGeom>
                <a:avLst/>
                <a:gdLst>
                  <a:gd name="T0" fmla="*/ 1440 w 2016"/>
                  <a:gd name="T1" fmla="*/ 864 h 864"/>
                  <a:gd name="T2" fmla="*/ 1612 w 2016"/>
                  <a:gd name="T3" fmla="*/ 844 h 864"/>
                  <a:gd name="T4" fmla="*/ 1762 w 2016"/>
                  <a:gd name="T5" fmla="*/ 790 h 864"/>
                  <a:gd name="T6" fmla="*/ 1884 w 2016"/>
                  <a:gd name="T7" fmla="*/ 706 h 864"/>
                  <a:gd name="T8" fmla="*/ 1946 w 2016"/>
                  <a:gd name="T9" fmla="*/ 638 h 864"/>
                  <a:gd name="T10" fmla="*/ 1982 w 2016"/>
                  <a:gd name="T11" fmla="*/ 580 h 864"/>
                  <a:gd name="T12" fmla="*/ 2004 w 2016"/>
                  <a:gd name="T13" fmla="*/ 520 h 864"/>
                  <a:gd name="T14" fmla="*/ 2016 w 2016"/>
                  <a:gd name="T15" fmla="*/ 454 h 864"/>
                  <a:gd name="T16" fmla="*/ 2016 w 2016"/>
                  <a:gd name="T17" fmla="*/ 410 h 864"/>
                  <a:gd name="T18" fmla="*/ 2004 w 2016"/>
                  <a:gd name="T19" fmla="*/ 344 h 864"/>
                  <a:gd name="T20" fmla="*/ 1982 w 2016"/>
                  <a:gd name="T21" fmla="*/ 284 h 864"/>
                  <a:gd name="T22" fmla="*/ 1946 w 2016"/>
                  <a:gd name="T23" fmla="*/ 226 h 864"/>
                  <a:gd name="T24" fmla="*/ 1884 w 2016"/>
                  <a:gd name="T25" fmla="*/ 158 h 864"/>
                  <a:gd name="T26" fmla="*/ 1762 w 2016"/>
                  <a:gd name="T27" fmla="*/ 74 h 864"/>
                  <a:gd name="T28" fmla="*/ 1612 w 2016"/>
                  <a:gd name="T29" fmla="*/ 20 h 864"/>
                  <a:gd name="T30" fmla="*/ 1440 w 2016"/>
                  <a:gd name="T31" fmla="*/ 0 h 864"/>
                  <a:gd name="T32" fmla="*/ 518 w 2016"/>
                  <a:gd name="T33" fmla="*/ 2 h 864"/>
                  <a:gd name="T34" fmla="*/ 352 w 2016"/>
                  <a:gd name="T35" fmla="*/ 34 h 864"/>
                  <a:gd name="T36" fmla="*/ 210 w 2016"/>
                  <a:gd name="T37" fmla="*/ 98 h 864"/>
                  <a:gd name="T38" fmla="*/ 98 w 2016"/>
                  <a:gd name="T39" fmla="*/ 190 h 864"/>
                  <a:gd name="T40" fmla="*/ 56 w 2016"/>
                  <a:gd name="T41" fmla="*/ 244 h 864"/>
                  <a:gd name="T42" fmla="*/ 26 w 2016"/>
                  <a:gd name="T43" fmla="*/ 304 h 864"/>
                  <a:gd name="T44" fmla="*/ 6 w 2016"/>
                  <a:gd name="T45" fmla="*/ 366 h 864"/>
                  <a:gd name="T46" fmla="*/ 0 w 2016"/>
                  <a:gd name="T47" fmla="*/ 432 h 864"/>
                  <a:gd name="T48" fmla="*/ 2 w 2016"/>
                  <a:gd name="T49" fmla="*/ 476 h 864"/>
                  <a:gd name="T50" fmla="*/ 18 w 2016"/>
                  <a:gd name="T51" fmla="*/ 540 h 864"/>
                  <a:gd name="T52" fmla="*/ 46 w 2016"/>
                  <a:gd name="T53" fmla="*/ 600 h 864"/>
                  <a:gd name="T54" fmla="*/ 84 w 2016"/>
                  <a:gd name="T55" fmla="*/ 656 h 864"/>
                  <a:gd name="T56" fmla="*/ 168 w 2016"/>
                  <a:gd name="T57" fmla="*/ 738 h 864"/>
                  <a:gd name="T58" fmla="*/ 302 w 2016"/>
                  <a:gd name="T59" fmla="*/ 812 h 864"/>
                  <a:gd name="T60" fmla="*/ 460 w 2016"/>
                  <a:gd name="T61" fmla="*/ 856 h 864"/>
                  <a:gd name="T62" fmla="*/ 576 w 2016"/>
                  <a:gd name="T63" fmla="*/ 864 h 864"/>
                  <a:gd name="T64" fmla="*/ 1440 w 2016"/>
                  <a:gd name="T65" fmla="*/ 216 h 864"/>
                  <a:gd name="T66" fmla="*/ 1526 w 2016"/>
                  <a:gd name="T67" fmla="*/ 226 h 864"/>
                  <a:gd name="T68" fmla="*/ 1602 w 2016"/>
                  <a:gd name="T69" fmla="*/ 252 h 864"/>
                  <a:gd name="T70" fmla="*/ 1662 w 2016"/>
                  <a:gd name="T71" fmla="*/ 294 h 864"/>
                  <a:gd name="T72" fmla="*/ 1706 w 2016"/>
                  <a:gd name="T73" fmla="*/ 348 h 864"/>
                  <a:gd name="T74" fmla="*/ 1726 w 2016"/>
                  <a:gd name="T75" fmla="*/ 410 h 864"/>
                  <a:gd name="T76" fmla="*/ 1726 w 2016"/>
                  <a:gd name="T77" fmla="*/ 454 h 864"/>
                  <a:gd name="T78" fmla="*/ 1706 w 2016"/>
                  <a:gd name="T79" fmla="*/ 516 h 864"/>
                  <a:gd name="T80" fmla="*/ 1662 w 2016"/>
                  <a:gd name="T81" fmla="*/ 570 h 864"/>
                  <a:gd name="T82" fmla="*/ 1602 w 2016"/>
                  <a:gd name="T83" fmla="*/ 612 h 864"/>
                  <a:gd name="T84" fmla="*/ 1526 w 2016"/>
                  <a:gd name="T85" fmla="*/ 638 h 864"/>
                  <a:gd name="T86" fmla="*/ 1440 w 2016"/>
                  <a:gd name="T87" fmla="*/ 648 h 864"/>
                  <a:gd name="T88" fmla="*/ 546 w 2016"/>
                  <a:gd name="T89" fmla="*/ 646 h 864"/>
                  <a:gd name="T90" fmla="*/ 464 w 2016"/>
                  <a:gd name="T91" fmla="*/ 632 h 864"/>
                  <a:gd name="T92" fmla="*/ 392 w 2016"/>
                  <a:gd name="T93" fmla="*/ 598 h 864"/>
                  <a:gd name="T94" fmla="*/ 338 w 2016"/>
                  <a:gd name="T95" fmla="*/ 552 h 864"/>
                  <a:gd name="T96" fmla="*/ 300 w 2016"/>
                  <a:gd name="T97" fmla="*/ 496 h 864"/>
                  <a:gd name="T98" fmla="*/ 288 w 2016"/>
                  <a:gd name="T99" fmla="*/ 432 h 864"/>
                  <a:gd name="T100" fmla="*/ 294 w 2016"/>
                  <a:gd name="T101" fmla="*/ 388 h 864"/>
                  <a:gd name="T102" fmla="*/ 322 w 2016"/>
                  <a:gd name="T103" fmla="*/ 330 h 864"/>
                  <a:gd name="T104" fmla="*/ 372 w 2016"/>
                  <a:gd name="T105" fmla="*/ 280 h 864"/>
                  <a:gd name="T106" fmla="*/ 438 w 2016"/>
                  <a:gd name="T107" fmla="*/ 242 h 864"/>
                  <a:gd name="T108" fmla="*/ 518 w 2016"/>
                  <a:gd name="T109" fmla="*/ 220 h 864"/>
                  <a:gd name="T110" fmla="*/ 576 w 2016"/>
                  <a:gd name="T111" fmla="*/ 216 h 86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16"/>
                  <a:gd name="T169" fmla="*/ 0 h 864"/>
                  <a:gd name="T170" fmla="*/ 2016 w 2016"/>
                  <a:gd name="T171" fmla="*/ 864 h 86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16" h="864">
                    <a:moveTo>
                      <a:pt x="576" y="864"/>
                    </a:moveTo>
                    <a:lnTo>
                      <a:pt x="1440" y="864"/>
                    </a:lnTo>
                    <a:lnTo>
                      <a:pt x="1498" y="862"/>
                    </a:lnTo>
                    <a:lnTo>
                      <a:pt x="1556" y="856"/>
                    </a:lnTo>
                    <a:lnTo>
                      <a:pt x="1612" y="844"/>
                    </a:lnTo>
                    <a:lnTo>
                      <a:pt x="1664" y="830"/>
                    </a:lnTo>
                    <a:lnTo>
                      <a:pt x="1714" y="812"/>
                    </a:lnTo>
                    <a:lnTo>
                      <a:pt x="1762" y="790"/>
                    </a:lnTo>
                    <a:lnTo>
                      <a:pt x="1806" y="766"/>
                    </a:lnTo>
                    <a:lnTo>
                      <a:pt x="1848" y="738"/>
                    </a:lnTo>
                    <a:lnTo>
                      <a:pt x="1884" y="706"/>
                    </a:lnTo>
                    <a:lnTo>
                      <a:pt x="1918" y="674"/>
                    </a:lnTo>
                    <a:lnTo>
                      <a:pt x="1932" y="656"/>
                    </a:lnTo>
                    <a:lnTo>
                      <a:pt x="1946" y="638"/>
                    </a:lnTo>
                    <a:lnTo>
                      <a:pt x="1960" y="620"/>
                    </a:lnTo>
                    <a:lnTo>
                      <a:pt x="1970" y="600"/>
                    </a:lnTo>
                    <a:lnTo>
                      <a:pt x="1982" y="580"/>
                    </a:lnTo>
                    <a:lnTo>
                      <a:pt x="1990" y="560"/>
                    </a:lnTo>
                    <a:lnTo>
                      <a:pt x="1998" y="540"/>
                    </a:lnTo>
                    <a:lnTo>
                      <a:pt x="2004" y="520"/>
                    </a:lnTo>
                    <a:lnTo>
                      <a:pt x="2010" y="498"/>
                    </a:lnTo>
                    <a:lnTo>
                      <a:pt x="2014" y="476"/>
                    </a:lnTo>
                    <a:lnTo>
                      <a:pt x="2016" y="454"/>
                    </a:ln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0" y="454"/>
                    </a:lnTo>
                    <a:lnTo>
                      <a:pt x="2" y="476"/>
                    </a:lnTo>
                    <a:lnTo>
                      <a:pt x="6" y="498"/>
                    </a:lnTo>
                    <a:lnTo>
                      <a:pt x="12" y="520"/>
                    </a:lnTo>
                    <a:lnTo>
                      <a:pt x="18" y="540"/>
                    </a:lnTo>
                    <a:lnTo>
                      <a:pt x="26" y="560"/>
                    </a:lnTo>
                    <a:lnTo>
                      <a:pt x="34" y="580"/>
                    </a:lnTo>
                    <a:lnTo>
                      <a:pt x="46" y="600"/>
                    </a:lnTo>
                    <a:lnTo>
                      <a:pt x="56" y="620"/>
                    </a:lnTo>
                    <a:lnTo>
                      <a:pt x="70" y="638"/>
                    </a:lnTo>
                    <a:lnTo>
                      <a:pt x="84" y="656"/>
                    </a:lnTo>
                    <a:lnTo>
                      <a:pt x="98" y="674"/>
                    </a:lnTo>
                    <a:lnTo>
                      <a:pt x="132" y="706"/>
                    </a:lnTo>
                    <a:lnTo>
                      <a:pt x="168" y="738"/>
                    </a:lnTo>
                    <a:lnTo>
                      <a:pt x="210" y="766"/>
                    </a:lnTo>
                    <a:lnTo>
                      <a:pt x="254" y="790"/>
                    </a:lnTo>
                    <a:lnTo>
                      <a:pt x="302" y="812"/>
                    </a:lnTo>
                    <a:lnTo>
                      <a:pt x="352" y="830"/>
                    </a:lnTo>
                    <a:lnTo>
                      <a:pt x="404" y="844"/>
                    </a:lnTo>
                    <a:lnTo>
                      <a:pt x="460" y="856"/>
                    </a:lnTo>
                    <a:lnTo>
                      <a:pt x="518" y="862"/>
                    </a:lnTo>
                    <a:lnTo>
                      <a:pt x="576" y="864"/>
                    </a:lnTo>
                    <a:close/>
                    <a:moveTo>
                      <a:pt x="576" y="216"/>
                    </a:move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1726" y="454"/>
                    </a:lnTo>
                    <a:lnTo>
                      <a:pt x="1722" y="476"/>
                    </a:lnTo>
                    <a:lnTo>
                      <a:pt x="1716" y="496"/>
                    </a:lnTo>
                    <a:lnTo>
                      <a:pt x="1706" y="516"/>
                    </a:lnTo>
                    <a:lnTo>
                      <a:pt x="1694" y="534"/>
                    </a:lnTo>
                    <a:lnTo>
                      <a:pt x="1678" y="552"/>
                    </a:lnTo>
                    <a:lnTo>
                      <a:pt x="1662" y="570"/>
                    </a:lnTo>
                    <a:lnTo>
                      <a:pt x="1644" y="584"/>
                    </a:lnTo>
                    <a:lnTo>
                      <a:pt x="1624" y="598"/>
                    </a:lnTo>
                    <a:lnTo>
                      <a:pt x="1602" y="612"/>
                    </a:lnTo>
                    <a:lnTo>
                      <a:pt x="1578" y="622"/>
                    </a:lnTo>
                    <a:lnTo>
                      <a:pt x="1552" y="632"/>
                    </a:lnTo>
                    <a:lnTo>
                      <a:pt x="1526" y="638"/>
                    </a:lnTo>
                    <a:lnTo>
                      <a:pt x="1498" y="644"/>
                    </a:lnTo>
                    <a:lnTo>
                      <a:pt x="1470" y="646"/>
                    </a:lnTo>
                    <a:lnTo>
                      <a:pt x="1440" y="648"/>
                    </a:lnTo>
                    <a:lnTo>
                      <a:pt x="576" y="648"/>
                    </a:lnTo>
                    <a:lnTo>
                      <a:pt x="546" y="646"/>
                    </a:lnTo>
                    <a:lnTo>
                      <a:pt x="518" y="644"/>
                    </a:lnTo>
                    <a:lnTo>
                      <a:pt x="490" y="638"/>
                    </a:lnTo>
                    <a:lnTo>
                      <a:pt x="464" y="632"/>
                    </a:lnTo>
                    <a:lnTo>
                      <a:pt x="438" y="622"/>
                    </a:lnTo>
                    <a:lnTo>
                      <a:pt x="414" y="612"/>
                    </a:lnTo>
                    <a:lnTo>
                      <a:pt x="392" y="598"/>
                    </a:lnTo>
                    <a:lnTo>
                      <a:pt x="372" y="584"/>
                    </a:lnTo>
                    <a:lnTo>
                      <a:pt x="354" y="570"/>
                    </a:lnTo>
                    <a:lnTo>
                      <a:pt x="338" y="552"/>
                    </a:lnTo>
                    <a:lnTo>
                      <a:pt x="322" y="534"/>
                    </a:lnTo>
                    <a:lnTo>
                      <a:pt x="310" y="516"/>
                    </a:lnTo>
                    <a:lnTo>
                      <a:pt x="300" y="496"/>
                    </a:lnTo>
                    <a:lnTo>
                      <a:pt x="294" y="476"/>
                    </a:lnTo>
                    <a:lnTo>
                      <a:pt x="290" y="454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6" name="Rectangle 45"/>
              <p:cNvSpPr>
                <a:spLocks noChangeArrowheads="1"/>
              </p:cNvSpPr>
              <p:nvPr/>
            </p:nvSpPr>
            <p:spPr bwMode="auto">
              <a:xfrm>
                <a:off x="2870" y="1071"/>
                <a:ext cx="864" cy="21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7" name="Freeform 46"/>
              <p:cNvSpPr>
                <a:spLocks/>
              </p:cNvSpPr>
              <p:nvPr/>
            </p:nvSpPr>
            <p:spPr bwMode="auto">
              <a:xfrm>
                <a:off x="2294" y="1071"/>
                <a:ext cx="576" cy="648"/>
              </a:xfrm>
              <a:custGeom>
                <a:avLst/>
                <a:gdLst>
                  <a:gd name="T0" fmla="*/ 576 w 576"/>
                  <a:gd name="T1" fmla="*/ 216 h 648"/>
                  <a:gd name="T2" fmla="*/ 576 w 576"/>
                  <a:gd name="T3" fmla="*/ 216 h 648"/>
                  <a:gd name="T4" fmla="*/ 518 w 576"/>
                  <a:gd name="T5" fmla="*/ 218 h 648"/>
                  <a:gd name="T6" fmla="*/ 460 w 576"/>
                  <a:gd name="T7" fmla="*/ 224 h 648"/>
                  <a:gd name="T8" fmla="*/ 404 w 576"/>
                  <a:gd name="T9" fmla="*/ 236 h 648"/>
                  <a:gd name="T10" fmla="*/ 352 w 576"/>
                  <a:gd name="T11" fmla="*/ 250 h 648"/>
                  <a:gd name="T12" fmla="*/ 302 w 576"/>
                  <a:gd name="T13" fmla="*/ 268 h 648"/>
                  <a:gd name="T14" fmla="*/ 254 w 576"/>
                  <a:gd name="T15" fmla="*/ 290 h 648"/>
                  <a:gd name="T16" fmla="*/ 210 w 576"/>
                  <a:gd name="T17" fmla="*/ 314 h 648"/>
                  <a:gd name="T18" fmla="*/ 168 w 576"/>
                  <a:gd name="T19" fmla="*/ 342 h 648"/>
                  <a:gd name="T20" fmla="*/ 132 w 576"/>
                  <a:gd name="T21" fmla="*/ 374 h 648"/>
                  <a:gd name="T22" fmla="*/ 98 w 576"/>
                  <a:gd name="T23" fmla="*/ 406 h 648"/>
                  <a:gd name="T24" fmla="*/ 84 w 576"/>
                  <a:gd name="T25" fmla="*/ 424 h 648"/>
                  <a:gd name="T26" fmla="*/ 70 w 576"/>
                  <a:gd name="T27" fmla="*/ 442 h 648"/>
                  <a:gd name="T28" fmla="*/ 56 w 576"/>
                  <a:gd name="T29" fmla="*/ 460 h 648"/>
                  <a:gd name="T30" fmla="*/ 46 w 576"/>
                  <a:gd name="T31" fmla="*/ 480 h 648"/>
                  <a:gd name="T32" fmla="*/ 34 w 576"/>
                  <a:gd name="T33" fmla="*/ 500 h 648"/>
                  <a:gd name="T34" fmla="*/ 26 w 576"/>
                  <a:gd name="T35" fmla="*/ 520 h 648"/>
                  <a:gd name="T36" fmla="*/ 18 w 576"/>
                  <a:gd name="T37" fmla="*/ 540 h 648"/>
                  <a:gd name="T38" fmla="*/ 12 w 576"/>
                  <a:gd name="T39" fmla="*/ 560 h 648"/>
                  <a:gd name="T40" fmla="*/ 6 w 576"/>
                  <a:gd name="T41" fmla="*/ 582 h 648"/>
                  <a:gd name="T42" fmla="*/ 2 w 576"/>
                  <a:gd name="T43" fmla="*/ 604 h 648"/>
                  <a:gd name="T44" fmla="*/ 0 w 576"/>
                  <a:gd name="T45" fmla="*/ 626 h 648"/>
                  <a:gd name="T46" fmla="*/ 0 w 576"/>
                  <a:gd name="T47" fmla="*/ 648 h 648"/>
                  <a:gd name="T48" fmla="*/ 0 w 576"/>
                  <a:gd name="T49" fmla="*/ 432 h 648"/>
                  <a:gd name="T50" fmla="*/ 0 w 576"/>
                  <a:gd name="T51" fmla="*/ 432 h 648"/>
                  <a:gd name="T52" fmla="*/ 0 w 576"/>
                  <a:gd name="T53" fmla="*/ 410 h 648"/>
                  <a:gd name="T54" fmla="*/ 2 w 576"/>
                  <a:gd name="T55" fmla="*/ 388 h 648"/>
                  <a:gd name="T56" fmla="*/ 6 w 576"/>
                  <a:gd name="T57" fmla="*/ 366 h 648"/>
                  <a:gd name="T58" fmla="*/ 12 w 576"/>
                  <a:gd name="T59" fmla="*/ 344 h 648"/>
                  <a:gd name="T60" fmla="*/ 18 w 576"/>
                  <a:gd name="T61" fmla="*/ 324 h 648"/>
                  <a:gd name="T62" fmla="*/ 26 w 576"/>
                  <a:gd name="T63" fmla="*/ 304 h 648"/>
                  <a:gd name="T64" fmla="*/ 34 w 576"/>
                  <a:gd name="T65" fmla="*/ 284 h 648"/>
                  <a:gd name="T66" fmla="*/ 46 w 576"/>
                  <a:gd name="T67" fmla="*/ 264 h 648"/>
                  <a:gd name="T68" fmla="*/ 56 w 576"/>
                  <a:gd name="T69" fmla="*/ 244 h 648"/>
                  <a:gd name="T70" fmla="*/ 70 w 576"/>
                  <a:gd name="T71" fmla="*/ 226 h 648"/>
                  <a:gd name="T72" fmla="*/ 84 w 576"/>
                  <a:gd name="T73" fmla="*/ 208 h 648"/>
                  <a:gd name="T74" fmla="*/ 98 w 576"/>
                  <a:gd name="T75" fmla="*/ 190 h 648"/>
                  <a:gd name="T76" fmla="*/ 132 w 576"/>
                  <a:gd name="T77" fmla="*/ 158 h 648"/>
                  <a:gd name="T78" fmla="*/ 168 w 576"/>
                  <a:gd name="T79" fmla="*/ 126 h 648"/>
                  <a:gd name="T80" fmla="*/ 210 w 576"/>
                  <a:gd name="T81" fmla="*/ 98 h 648"/>
                  <a:gd name="T82" fmla="*/ 254 w 576"/>
                  <a:gd name="T83" fmla="*/ 74 h 648"/>
                  <a:gd name="T84" fmla="*/ 302 w 576"/>
                  <a:gd name="T85" fmla="*/ 52 h 648"/>
                  <a:gd name="T86" fmla="*/ 352 w 576"/>
                  <a:gd name="T87" fmla="*/ 34 h 648"/>
                  <a:gd name="T88" fmla="*/ 404 w 576"/>
                  <a:gd name="T89" fmla="*/ 20 h 648"/>
                  <a:gd name="T90" fmla="*/ 460 w 576"/>
                  <a:gd name="T91" fmla="*/ 8 h 648"/>
                  <a:gd name="T92" fmla="*/ 518 w 576"/>
                  <a:gd name="T93" fmla="*/ 2 h 648"/>
                  <a:gd name="T94" fmla="*/ 576 w 576"/>
                  <a:gd name="T95" fmla="*/ 0 h 648"/>
                  <a:gd name="T96" fmla="*/ 576 w 576"/>
                  <a:gd name="T97" fmla="*/ 216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216"/>
                    </a:moveTo>
                    <a:lnTo>
                      <a:pt x="576" y="216"/>
                    </a:lnTo>
                    <a:lnTo>
                      <a:pt x="518" y="218"/>
                    </a:lnTo>
                    <a:lnTo>
                      <a:pt x="460" y="224"/>
                    </a:lnTo>
                    <a:lnTo>
                      <a:pt x="404" y="236"/>
                    </a:lnTo>
                    <a:lnTo>
                      <a:pt x="352" y="250"/>
                    </a:lnTo>
                    <a:lnTo>
                      <a:pt x="302" y="268"/>
                    </a:lnTo>
                    <a:lnTo>
                      <a:pt x="254" y="290"/>
                    </a:lnTo>
                    <a:lnTo>
                      <a:pt x="210" y="314"/>
                    </a:lnTo>
                    <a:lnTo>
                      <a:pt x="168" y="342"/>
                    </a:lnTo>
                    <a:lnTo>
                      <a:pt x="132" y="374"/>
                    </a:lnTo>
                    <a:lnTo>
                      <a:pt x="98" y="406"/>
                    </a:lnTo>
                    <a:lnTo>
                      <a:pt x="84" y="424"/>
                    </a:lnTo>
                    <a:lnTo>
                      <a:pt x="70" y="442"/>
                    </a:lnTo>
                    <a:lnTo>
                      <a:pt x="56" y="460"/>
                    </a:lnTo>
                    <a:lnTo>
                      <a:pt x="46" y="480"/>
                    </a:lnTo>
                    <a:lnTo>
                      <a:pt x="34" y="500"/>
                    </a:lnTo>
                    <a:lnTo>
                      <a:pt x="26" y="520"/>
                    </a:lnTo>
                    <a:lnTo>
                      <a:pt x="18" y="540"/>
                    </a:lnTo>
                    <a:lnTo>
                      <a:pt x="12" y="560"/>
                    </a:lnTo>
                    <a:lnTo>
                      <a:pt x="6" y="582"/>
                    </a:lnTo>
                    <a:lnTo>
                      <a:pt x="2" y="604"/>
                    </a:lnTo>
                    <a:lnTo>
                      <a:pt x="0" y="626"/>
                    </a:lnTo>
                    <a:lnTo>
                      <a:pt x="0" y="648"/>
                    </a:lnTo>
                    <a:lnTo>
                      <a:pt x="0" y="432"/>
                    </a:lnTo>
                    <a:lnTo>
                      <a:pt x="0" y="410"/>
                    </a:lnTo>
                    <a:lnTo>
                      <a:pt x="2" y="388"/>
                    </a:lnTo>
                    <a:lnTo>
                      <a:pt x="6" y="366"/>
                    </a:lnTo>
                    <a:lnTo>
                      <a:pt x="12" y="344"/>
                    </a:lnTo>
                    <a:lnTo>
                      <a:pt x="18" y="324"/>
                    </a:lnTo>
                    <a:lnTo>
                      <a:pt x="26" y="304"/>
                    </a:lnTo>
                    <a:lnTo>
                      <a:pt x="34" y="284"/>
                    </a:lnTo>
                    <a:lnTo>
                      <a:pt x="46" y="264"/>
                    </a:lnTo>
                    <a:lnTo>
                      <a:pt x="56" y="244"/>
                    </a:lnTo>
                    <a:lnTo>
                      <a:pt x="70" y="226"/>
                    </a:lnTo>
                    <a:lnTo>
                      <a:pt x="84" y="208"/>
                    </a:lnTo>
                    <a:lnTo>
                      <a:pt x="98" y="190"/>
                    </a:lnTo>
                    <a:lnTo>
                      <a:pt x="132" y="158"/>
                    </a:lnTo>
                    <a:lnTo>
                      <a:pt x="168" y="126"/>
                    </a:lnTo>
                    <a:lnTo>
                      <a:pt x="210" y="98"/>
                    </a:lnTo>
                    <a:lnTo>
                      <a:pt x="254" y="74"/>
                    </a:lnTo>
                    <a:lnTo>
                      <a:pt x="302" y="52"/>
                    </a:lnTo>
                    <a:lnTo>
                      <a:pt x="352" y="34"/>
                    </a:lnTo>
                    <a:lnTo>
                      <a:pt x="404" y="20"/>
                    </a:lnTo>
                    <a:lnTo>
                      <a:pt x="460" y="8"/>
                    </a:lnTo>
                    <a:lnTo>
                      <a:pt x="518" y="2"/>
                    </a:lnTo>
                    <a:lnTo>
                      <a:pt x="576" y="0"/>
                    </a:lnTo>
                    <a:lnTo>
                      <a:pt x="576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8" name="Freeform 47"/>
              <p:cNvSpPr>
                <a:spLocks/>
              </p:cNvSpPr>
              <p:nvPr/>
            </p:nvSpPr>
            <p:spPr bwMode="auto">
              <a:xfrm>
                <a:off x="3734" y="1071"/>
                <a:ext cx="576" cy="648"/>
              </a:xfrm>
              <a:custGeom>
                <a:avLst/>
                <a:gdLst>
                  <a:gd name="T0" fmla="*/ 0 w 576"/>
                  <a:gd name="T1" fmla="*/ 0 h 648"/>
                  <a:gd name="T2" fmla="*/ 0 w 576"/>
                  <a:gd name="T3" fmla="*/ 0 h 648"/>
                  <a:gd name="T4" fmla="*/ 58 w 576"/>
                  <a:gd name="T5" fmla="*/ 2 h 648"/>
                  <a:gd name="T6" fmla="*/ 116 w 576"/>
                  <a:gd name="T7" fmla="*/ 8 h 648"/>
                  <a:gd name="T8" fmla="*/ 172 w 576"/>
                  <a:gd name="T9" fmla="*/ 20 h 648"/>
                  <a:gd name="T10" fmla="*/ 224 w 576"/>
                  <a:gd name="T11" fmla="*/ 34 h 648"/>
                  <a:gd name="T12" fmla="*/ 274 w 576"/>
                  <a:gd name="T13" fmla="*/ 52 h 648"/>
                  <a:gd name="T14" fmla="*/ 322 w 576"/>
                  <a:gd name="T15" fmla="*/ 74 h 648"/>
                  <a:gd name="T16" fmla="*/ 366 w 576"/>
                  <a:gd name="T17" fmla="*/ 98 h 648"/>
                  <a:gd name="T18" fmla="*/ 408 w 576"/>
                  <a:gd name="T19" fmla="*/ 126 h 648"/>
                  <a:gd name="T20" fmla="*/ 444 w 576"/>
                  <a:gd name="T21" fmla="*/ 158 h 648"/>
                  <a:gd name="T22" fmla="*/ 478 w 576"/>
                  <a:gd name="T23" fmla="*/ 190 h 648"/>
                  <a:gd name="T24" fmla="*/ 492 w 576"/>
                  <a:gd name="T25" fmla="*/ 208 h 648"/>
                  <a:gd name="T26" fmla="*/ 506 w 576"/>
                  <a:gd name="T27" fmla="*/ 226 h 648"/>
                  <a:gd name="T28" fmla="*/ 520 w 576"/>
                  <a:gd name="T29" fmla="*/ 244 h 648"/>
                  <a:gd name="T30" fmla="*/ 530 w 576"/>
                  <a:gd name="T31" fmla="*/ 264 h 648"/>
                  <a:gd name="T32" fmla="*/ 542 w 576"/>
                  <a:gd name="T33" fmla="*/ 284 h 648"/>
                  <a:gd name="T34" fmla="*/ 550 w 576"/>
                  <a:gd name="T35" fmla="*/ 304 h 648"/>
                  <a:gd name="T36" fmla="*/ 558 w 576"/>
                  <a:gd name="T37" fmla="*/ 324 h 648"/>
                  <a:gd name="T38" fmla="*/ 564 w 576"/>
                  <a:gd name="T39" fmla="*/ 344 h 648"/>
                  <a:gd name="T40" fmla="*/ 570 w 576"/>
                  <a:gd name="T41" fmla="*/ 366 h 648"/>
                  <a:gd name="T42" fmla="*/ 574 w 576"/>
                  <a:gd name="T43" fmla="*/ 388 h 648"/>
                  <a:gd name="T44" fmla="*/ 576 w 576"/>
                  <a:gd name="T45" fmla="*/ 410 h 648"/>
                  <a:gd name="T46" fmla="*/ 576 w 576"/>
                  <a:gd name="T47" fmla="*/ 432 h 648"/>
                  <a:gd name="T48" fmla="*/ 576 w 576"/>
                  <a:gd name="T49" fmla="*/ 648 h 648"/>
                  <a:gd name="T50" fmla="*/ 576 w 576"/>
                  <a:gd name="T51" fmla="*/ 648 h 648"/>
                  <a:gd name="T52" fmla="*/ 576 w 576"/>
                  <a:gd name="T53" fmla="*/ 626 h 648"/>
                  <a:gd name="T54" fmla="*/ 574 w 576"/>
                  <a:gd name="T55" fmla="*/ 604 h 648"/>
                  <a:gd name="T56" fmla="*/ 570 w 576"/>
                  <a:gd name="T57" fmla="*/ 582 h 648"/>
                  <a:gd name="T58" fmla="*/ 564 w 576"/>
                  <a:gd name="T59" fmla="*/ 560 h 648"/>
                  <a:gd name="T60" fmla="*/ 558 w 576"/>
                  <a:gd name="T61" fmla="*/ 540 h 648"/>
                  <a:gd name="T62" fmla="*/ 550 w 576"/>
                  <a:gd name="T63" fmla="*/ 520 h 648"/>
                  <a:gd name="T64" fmla="*/ 542 w 576"/>
                  <a:gd name="T65" fmla="*/ 500 h 648"/>
                  <a:gd name="T66" fmla="*/ 530 w 576"/>
                  <a:gd name="T67" fmla="*/ 480 h 648"/>
                  <a:gd name="T68" fmla="*/ 520 w 576"/>
                  <a:gd name="T69" fmla="*/ 460 h 648"/>
                  <a:gd name="T70" fmla="*/ 506 w 576"/>
                  <a:gd name="T71" fmla="*/ 442 h 648"/>
                  <a:gd name="T72" fmla="*/ 492 w 576"/>
                  <a:gd name="T73" fmla="*/ 424 h 648"/>
                  <a:gd name="T74" fmla="*/ 478 w 576"/>
                  <a:gd name="T75" fmla="*/ 406 h 648"/>
                  <a:gd name="T76" fmla="*/ 444 w 576"/>
                  <a:gd name="T77" fmla="*/ 374 h 648"/>
                  <a:gd name="T78" fmla="*/ 408 w 576"/>
                  <a:gd name="T79" fmla="*/ 342 h 648"/>
                  <a:gd name="T80" fmla="*/ 366 w 576"/>
                  <a:gd name="T81" fmla="*/ 314 h 648"/>
                  <a:gd name="T82" fmla="*/ 322 w 576"/>
                  <a:gd name="T83" fmla="*/ 290 h 648"/>
                  <a:gd name="T84" fmla="*/ 274 w 576"/>
                  <a:gd name="T85" fmla="*/ 268 h 648"/>
                  <a:gd name="T86" fmla="*/ 224 w 576"/>
                  <a:gd name="T87" fmla="*/ 250 h 648"/>
                  <a:gd name="T88" fmla="*/ 172 w 576"/>
                  <a:gd name="T89" fmla="*/ 236 h 648"/>
                  <a:gd name="T90" fmla="*/ 116 w 576"/>
                  <a:gd name="T91" fmla="*/ 224 h 648"/>
                  <a:gd name="T92" fmla="*/ 58 w 576"/>
                  <a:gd name="T93" fmla="*/ 218 h 648"/>
                  <a:gd name="T94" fmla="*/ 0 w 576"/>
                  <a:gd name="T95" fmla="*/ 216 h 648"/>
                  <a:gd name="T96" fmla="*/ 0 w 576"/>
                  <a:gd name="T97" fmla="*/ 0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0"/>
                    </a:moveTo>
                    <a:lnTo>
                      <a:pt x="0" y="0"/>
                    </a:lnTo>
                    <a:lnTo>
                      <a:pt x="58" y="2"/>
                    </a:lnTo>
                    <a:lnTo>
                      <a:pt x="116" y="8"/>
                    </a:lnTo>
                    <a:lnTo>
                      <a:pt x="172" y="20"/>
                    </a:lnTo>
                    <a:lnTo>
                      <a:pt x="224" y="34"/>
                    </a:lnTo>
                    <a:lnTo>
                      <a:pt x="274" y="52"/>
                    </a:lnTo>
                    <a:lnTo>
                      <a:pt x="322" y="74"/>
                    </a:lnTo>
                    <a:lnTo>
                      <a:pt x="366" y="98"/>
                    </a:lnTo>
                    <a:lnTo>
                      <a:pt x="408" y="126"/>
                    </a:lnTo>
                    <a:lnTo>
                      <a:pt x="444" y="158"/>
                    </a:lnTo>
                    <a:lnTo>
                      <a:pt x="478" y="190"/>
                    </a:lnTo>
                    <a:lnTo>
                      <a:pt x="492" y="208"/>
                    </a:lnTo>
                    <a:lnTo>
                      <a:pt x="506" y="226"/>
                    </a:lnTo>
                    <a:lnTo>
                      <a:pt x="520" y="244"/>
                    </a:lnTo>
                    <a:lnTo>
                      <a:pt x="530" y="264"/>
                    </a:lnTo>
                    <a:lnTo>
                      <a:pt x="542" y="284"/>
                    </a:lnTo>
                    <a:lnTo>
                      <a:pt x="550" y="304"/>
                    </a:lnTo>
                    <a:lnTo>
                      <a:pt x="558" y="324"/>
                    </a:lnTo>
                    <a:lnTo>
                      <a:pt x="564" y="344"/>
                    </a:lnTo>
                    <a:lnTo>
                      <a:pt x="570" y="366"/>
                    </a:lnTo>
                    <a:lnTo>
                      <a:pt x="574" y="388"/>
                    </a:lnTo>
                    <a:lnTo>
                      <a:pt x="576" y="410"/>
                    </a:lnTo>
                    <a:lnTo>
                      <a:pt x="576" y="432"/>
                    </a:lnTo>
                    <a:lnTo>
                      <a:pt x="576" y="648"/>
                    </a:lnTo>
                    <a:lnTo>
                      <a:pt x="576" y="626"/>
                    </a:lnTo>
                    <a:lnTo>
                      <a:pt x="574" y="604"/>
                    </a:lnTo>
                    <a:lnTo>
                      <a:pt x="570" y="582"/>
                    </a:lnTo>
                    <a:lnTo>
                      <a:pt x="564" y="560"/>
                    </a:lnTo>
                    <a:lnTo>
                      <a:pt x="558" y="540"/>
                    </a:lnTo>
                    <a:lnTo>
                      <a:pt x="550" y="520"/>
                    </a:lnTo>
                    <a:lnTo>
                      <a:pt x="542" y="500"/>
                    </a:lnTo>
                    <a:lnTo>
                      <a:pt x="530" y="480"/>
                    </a:lnTo>
                    <a:lnTo>
                      <a:pt x="520" y="460"/>
                    </a:lnTo>
                    <a:lnTo>
                      <a:pt x="506" y="442"/>
                    </a:lnTo>
                    <a:lnTo>
                      <a:pt x="492" y="424"/>
                    </a:lnTo>
                    <a:lnTo>
                      <a:pt x="478" y="406"/>
                    </a:lnTo>
                    <a:lnTo>
                      <a:pt x="444" y="374"/>
                    </a:lnTo>
                    <a:lnTo>
                      <a:pt x="408" y="342"/>
                    </a:lnTo>
                    <a:lnTo>
                      <a:pt x="366" y="314"/>
                    </a:lnTo>
                    <a:lnTo>
                      <a:pt x="322" y="290"/>
                    </a:lnTo>
                    <a:lnTo>
                      <a:pt x="274" y="268"/>
                    </a:lnTo>
                    <a:lnTo>
                      <a:pt x="224" y="250"/>
                    </a:lnTo>
                    <a:lnTo>
                      <a:pt x="172" y="236"/>
                    </a:lnTo>
                    <a:lnTo>
                      <a:pt x="116" y="224"/>
                    </a:lnTo>
                    <a:lnTo>
                      <a:pt x="58" y="218"/>
                    </a:lnTo>
                    <a:lnTo>
                      <a:pt x="0" y="21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1" name="Group 48"/>
            <p:cNvGrpSpPr>
              <a:grpSpLocks/>
            </p:cNvGrpSpPr>
            <p:nvPr/>
          </p:nvGrpSpPr>
          <p:grpSpPr bwMode="auto">
            <a:xfrm rot="10800000">
              <a:off x="975" y="2932"/>
              <a:ext cx="227" cy="144"/>
              <a:chOff x="2294" y="1071"/>
              <a:chExt cx="2016" cy="1080"/>
            </a:xfrm>
          </p:grpSpPr>
          <p:sp>
            <p:nvSpPr>
              <p:cNvPr id="1045" name="Rectangle 49"/>
              <p:cNvSpPr>
                <a:spLocks noChangeArrowheads="1"/>
              </p:cNvSpPr>
              <p:nvPr/>
            </p:nvSpPr>
            <p:spPr bwMode="auto">
              <a:xfrm>
                <a:off x="2870" y="1719"/>
                <a:ext cx="864" cy="216"/>
              </a:xfrm>
              <a:prstGeom prst="rect">
                <a:avLst/>
              </a:prstGeom>
              <a:solidFill>
                <a:srgbClr val="FF6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6" name="Freeform 50"/>
              <p:cNvSpPr>
                <a:spLocks/>
              </p:cNvSpPr>
              <p:nvPr/>
            </p:nvSpPr>
            <p:spPr bwMode="auto">
              <a:xfrm>
                <a:off x="3734" y="1503"/>
                <a:ext cx="288" cy="432"/>
              </a:xfrm>
              <a:custGeom>
                <a:avLst/>
                <a:gdLst>
                  <a:gd name="T0" fmla="*/ 0 w 288"/>
                  <a:gd name="T1" fmla="*/ 432 h 432"/>
                  <a:gd name="T2" fmla="*/ 0 w 288"/>
                  <a:gd name="T3" fmla="*/ 432 h 432"/>
                  <a:gd name="T4" fmla="*/ 30 w 288"/>
                  <a:gd name="T5" fmla="*/ 430 h 432"/>
                  <a:gd name="T6" fmla="*/ 58 w 288"/>
                  <a:gd name="T7" fmla="*/ 428 h 432"/>
                  <a:gd name="T8" fmla="*/ 86 w 288"/>
                  <a:gd name="T9" fmla="*/ 422 h 432"/>
                  <a:gd name="T10" fmla="*/ 112 w 288"/>
                  <a:gd name="T11" fmla="*/ 416 h 432"/>
                  <a:gd name="T12" fmla="*/ 138 w 288"/>
                  <a:gd name="T13" fmla="*/ 406 h 432"/>
                  <a:gd name="T14" fmla="*/ 162 w 288"/>
                  <a:gd name="T15" fmla="*/ 396 h 432"/>
                  <a:gd name="T16" fmla="*/ 184 w 288"/>
                  <a:gd name="T17" fmla="*/ 382 h 432"/>
                  <a:gd name="T18" fmla="*/ 204 w 288"/>
                  <a:gd name="T19" fmla="*/ 368 h 432"/>
                  <a:gd name="T20" fmla="*/ 222 w 288"/>
                  <a:gd name="T21" fmla="*/ 354 h 432"/>
                  <a:gd name="T22" fmla="*/ 238 w 288"/>
                  <a:gd name="T23" fmla="*/ 336 h 432"/>
                  <a:gd name="T24" fmla="*/ 254 w 288"/>
                  <a:gd name="T25" fmla="*/ 318 h 432"/>
                  <a:gd name="T26" fmla="*/ 266 w 288"/>
                  <a:gd name="T27" fmla="*/ 300 h 432"/>
                  <a:gd name="T28" fmla="*/ 276 w 288"/>
                  <a:gd name="T29" fmla="*/ 280 h 432"/>
                  <a:gd name="T30" fmla="*/ 282 w 288"/>
                  <a:gd name="T31" fmla="*/ 260 h 432"/>
                  <a:gd name="T32" fmla="*/ 286 w 288"/>
                  <a:gd name="T33" fmla="*/ 238 h 432"/>
                  <a:gd name="T34" fmla="*/ 288 w 288"/>
                  <a:gd name="T35" fmla="*/ 216 h 432"/>
                  <a:gd name="T36" fmla="*/ 288 w 288"/>
                  <a:gd name="T37" fmla="*/ 0 h 432"/>
                  <a:gd name="T38" fmla="*/ 288 w 288"/>
                  <a:gd name="T39" fmla="*/ 0 h 432"/>
                  <a:gd name="T40" fmla="*/ 286 w 288"/>
                  <a:gd name="T41" fmla="*/ 22 h 432"/>
                  <a:gd name="T42" fmla="*/ 282 w 288"/>
                  <a:gd name="T43" fmla="*/ 44 h 432"/>
                  <a:gd name="T44" fmla="*/ 276 w 288"/>
                  <a:gd name="T45" fmla="*/ 64 h 432"/>
                  <a:gd name="T46" fmla="*/ 266 w 288"/>
                  <a:gd name="T47" fmla="*/ 84 h 432"/>
                  <a:gd name="T48" fmla="*/ 254 w 288"/>
                  <a:gd name="T49" fmla="*/ 102 h 432"/>
                  <a:gd name="T50" fmla="*/ 238 w 288"/>
                  <a:gd name="T51" fmla="*/ 120 h 432"/>
                  <a:gd name="T52" fmla="*/ 222 w 288"/>
                  <a:gd name="T53" fmla="*/ 138 h 432"/>
                  <a:gd name="T54" fmla="*/ 204 w 288"/>
                  <a:gd name="T55" fmla="*/ 152 h 432"/>
                  <a:gd name="T56" fmla="*/ 184 w 288"/>
                  <a:gd name="T57" fmla="*/ 166 h 432"/>
                  <a:gd name="T58" fmla="*/ 162 w 288"/>
                  <a:gd name="T59" fmla="*/ 180 h 432"/>
                  <a:gd name="T60" fmla="*/ 138 w 288"/>
                  <a:gd name="T61" fmla="*/ 190 h 432"/>
                  <a:gd name="T62" fmla="*/ 112 w 288"/>
                  <a:gd name="T63" fmla="*/ 200 h 432"/>
                  <a:gd name="T64" fmla="*/ 86 w 288"/>
                  <a:gd name="T65" fmla="*/ 206 h 432"/>
                  <a:gd name="T66" fmla="*/ 58 w 288"/>
                  <a:gd name="T67" fmla="*/ 212 h 432"/>
                  <a:gd name="T68" fmla="*/ 30 w 288"/>
                  <a:gd name="T69" fmla="*/ 214 h 432"/>
                  <a:gd name="T70" fmla="*/ 0 w 288"/>
                  <a:gd name="T71" fmla="*/ 216 h 432"/>
                  <a:gd name="T72" fmla="*/ 0 w 288"/>
                  <a:gd name="T73" fmla="*/ 432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432"/>
                    </a:moveTo>
                    <a:lnTo>
                      <a:pt x="0" y="432"/>
                    </a:lnTo>
                    <a:lnTo>
                      <a:pt x="30" y="430"/>
                    </a:lnTo>
                    <a:lnTo>
                      <a:pt x="58" y="428"/>
                    </a:lnTo>
                    <a:lnTo>
                      <a:pt x="86" y="422"/>
                    </a:lnTo>
                    <a:lnTo>
                      <a:pt x="112" y="416"/>
                    </a:lnTo>
                    <a:lnTo>
                      <a:pt x="138" y="406"/>
                    </a:lnTo>
                    <a:lnTo>
                      <a:pt x="162" y="396"/>
                    </a:lnTo>
                    <a:lnTo>
                      <a:pt x="184" y="382"/>
                    </a:lnTo>
                    <a:lnTo>
                      <a:pt x="204" y="368"/>
                    </a:lnTo>
                    <a:lnTo>
                      <a:pt x="222" y="354"/>
                    </a:lnTo>
                    <a:lnTo>
                      <a:pt x="238" y="336"/>
                    </a:lnTo>
                    <a:lnTo>
                      <a:pt x="254" y="318"/>
                    </a:lnTo>
                    <a:lnTo>
                      <a:pt x="266" y="300"/>
                    </a:lnTo>
                    <a:lnTo>
                      <a:pt x="276" y="280"/>
                    </a:lnTo>
                    <a:lnTo>
                      <a:pt x="282" y="260"/>
                    </a:lnTo>
                    <a:lnTo>
                      <a:pt x="286" y="238"/>
                    </a:lnTo>
                    <a:lnTo>
                      <a:pt x="288" y="216"/>
                    </a:lnTo>
                    <a:lnTo>
                      <a:pt x="288" y="0"/>
                    </a:lnTo>
                    <a:lnTo>
                      <a:pt x="286" y="22"/>
                    </a:lnTo>
                    <a:lnTo>
                      <a:pt x="282" y="44"/>
                    </a:lnTo>
                    <a:lnTo>
                      <a:pt x="276" y="64"/>
                    </a:lnTo>
                    <a:lnTo>
                      <a:pt x="266" y="84"/>
                    </a:lnTo>
                    <a:lnTo>
                      <a:pt x="254" y="102"/>
                    </a:lnTo>
                    <a:lnTo>
                      <a:pt x="238" y="120"/>
                    </a:lnTo>
                    <a:lnTo>
                      <a:pt x="222" y="138"/>
                    </a:lnTo>
                    <a:lnTo>
                      <a:pt x="204" y="152"/>
                    </a:lnTo>
                    <a:lnTo>
                      <a:pt x="184" y="166"/>
                    </a:lnTo>
                    <a:lnTo>
                      <a:pt x="162" y="180"/>
                    </a:lnTo>
                    <a:lnTo>
                      <a:pt x="138" y="190"/>
                    </a:lnTo>
                    <a:lnTo>
                      <a:pt x="112" y="200"/>
                    </a:lnTo>
                    <a:lnTo>
                      <a:pt x="86" y="206"/>
                    </a:lnTo>
                    <a:lnTo>
                      <a:pt x="58" y="212"/>
                    </a:lnTo>
                    <a:lnTo>
                      <a:pt x="30" y="214"/>
                    </a:lnTo>
                    <a:lnTo>
                      <a:pt x="0" y="216"/>
                    </a:lnTo>
                    <a:lnTo>
                      <a:pt x="0" y="43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6400"/>
                  </a:gs>
                  <a:gs pos="100000">
                    <a:srgbClr val="D652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7" name="Freeform 51"/>
              <p:cNvSpPr>
                <a:spLocks/>
              </p:cNvSpPr>
              <p:nvPr/>
            </p:nvSpPr>
            <p:spPr bwMode="auto">
              <a:xfrm>
                <a:off x="2582" y="1503"/>
                <a:ext cx="288" cy="432"/>
              </a:xfrm>
              <a:custGeom>
                <a:avLst/>
                <a:gdLst>
                  <a:gd name="T0" fmla="*/ 288 w 288"/>
                  <a:gd name="T1" fmla="*/ 216 h 432"/>
                  <a:gd name="T2" fmla="*/ 288 w 288"/>
                  <a:gd name="T3" fmla="*/ 216 h 432"/>
                  <a:gd name="T4" fmla="*/ 258 w 288"/>
                  <a:gd name="T5" fmla="*/ 214 h 432"/>
                  <a:gd name="T6" fmla="*/ 230 w 288"/>
                  <a:gd name="T7" fmla="*/ 212 h 432"/>
                  <a:gd name="T8" fmla="*/ 202 w 288"/>
                  <a:gd name="T9" fmla="*/ 206 h 432"/>
                  <a:gd name="T10" fmla="*/ 176 w 288"/>
                  <a:gd name="T11" fmla="*/ 200 h 432"/>
                  <a:gd name="T12" fmla="*/ 150 w 288"/>
                  <a:gd name="T13" fmla="*/ 190 h 432"/>
                  <a:gd name="T14" fmla="*/ 126 w 288"/>
                  <a:gd name="T15" fmla="*/ 180 h 432"/>
                  <a:gd name="T16" fmla="*/ 104 w 288"/>
                  <a:gd name="T17" fmla="*/ 166 h 432"/>
                  <a:gd name="T18" fmla="*/ 84 w 288"/>
                  <a:gd name="T19" fmla="*/ 152 h 432"/>
                  <a:gd name="T20" fmla="*/ 66 w 288"/>
                  <a:gd name="T21" fmla="*/ 138 h 432"/>
                  <a:gd name="T22" fmla="*/ 50 w 288"/>
                  <a:gd name="T23" fmla="*/ 120 h 432"/>
                  <a:gd name="T24" fmla="*/ 34 w 288"/>
                  <a:gd name="T25" fmla="*/ 102 h 432"/>
                  <a:gd name="T26" fmla="*/ 22 w 288"/>
                  <a:gd name="T27" fmla="*/ 84 h 432"/>
                  <a:gd name="T28" fmla="*/ 12 w 288"/>
                  <a:gd name="T29" fmla="*/ 64 h 432"/>
                  <a:gd name="T30" fmla="*/ 6 w 288"/>
                  <a:gd name="T31" fmla="*/ 44 h 432"/>
                  <a:gd name="T32" fmla="*/ 2 w 288"/>
                  <a:gd name="T33" fmla="*/ 22 h 432"/>
                  <a:gd name="T34" fmla="*/ 0 w 288"/>
                  <a:gd name="T35" fmla="*/ 0 h 432"/>
                  <a:gd name="T36" fmla="*/ 0 w 288"/>
                  <a:gd name="T37" fmla="*/ 216 h 432"/>
                  <a:gd name="T38" fmla="*/ 0 w 288"/>
                  <a:gd name="T39" fmla="*/ 216 h 432"/>
                  <a:gd name="T40" fmla="*/ 2 w 288"/>
                  <a:gd name="T41" fmla="*/ 238 h 432"/>
                  <a:gd name="T42" fmla="*/ 6 w 288"/>
                  <a:gd name="T43" fmla="*/ 260 h 432"/>
                  <a:gd name="T44" fmla="*/ 12 w 288"/>
                  <a:gd name="T45" fmla="*/ 280 h 432"/>
                  <a:gd name="T46" fmla="*/ 22 w 288"/>
                  <a:gd name="T47" fmla="*/ 300 h 432"/>
                  <a:gd name="T48" fmla="*/ 34 w 288"/>
                  <a:gd name="T49" fmla="*/ 318 h 432"/>
                  <a:gd name="T50" fmla="*/ 50 w 288"/>
                  <a:gd name="T51" fmla="*/ 336 h 432"/>
                  <a:gd name="T52" fmla="*/ 66 w 288"/>
                  <a:gd name="T53" fmla="*/ 354 h 432"/>
                  <a:gd name="T54" fmla="*/ 84 w 288"/>
                  <a:gd name="T55" fmla="*/ 368 h 432"/>
                  <a:gd name="T56" fmla="*/ 104 w 288"/>
                  <a:gd name="T57" fmla="*/ 382 h 432"/>
                  <a:gd name="T58" fmla="*/ 126 w 288"/>
                  <a:gd name="T59" fmla="*/ 396 h 432"/>
                  <a:gd name="T60" fmla="*/ 150 w 288"/>
                  <a:gd name="T61" fmla="*/ 406 h 432"/>
                  <a:gd name="T62" fmla="*/ 176 w 288"/>
                  <a:gd name="T63" fmla="*/ 416 h 432"/>
                  <a:gd name="T64" fmla="*/ 202 w 288"/>
                  <a:gd name="T65" fmla="*/ 422 h 432"/>
                  <a:gd name="T66" fmla="*/ 230 w 288"/>
                  <a:gd name="T67" fmla="*/ 428 h 432"/>
                  <a:gd name="T68" fmla="*/ 258 w 288"/>
                  <a:gd name="T69" fmla="*/ 430 h 432"/>
                  <a:gd name="T70" fmla="*/ 288 w 288"/>
                  <a:gd name="T71" fmla="*/ 432 h 432"/>
                  <a:gd name="T72" fmla="*/ 288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216"/>
                    </a:moveTo>
                    <a:lnTo>
                      <a:pt x="288" y="216"/>
                    </a:lnTo>
                    <a:lnTo>
                      <a:pt x="258" y="214"/>
                    </a:lnTo>
                    <a:lnTo>
                      <a:pt x="230" y="212"/>
                    </a:lnTo>
                    <a:lnTo>
                      <a:pt x="202" y="206"/>
                    </a:lnTo>
                    <a:lnTo>
                      <a:pt x="176" y="200"/>
                    </a:lnTo>
                    <a:lnTo>
                      <a:pt x="150" y="190"/>
                    </a:lnTo>
                    <a:lnTo>
                      <a:pt x="126" y="180"/>
                    </a:lnTo>
                    <a:lnTo>
                      <a:pt x="104" y="166"/>
                    </a:lnTo>
                    <a:lnTo>
                      <a:pt x="84" y="152"/>
                    </a:lnTo>
                    <a:lnTo>
                      <a:pt x="66" y="138"/>
                    </a:lnTo>
                    <a:lnTo>
                      <a:pt x="50" y="120"/>
                    </a:lnTo>
                    <a:lnTo>
                      <a:pt x="34" y="102"/>
                    </a:lnTo>
                    <a:lnTo>
                      <a:pt x="22" y="84"/>
                    </a:lnTo>
                    <a:lnTo>
                      <a:pt x="12" y="64"/>
                    </a:lnTo>
                    <a:lnTo>
                      <a:pt x="6" y="44"/>
                    </a:lnTo>
                    <a:lnTo>
                      <a:pt x="2" y="22"/>
                    </a:lnTo>
                    <a:lnTo>
                      <a:pt x="0" y="0"/>
                    </a:lnTo>
                    <a:lnTo>
                      <a:pt x="0" y="216"/>
                    </a:lnTo>
                    <a:lnTo>
                      <a:pt x="2" y="238"/>
                    </a:lnTo>
                    <a:lnTo>
                      <a:pt x="6" y="260"/>
                    </a:lnTo>
                    <a:lnTo>
                      <a:pt x="12" y="280"/>
                    </a:lnTo>
                    <a:lnTo>
                      <a:pt x="22" y="300"/>
                    </a:lnTo>
                    <a:lnTo>
                      <a:pt x="34" y="318"/>
                    </a:lnTo>
                    <a:lnTo>
                      <a:pt x="50" y="336"/>
                    </a:lnTo>
                    <a:lnTo>
                      <a:pt x="66" y="354"/>
                    </a:lnTo>
                    <a:lnTo>
                      <a:pt x="84" y="368"/>
                    </a:lnTo>
                    <a:lnTo>
                      <a:pt x="104" y="382"/>
                    </a:lnTo>
                    <a:lnTo>
                      <a:pt x="126" y="396"/>
                    </a:lnTo>
                    <a:lnTo>
                      <a:pt x="150" y="406"/>
                    </a:lnTo>
                    <a:lnTo>
                      <a:pt x="176" y="416"/>
                    </a:lnTo>
                    <a:lnTo>
                      <a:pt x="202" y="422"/>
                    </a:lnTo>
                    <a:lnTo>
                      <a:pt x="230" y="428"/>
                    </a:lnTo>
                    <a:lnTo>
                      <a:pt x="258" y="430"/>
                    </a:lnTo>
                    <a:lnTo>
                      <a:pt x="288" y="432"/>
                    </a:lnTo>
                    <a:lnTo>
                      <a:pt x="288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C2900"/>
                  </a:gs>
                  <a:gs pos="100000">
                    <a:srgbClr val="FF64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8" name="Freeform 52"/>
              <p:cNvSpPr>
                <a:spLocks noEditPoints="1"/>
              </p:cNvSpPr>
              <p:nvPr/>
            </p:nvSpPr>
            <p:spPr bwMode="auto">
              <a:xfrm>
                <a:off x="2294" y="1287"/>
                <a:ext cx="2016" cy="864"/>
              </a:xfrm>
              <a:custGeom>
                <a:avLst/>
                <a:gdLst>
                  <a:gd name="T0" fmla="*/ 1440 w 2016"/>
                  <a:gd name="T1" fmla="*/ 864 h 864"/>
                  <a:gd name="T2" fmla="*/ 1612 w 2016"/>
                  <a:gd name="T3" fmla="*/ 844 h 864"/>
                  <a:gd name="T4" fmla="*/ 1762 w 2016"/>
                  <a:gd name="T5" fmla="*/ 790 h 864"/>
                  <a:gd name="T6" fmla="*/ 1884 w 2016"/>
                  <a:gd name="T7" fmla="*/ 706 h 864"/>
                  <a:gd name="T8" fmla="*/ 1946 w 2016"/>
                  <a:gd name="T9" fmla="*/ 638 h 864"/>
                  <a:gd name="T10" fmla="*/ 1982 w 2016"/>
                  <a:gd name="T11" fmla="*/ 580 h 864"/>
                  <a:gd name="T12" fmla="*/ 2004 w 2016"/>
                  <a:gd name="T13" fmla="*/ 520 h 864"/>
                  <a:gd name="T14" fmla="*/ 2016 w 2016"/>
                  <a:gd name="T15" fmla="*/ 454 h 864"/>
                  <a:gd name="T16" fmla="*/ 2016 w 2016"/>
                  <a:gd name="T17" fmla="*/ 410 h 864"/>
                  <a:gd name="T18" fmla="*/ 2004 w 2016"/>
                  <a:gd name="T19" fmla="*/ 344 h 864"/>
                  <a:gd name="T20" fmla="*/ 1982 w 2016"/>
                  <a:gd name="T21" fmla="*/ 284 h 864"/>
                  <a:gd name="T22" fmla="*/ 1946 w 2016"/>
                  <a:gd name="T23" fmla="*/ 226 h 864"/>
                  <a:gd name="T24" fmla="*/ 1884 w 2016"/>
                  <a:gd name="T25" fmla="*/ 158 h 864"/>
                  <a:gd name="T26" fmla="*/ 1762 w 2016"/>
                  <a:gd name="T27" fmla="*/ 74 h 864"/>
                  <a:gd name="T28" fmla="*/ 1612 w 2016"/>
                  <a:gd name="T29" fmla="*/ 20 h 864"/>
                  <a:gd name="T30" fmla="*/ 1440 w 2016"/>
                  <a:gd name="T31" fmla="*/ 0 h 864"/>
                  <a:gd name="T32" fmla="*/ 518 w 2016"/>
                  <a:gd name="T33" fmla="*/ 2 h 864"/>
                  <a:gd name="T34" fmla="*/ 352 w 2016"/>
                  <a:gd name="T35" fmla="*/ 34 h 864"/>
                  <a:gd name="T36" fmla="*/ 210 w 2016"/>
                  <a:gd name="T37" fmla="*/ 98 h 864"/>
                  <a:gd name="T38" fmla="*/ 98 w 2016"/>
                  <a:gd name="T39" fmla="*/ 190 h 864"/>
                  <a:gd name="T40" fmla="*/ 56 w 2016"/>
                  <a:gd name="T41" fmla="*/ 244 h 864"/>
                  <a:gd name="T42" fmla="*/ 26 w 2016"/>
                  <a:gd name="T43" fmla="*/ 304 h 864"/>
                  <a:gd name="T44" fmla="*/ 6 w 2016"/>
                  <a:gd name="T45" fmla="*/ 366 h 864"/>
                  <a:gd name="T46" fmla="*/ 0 w 2016"/>
                  <a:gd name="T47" fmla="*/ 432 h 864"/>
                  <a:gd name="T48" fmla="*/ 2 w 2016"/>
                  <a:gd name="T49" fmla="*/ 476 h 864"/>
                  <a:gd name="T50" fmla="*/ 18 w 2016"/>
                  <a:gd name="T51" fmla="*/ 540 h 864"/>
                  <a:gd name="T52" fmla="*/ 46 w 2016"/>
                  <a:gd name="T53" fmla="*/ 600 h 864"/>
                  <a:gd name="T54" fmla="*/ 84 w 2016"/>
                  <a:gd name="T55" fmla="*/ 656 h 864"/>
                  <a:gd name="T56" fmla="*/ 168 w 2016"/>
                  <a:gd name="T57" fmla="*/ 738 h 864"/>
                  <a:gd name="T58" fmla="*/ 302 w 2016"/>
                  <a:gd name="T59" fmla="*/ 812 h 864"/>
                  <a:gd name="T60" fmla="*/ 460 w 2016"/>
                  <a:gd name="T61" fmla="*/ 856 h 864"/>
                  <a:gd name="T62" fmla="*/ 576 w 2016"/>
                  <a:gd name="T63" fmla="*/ 864 h 864"/>
                  <a:gd name="T64" fmla="*/ 1440 w 2016"/>
                  <a:gd name="T65" fmla="*/ 216 h 864"/>
                  <a:gd name="T66" fmla="*/ 1526 w 2016"/>
                  <a:gd name="T67" fmla="*/ 226 h 864"/>
                  <a:gd name="T68" fmla="*/ 1602 w 2016"/>
                  <a:gd name="T69" fmla="*/ 252 h 864"/>
                  <a:gd name="T70" fmla="*/ 1662 w 2016"/>
                  <a:gd name="T71" fmla="*/ 294 h 864"/>
                  <a:gd name="T72" fmla="*/ 1706 w 2016"/>
                  <a:gd name="T73" fmla="*/ 348 h 864"/>
                  <a:gd name="T74" fmla="*/ 1726 w 2016"/>
                  <a:gd name="T75" fmla="*/ 410 h 864"/>
                  <a:gd name="T76" fmla="*/ 1726 w 2016"/>
                  <a:gd name="T77" fmla="*/ 454 h 864"/>
                  <a:gd name="T78" fmla="*/ 1706 w 2016"/>
                  <a:gd name="T79" fmla="*/ 516 h 864"/>
                  <a:gd name="T80" fmla="*/ 1662 w 2016"/>
                  <a:gd name="T81" fmla="*/ 570 h 864"/>
                  <a:gd name="T82" fmla="*/ 1602 w 2016"/>
                  <a:gd name="T83" fmla="*/ 612 h 864"/>
                  <a:gd name="T84" fmla="*/ 1526 w 2016"/>
                  <a:gd name="T85" fmla="*/ 638 h 864"/>
                  <a:gd name="T86" fmla="*/ 1440 w 2016"/>
                  <a:gd name="T87" fmla="*/ 648 h 864"/>
                  <a:gd name="T88" fmla="*/ 546 w 2016"/>
                  <a:gd name="T89" fmla="*/ 646 h 864"/>
                  <a:gd name="T90" fmla="*/ 464 w 2016"/>
                  <a:gd name="T91" fmla="*/ 632 h 864"/>
                  <a:gd name="T92" fmla="*/ 392 w 2016"/>
                  <a:gd name="T93" fmla="*/ 598 h 864"/>
                  <a:gd name="T94" fmla="*/ 338 w 2016"/>
                  <a:gd name="T95" fmla="*/ 552 h 864"/>
                  <a:gd name="T96" fmla="*/ 300 w 2016"/>
                  <a:gd name="T97" fmla="*/ 496 h 864"/>
                  <a:gd name="T98" fmla="*/ 288 w 2016"/>
                  <a:gd name="T99" fmla="*/ 432 h 864"/>
                  <a:gd name="T100" fmla="*/ 294 w 2016"/>
                  <a:gd name="T101" fmla="*/ 388 h 864"/>
                  <a:gd name="T102" fmla="*/ 322 w 2016"/>
                  <a:gd name="T103" fmla="*/ 330 h 864"/>
                  <a:gd name="T104" fmla="*/ 372 w 2016"/>
                  <a:gd name="T105" fmla="*/ 280 h 864"/>
                  <a:gd name="T106" fmla="*/ 438 w 2016"/>
                  <a:gd name="T107" fmla="*/ 242 h 864"/>
                  <a:gd name="T108" fmla="*/ 518 w 2016"/>
                  <a:gd name="T109" fmla="*/ 220 h 864"/>
                  <a:gd name="T110" fmla="*/ 576 w 2016"/>
                  <a:gd name="T111" fmla="*/ 216 h 86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16"/>
                  <a:gd name="T169" fmla="*/ 0 h 864"/>
                  <a:gd name="T170" fmla="*/ 2016 w 2016"/>
                  <a:gd name="T171" fmla="*/ 864 h 86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16" h="864">
                    <a:moveTo>
                      <a:pt x="576" y="864"/>
                    </a:moveTo>
                    <a:lnTo>
                      <a:pt x="1440" y="864"/>
                    </a:lnTo>
                    <a:lnTo>
                      <a:pt x="1498" y="862"/>
                    </a:lnTo>
                    <a:lnTo>
                      <a:pt x="1556" y="856"/>
                    </a:lnTo>
                    <a:lnTo>
                      <a:pt x="1612" y="844"/>
                    </a:lnTo>
                    <a:lnTo>
                      <a:pt x="1664" y="830"/>
                    </a:lnTo>
                    <a:lnTo>
                      <a:pt x="1714" y="812"/>
                    </a:lnTo>
                    <a:lnTo>
                      <a:pt x="1762" y="790"/>
                    </a:lnTo>
                    <a:lnTo>
                      <a:pt x="1806" y="766"/>
                    </a:lnTo>
                    <a:lnTo>
                      <a:pt x="1848" y="738"/>
                    </a:lnTo>
                    <a:lnTo>
                      <a:pt x="1884" y="706"/>
                    </a:lnTo>
                    <a:lnTo>
                      <a:pt x="1918" y="674"/>
                    </a:lnTo>
                    <a:lnTo>
                      <a:pt x="1932" y="656"/>
                    </a:lnTo>
                    <a:lnTo>
                      <a:pt x="1946" y="638"/>
                    </a:lnTo>
                    <a:lnTo>
                      <a:pt x="1960" y="620"/>
                    </a:lnTo>
                    <a:lnTo>
                      <a:pt x="1970" y="600"/>
                    </a:lnTo>
                    <a:lnTo>
                      <a:pt x="1982" y="580"/>
                    </a:lnTo>
                    <a:lnTo>
                      <a:pt x="1990" y="560"/>
                    </a:lnTo>
                    <a:lnTo>
                      <a:pt x="1998" y="540"/>
                    </a:lnTo>
                    <a:lnTo>
                      <a:pt x="2004" y="520"/>
                    </a:lnTo>
                    <a:lnTo>
                      <a:pt x="2010" y="498"/>
                    </a:lnTo>
                    <a:lnTo>
                      <a:pt x="2014" y="476"/>
                    </a:lnTo>
                    <a:lnTo>
                      <a:pt x="2016" y="454"/>
                    </a:ln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0" y="454"/>
                    </a:lnTo>
                    <a:lnTo>
                      <a:pt x="2" y="476"/>
                    </a:lnTo>
                    <a:lnTo>
                      <a:pt x="6" y="498"/>
                    </a:lnTo>
                    <a:lnTo>
                      <a:pt x="12" y="520"/>
                    </a:lnTo>
                    <a:lnTo>
                      <a:pt x="18" y="540"/>
                    </a:lnTo>
                    <a:lnTo>
                      <a:pt x="26" y="560"/>
                    </a:lnTo>
                    <a:lnTo>
                      <a:pt x="34" y="580"/>
                    </a:lnTo>
                    <a:lnTo>
                      <a:pt x="46" y="600"/>
                    </a:lnTo>
                    <a:lnTo>
                      <a:pt x="56" y="620"/>
                    </a:lnTo>
                    <a:lnTo>
                      <a:pt x="70" y="638"/>
                    </a:lnTo>
                    <a:lnTo>
                      <a:pt x="84" y="656"/>
                    </a:lnTo>
                    <a:lnTo>
                      <a:pt x="98" y="674"/>
                    </a:lnTo>
                    <a:lnTo>
                      <a:pt x="132" y="706"/>
                    </a:lnTo>
                    <a:lnTo>
                      <a:pt x="168" y="738"/>
                    </a:lnTo>
                    <a:lnTo>
                      <a:pt x="210" y="766"/>
                    </a:lnTo>
                    <a:lnTo>
                      <a:pt x="254" y="790"/>
                    </a:lnTo>
                    <a:lnTo>
                      <a:pt x="302" y="812"/>
                    </a:lnTo>
                    <a:lnTo>
                      <a:pt x="352" y="830"/>
                    </a:lnTo>
                    <a:lnTo>
                      <a:pt x="404" y="844"/>
                    </a:lnTo>
                    <a:lnTo>
                      <a:pt x="460" y="856"/>
                    </a:lnTo>
                    <a:lnTo>
                      <a:pt x="518" y="862"/>
                    </a:lnTo>
                    <a:lnTo>
                      <a:pt x="576" y="864"/>
                    </a:lnTo>
                    <a:close/>
                    <a:moveTo>
                      <a:pt x="576" y="216"/>
                    </a:move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1726" y="454"/>
                    </a:lnTo>
                    <a:lnTo>
                      <a:pt x="1722" y="476"/>
                    </a:lnTo>
                    <a:lnTo>
                      <a:pt x="1716" y="496"/>
                    </a:lnTo>
                    <a:lnTo>
                      <a:pt x="1706" y="516"/>
                    </a:lnTo>
                    <a:lnTo>
                      <a:pt x="1694" y="534"/>
                    </a:lnTo>
                    <a:lnTo>
                      <a:pt x="1678" y="552"/>
                    </a:lnTo>
                    <a:lnTo>
                      <a:pt x="1662" y="570"/>
                    </a:lnTo>
                    <a:lnTo>
                      <a:pt x="1644" y="584"/>
                    </a:lnTo>
                    <a:lnTo>
                      <a:pt x="1624" y="598"/>
                    </a:lnTo>
                    <a:lnTo>
                      <a:pt x="1602" y="612"/>
                    </a:lnTo>
                    <a:lnTo>
                      <a:pt x="1578" y="622"/>
                    </a:lnTo>
                    <a:lnTo>
                      <a:pt x="1552" y="632"/>
                    </a:lnTo>
                    <a:lnTo>
                      <a:pt x="1526" y="638"/>
                    </a:lnTo>
                    <a:lnTo>
                      <a:pt x="1498" y="644"/>
                    </a:lnTo>
                    <a:lnTo>
                      <a:pt x="1470" y="646"/>
                    </a:lnTo>
                    <a:lnTo>
                      <a:pt x="1440" y="648"/>
                    </a:lnTo>
                    <a:lnTo>
                      <a:pt x="576" y="648"/>
                    </a:lnTo>
                    <a:lnTo>
                      <a:pt x="546" y="646"/>
                    </a:lnTo>
                    <a:lnTo>
                      <a:pt x="518" y="644"/>
                    </a:lnTo>
                    <a:lnTo>
                      <a:pt x="490" y="638"/>
                    </a:lnTo>
                    <a:lnTo>
                      <a:pt x="464" y="632"/>
                    </a:lnTo>
                    <a:lnTo>
                      <a:pt x="438" y="622"/>
                    </a:lnTo>
                    <a:lnTo>
                      <a:pt x="414" y="612"/>
                    </a:lnTo>
                    <a:lnTo>
                      <a:pt x="392" y="598"/>
                    </a:lnTo>
                    <a:lnTo>
                      <a:pt x="372" y="584"/>
                    </a:lnTo>
                    <a:lnTo>
                      <a:pt x="354" y="570"/>
                    </a:lnTo>
                    <a:lnTo>
                      <a:pt x="338" y="552"/>
                    </a:lnTo>
                    <a:lnTo>
                      <a:pt x="322" y="534"/>
                    </a:lnTo>
                    <a:lnTo>
                      <a:pt x="310" y="516"/>
                    </a:lnTo>
                    <a:lnTo>
                      <a:pt x="300" y="496"/>
                    </a:lnTo>
                    <a:lnTo>
                      <a:pt x="294" y="476"/>
                    </a:lnTo>
                    <a:lnTo>
                      <a:pt x="290" y="454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close/>
                  </a:path>
                </a:pathLst>
              </a:custGeom>
              <a:solidFill>
                <a:srgbClr val="B04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9" name="Rectangle 53"/>
              <p:cNvSpPr>
                <a:spLocks noChangeArrowheads="1"/>
              </p:cNvSpPr>
              <p:nvPr/>
            </p:nvSpPr>
            <p:spPr bwMode="auto">
              <a:xfrm>
                <a:off x="2870" y="1071"/>
                <a:ext cx="864" cy="216"/>
              </a:xfrm>
              <a:prstGeom prst="rect">
                <a:avLst/>
              </a:prstGeom>
              <a:solidFill>
                <a:srgbClr val="FF6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0" name="Freeform 54"/>
              <p:cNvSpPr>
                <a:spLocks/>
              </p:cNvSpPr>
              <p:nvPr/>
            </p:nvSpPr>
            <p:spPr bwMode="auto">
              <a:xfrm>
                <a:off x="2294" y="1071"/>
                <a:ext cx="576" cy="648"/>
              </a:xfrm>
              <a:custGeom>
                <a:avLst/>
                <a:gdLst>
                  <a:gd name="T0" fmla="*/ 576 w 576"/>
                  <a:gd name="T1" fmla="*/ 216 h 648"/>
                  <a:gd name="T2" fmla="*/ 576 w 576"/>
                  <a:gd name="T3" fmla="*/ 216 h 648"/>
                  <a:gd name="T4" fmla="*/ 518 w 576"/>
                  <a:gd name="T5" fmla="*/ 218 h 648"/>
                  <a:gd name="T6" fmla="*/ 460 w 576"/>
                  <a:gd name="T7" fmla="*/ 224 h 648"/>
                  <a:gd name="T8" fmla="*/ 404 w 576"/>
                  <a:gd name="T9" fmla="*/ 236 h 648"/>
                  <a:gd name="T10" fmla="*/ 352 w 576"/>
                  <a:gd name="T11" fmla="*/ 250 h 648"/>
                  <a:gd name="T12" fmla="*/ 302 w 576"/>
                  <a:gd name="T13" fmla="*/ 268 h 648"/>
                  <a:gd name="T14" fmla="*/ 254 w 576"/>
                  <a:gd name="T15" fmla="*/ 290 h 648"/>
                  <a:gd name="T16" fmla="*/ 210 w 576"/>
                  <a:gd name="T17" fmla="*/ 314 h 648"/>
                  <a:gd name="T18" fmla="*/ 168 w 576"/>
                  <a:gd name="T19" fmla="*/ 342 h 648"/>
                  <a:gd name="T20" fmla="*/ 132 w 576"/>
                  <a:gd name="T21" fmla="*/ 374 h 648"/>
                  <a:gd name="T22" fmla="*/ 98 w 576"/>
                  <a:gd name="T23" fmla="*/ 406 h 648"/>
                  <a:gd name="T24" fmla="*/ 84 w 576"/>
                  <a:gd name="T25" fmla="*/ 424 h 648"/>
                  <a:gd name="T26" fmla="*/ 70 w 576"/>
                  <a:gd name="T27" fmla="*/ 442 h 648"/>
                  <a:gd name="T28" fmla="*/ 56 w 576"/>
                  <a:gd name="T29" fmla="*/ 460 h 648"/>
                  <a:gd name="T30" fmla="*/ 46 w 576"/>
                  <a:gd name="T31" fmla="*/ 480 h 648"/>
                  <a:gd name="T32" fmla="*/ 34 w 576"/>
                  <a:gd name="T33" fmla="*/ 500 h 648"/>
                  <a:gd name="T34" fmla="*/ 26 w 576"/>
                  <a:gd name="T35" fmla="*/ 520 h 648"/>
                  <a:gd name="T36" fmla="*/ 18 w 576"/>
                  <a:gd name="T37" fmla="*/ 540 h 648"/>
                  <a:gd name="T38" fmla="*/ 12 w 576"/>
                  <a:gd name="T39" fmla="*/ 560 h 648"/>
                  <a:gd name="T40" fmla="*/ 6 w 576"/>
                  <a:gd name="T41" fmla="*/ 582 h 648"/>
                  <a:gd name="T42" fmla="*/ 2 w 576"/>
                  <a:gd name="T43" fmla="*/ 604 h 648"/>
                  <a:gd name="T44" fmla="*/ 0 w 576"/>
                  <a:gd name="T45" fmla="*/ 626 h 648"/>
                  <a:gd name="T46" fmla="*/ 0 w 576"/>
                  <a:gd name="T47" fmla="*/ 648 h 648"/>
                  <a:gd name="T48" fmla="*/ 0 w 576"/>
                  <a:gd name="T49" fmla="*/ 432 h 648"/>
                  <a:gd name="T50" fmla="*/ 0 w 576"/>
                  <a:gd name="T51" fmla="*/ 432 h 648"/>
                  <a:gd name="T52" fmla="*/ 0 w 576"/>
                  <a:gd name="T53" fmla="*/ 410 h 648"/>
                  <a:gd name="T54" fmla="*/ 2 w 576"/>
                  <a:gd name="T55" fmla="*/ 388 h 648"/>
                  <a:gd name="T56" fmla="*/ 6 w 576"/>
                  <a:gd name="T57" fmla="*/ 366 h 648"/>
                  <a:gd name="T58" fmla="*/ 12 w 576"/>
                  <a:gd name="T59" fmla="*/ 344 h 648"/>
                  <a:gd name="T60" fmla="*/ 18 w 576"/>
                  <a:gd name="T61" fmla="*/ 324 h 648"/>
                  <a:gd name="T62" fmla="*/ 26 w 576"/>
                  <a:gd name="T63" fmla="*/ 304 h 648"/>
                  <a:gd name="T64" fmla="*/ 34 w 576"/>
                  <a:gd name="T65" fmla="*/ 284 h 648"/>
                  <a:gd name="T66" fmla="*/ 46 w 576"/>
                  <a:gd name="T67" fmla="*/ 264 h 648"/>
                  <a:gd name="T68" fmla="*/ 56 w 576"/>
                  <a:gd name="T69" fmla="*/ 244 h 648"/>
                  <a:gd name="T70" fmla="*/ 70 w 576"/>
                  <a:gd name="T71" fmla="*/ 226 h 648"/>
                  <a:gd name="T72" fmla="*/ 84 w 576"/>
                  <a:gd name="T73" fmla="*/ 208 h 648"/>
                  <a:gd name="T74" fmla="*/ 98 w 576"/>
                  <a:gd name="T75" fmla="*/ 190 h 648"/>
                  <a:gd name="T76" fmla="*/ 132 w 576"/>
                  <a:gd name="T77" fmla="*/ 158 h 648"/>
                  <a:gd name="T78" fmla="*/ 168 w 576"/>
                  <a:gd name="T79" fmla="*/ 126 h 648"/>
                  <a:gd name="T80" fmla="*/ 210 w 576"/>
                  <a:gd name="T81" fmla="*/ 98 h 648"/>
                  <a:gd name="T82" fmla="*/ 254 w 576"/>
                  <a:gd name="T83" fmla="*/ 74 h 648"/>
                  <a:gd name="T84" fmla="*/ 302 w 576"/>
                  <a:gd name="T85" fmla="*/ 52 h 648"/>
                  <a:gd name="T86" fmla="*/ 352 w 576"/>
                  <a:gd name="T87" fmla="*/ 34 h 648"/>
                  <a:gd name="T88" fmla="*/ 404 w 576"/>
                  <a:gd name="T89" fmla="*/ 20 h 648"/>
                  <a:gd name="T90" fmla="*/ 460 w 576"/>
                  <a:gd name="T91" fmla="*/ 8 h 648"/>
                  <a:gd name="T92" fmla="*/ 518 w 576"/>
                  <a:gd name="T93" fmla="*/ 2 h 648"/>
                  <a:gd name="T94" fmla="*/ 576 w 576"/>
                  <a:gd name="T95" fmla="*/ 0 h 648"/>
                  <a:gd name="T96" fmla="*/ 576 w 576"/>
                  <a:gd name="T97" fmla="*/ 216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216"/>
                    </a:moveTo>
                    <a:lnTo>
                      <a:pt x="576" y="216"/>
                    </a:lnTo>
                    <a:lnTo>
                      <a:pt x="518" y="218"/>
                    </a:lnTo>
                    <a:lnTo>
                      <a:pt x="460" y="224"/>
                    </a:lnTo>
                    <a:lnTo>
                      <a:pt x="404" y="236"/>
                    </a:lnTo>
                    <a:lnTo>
                      <a:pt x="352" y="250"/>
                    </a:lnTo>
                    <a:lnTo>
                      <a:pt x="302" y="268"/>
                    </a:lnTo>
                    <a:lnTo>
                      <a:pt x="254" y="290"/>
                    </a:lnTo>
                    <a:lnTo>
                      <a:pt x="210" y="314"/>
                    </a:lnTo>
                    <a:lnTo>
                      <a:pt x="168" y="342"/>
                    </a:lnTo>
                    <a:lnTo>
                      <a:pt x="132" y="374"/>
                    </a:lnTo>
                    <a:lnTo>
                      <a:pt x="98" y="406"/>
                    </a:lnTo>
                    <a:lnTo>
                      <a:pt x="84" y="424"/>
                    </a:lnTo>
                    <a:lnTo>
                      <a:pt x="70" y="442"/>
                    </a:lnTo>
                    <a:lnTo>
                      <a:pt x="56" y="460"/>
                    </a:lnTo>
                    <a:lnTo>
                      <a:pt x="46" y="480"/>
                    </a:lnTo>
                    <a:lnTo>
                      <a:pt x="34" y="500"/>
                    </a:lnTo>
                    <a:lnTo>
                      <a:pt x="26" y="520"/>
                    </a:lnTo>
                    <a:lnTo>
                      <a:pt x="18" y="540"/>
                    </a:lnTo>
                    <a:lnTo>
                      <a:pt x="12" y="560"/>
                    </a:lnTo>
                    <a:lnTo>
                      <a:pt x="6" y="582"/>
                    </a:lnTo>
                    <a:lnTo>
                      <a:pt x="2" y="604"/>
                    </a:lnTo>
                    <a:lnTo>
                      <a:pt x="0" y="626"/>
                    </a:lnTo>
                    <a:lnTo>
                      <a:pt x="0" y="648"/>
                    </a:lnTo>
                    <a:lnTo>
                      <a:pt x="0" y="432"/>
                    </a:lnTo>
                    <a:lnTo>
                      <a:pt x="0" y="410"/>
                    </a:lnTo>
                    <a:lnTo>
                      <a:pt x="2" y="388"/>
                    </a:lnTo>
                    <a:lnTo>
                      <a:pt x="6" y="366"/>
                    </a:lnTo>
                    <a:lnTo>
                      <a:pt x="12" y="344"/>
                    </a:lnTo>
                    <a:lnTo>
                      <a:pt x="18" y="324"/>
                    </a:lnTo>
                    <a:lnTo>
                      <a:pt x="26" y="304"/>
                    </a:lnTo>
                    <a:lnTo>
                      <a:pt x="34" y="284"/>
                    </a:lnTo>
                    <a:lnTo>
                      <a:pt x="46" y="264"/>
                    </a:lnTo>
                    <a:lnTo>
                      <a:pt x="56" y="244"/>
                    </a:lnTo>
                    <a:lnTo>
                      <a:pt x="70" y="226"/>
                    </a:lnTo>
                    <a:lnTo>
                      <a:pt x="84" y="208"/>
                    </a:lnTo>
                    <a:lnTo>
                      <a:pt x="98" y="190"/>
                    </a:lnTo>
                    <a:lnTo>
                      <a:pt x="132" y="158"/>
                    </a:lnTo>
                    <a:lnTo>
                      <a:pt x="168" y="126"/>
                    </a:lnTo>
                    <a:lnTo>
                      <a:pt x="210" y="98"/>
                    </a:lnTo>
                    <a:lnTo>
                      <a:pt x="254" y="74"/>
                    </a:lnTo>
                    <a:lnTo>
                      <a:pt x="302" y="52"/>
                    </a:lnTo>
                    <a:lnTo>
                      <a:pt x="352" y="34"/>
                    </a:lnTo>
                    <a:lnTo>
                      <a:pt x="404" y="20"/>
                    </a:lnTo>
                    <a:lnTo>
                      <a:pt x="460" y="8"/>
                    </a:lnTo>
                    <a:lnTo>
                      <a:pt x="518" y="2"/>
                    </a:lnTo>
                    <a:lnTo>
                      <a:pt x="576" y="0"/>
                    </a:lnTo>
                    <a:lnTo>
                      <a:pt x="576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5200"/>
                  </a:gs>
                  <a:gs pos="100000">
                    <a:srgbClr val="FF64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1" name="Freeform 55"/>
              <p:cNvSpPr>
                <a:spLocks/>
              </p:cNvSpPr>
              <p:nvPr/>
            </p:nvSpPr>
            <p:spPr bwMode="auto">
              <a:xfrm>
                <a:off x="3734" y="1071"/>
                <a:ext cx="576" cy="648"/>
              </a:xfrm>
              <a:custGeom>
                <a:avLst/>
                <a:gdLst>
                  <a:gd name="T0" fmla="*/ 0 w 576"/>
                  <a:gd name="T1" fmla="*/ 0 h 648"/>
                  <a:gd name="T2" fmla="*/ 0 w 576"/>
                  <a:gd name="T3" fmla="*/ 0 h 648"/>
                  <a:gd name="T4" fmla="*/ 58 w 576"/>
                  <a:gd name="T5" fmla="*/ 2 h 648"/>
                  <a:gd name="T6" fmla="*/ 116 w 576"/>
                  <a:gd name="T7" fmla="*/ 8 h 648"/>
                  <a:gd name="T8" fmla="*/ 172 w 576"/>
                  <a:gd name="T9" fmla="*/ 20 h 648"/>
                  <a:gd name="T10" fmla="*/ 224 w 576"/>
                  <a:gd name="T11" fmla="*/ 34 h 648"/>
                  <a:gd name="T12" fmla="*/ 274 w 576"/>
                  <a:gd name="T13" fmla="*/ 52 h 648"/>
                  <a:gd name="T14" fmla="*/ 322 w 576"/>
                  <a:gd name="T15" fmla="*/ 74 h 648"/>
                  <a:gd name="T16" fmla="*/ 366 w 576"/>
                  <a:gd name="T17" fmla="*/ 98 h 648"/>
                  <a:gd name="T18" fmla="*/ 408 w 576"/>
                  <a:gd name="T19" fmla="*/ 126 h 648"/>
                  <a:gd name="T20" fmla="*/ 444 w 576"/>
                  <a:gd name="T21" fmla="*/ 158 h 648"/>
                  <a:gd name="T22" fmla="*/ 478 w 576"/>
                  <a:gd name="T23" fmla="*/ 190 h 648"/>
                  <a:gd name="T24" fmla="*/ 492 w 576"/>
                  <a:gd name="T25" fmla="*/ 208 h 648"/>
                  <a:gd name="T26" fmla="*/ 506 w 576"/>
                  <a:gd name="T27" fmla="*/ 226 h 648"/>
                  <a:gd name="T28" fmla="*/ 520 w 576"/>
                  <a:gd name="T29" fmla="*/ 244 h 648"/>
                  <a:gd name="T30" fmla="*/ 530 w 576"/>
                  <a:gd name="T31" fmla="*/ 264 h 648"/>
                  <a:gd name="T32" fmla="*/ 542 w 576"/>
                  <a:gd name="T33" fmla="*/ 284 h 648"/>
                  <a:gd name="T34" fmla="*/ 550 w 576"/>
                  <a:gd name="T35" fmla="*/ 304 h 648"/>
                  <a:gd name="T36" fmla="*/ 558 w 576"/>
                  <a:gd name="T37" fmla="*/ 324 h 648"/>
                  <a:gd name="T38" fmla="*/ 564 w 576"/>
                  <a:gd name="T39" fmla="*/ 344 h 648"/>
                  <a:gd name="T40" fmla="*/ 570 w 576"/>
                  <a:gd name="T41" fmla="*/ 366 h 648"/>
                  <a:gd name="T42" fmla="*/ 574 w 576"/>
                  <a:gd name="T43" fmla="*/ 388 h 648"/>
                  <a:gd name="T44" fmla="*/ 576 w 576"/>
                  <a:gd name="T45" fmla="*/ 410 h 648"/>
                  <a:gd name="T46" fmla="*/ 576 w 576"/>
                  <a:gd name="T47" fmla="*/ 432 h 648"/>
                  <a:gd name="T48" fmla="*/ 576 w 576"/>
                  <a:gd name="T49" fmla="*/ 648 h 648"/>
                  <a:gd name="T50" fmla="*/ 576 w 576"/>
                  <a:gd name="T51" fmla="*/ 648 h 648"/>
                  <a:gd name="T52" fmla="*/ 576 w 576"/>
                  <a:gd name="T53" fmla="*/ 626 h 648"/>
                  <a:gd name="T54" fmla="*/ 574 w 576"/>
                  <a:gd name="T55" fmla="*/ 604 h 648"/>
                  <a:gd name="T56" fmla="*/ 570 w 576"/>
                  <a:gd name="T57" fmla="*/ 582 h 648"/>
                  <a:gd name="T58" fmla="*/ 564 w 576"/>
                  <a:gd name="T59" fmla="*/ 560 h 648"/>
                  <a:gd name="T60" fmla="*/ 558 w 576"/>
                  <a:gd name="T61" fmla="*/ 540 h 648"/>
                  <a:gd name="T62" fmla="*/ 550 w 576"/>
                  <a:gd name="T63" fmla="*/ 520 h 648"/>
                  <a:gd name="T64" fmla="*/ 542 w 576"/>
                  <a:gd name="T65" fmla="*/ 500 h 648"/>
                  <a:gd name="T66" fmla="*/ 530 w 576"/>
                  <a:gd name="T67" fmla="*/ 480 h 648"/>
                  <a:gd name="T68" fmla="*/ 520 w 576"/>
                  <a:gd name="T69" fmla="*/ 460 h 648"/>
                  <a:gd name="T70" fmla="*/ 506 w 576"/>
                  <a:gd name="T71" fmla="*/ 442 h 648"/>
                  <a:gd name="T72" fmla="*/ 492 w 576"/>
                  <a:gd name="T73" fmla="*/ 424 h 648"/>
                  <a:gd name="T74" fmla="*/ 478 w 576"/>
                  <a:gd name="T75" fmla="*/ 406 h 648"/>
                  <a:gd name="T76" fmla="*/ 444 w 576"/>
                  <a:gd name="T77" fmla="*/ 374 h 648"/>
                  <a:gd name="T78" fmla="*/ 408 w 576"/>
                  <a:gd name="T79" fmla="*/ 342 h 648"/>
                  <a:gd name="T80" fmla="*/ 366 w 576"/>
                  <a:gd name="T81" fmla="*/ 314 h 648"/>
                  <a:gd name="T82" fmla="*/ 322 w 576"/>
                  <a:gd name="T83" fmla="*/ 290 h 648"/>
                  <a:gd name="T84" fmla="*/ 274 w 576"/>
                  <a:gd name="T85" fmla="*/ 268 h 648"/>
                  <a:gd name="T86" fmla="*/ 224 w 576"/>
                  <a:gd name="T87" fmla="*/ 250 h 648"/>
                  <a:gd name="T88" fmla="*/ 172 w 576"/>
                  <a:gd name="T89" fmla="*/ 236 h 648"/>
                  <a:gd name="T90" fmla="*/ 116 w 576"/>
                  <a:gd name="T91" fmla="*/ 224 h 648"/>
                  <a:gd name="T92" fmla="*/ 58 w 576"/>
                  <a:gd name="T93" fmla="*/ 218 h 648"/>
                  <a:gd name="T94" fmla="*/ 0 w 576"/>
                  <a:gd name="T95" fmla="*/ 216 h 648"/>
                  <a:gd name="T96" fmla="*/ 0 w 576"/>
                  <a:gd name="T97" fmla="*/ 0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0"/>
                    </a:moveTo>
                    <a:lnTo>
                      <a:pt x="0" y="0"/>
                    </a:lnTo>
                    <a:lnTo>
                      <a:pt x="58" y="2"/>
                    </a:lnTo>
                    <a:lnTo>
                      <a:pt x="116" y="8"/>
                    </a:lnTo>
                    <a:lnTo>
                      <a:pt x="172" y="20"/>
                    </a:lnTo>
                    <a:lnTo>
                      <a:pt x="224" y="34"/>
                    </a:lnTo>
                    <a:lnTo>
                      <a:pt x="274" y="52"/>
                    </a:lnTo>
                    <a:lnTo>
                      <a:pt x="322" y="74"/>
                    </a:lnTo>
                    <a:lnTo>
                      <a:pt x="366" y="98"/>
                    </a:lnTo>
                    <a:lnTo>
                      <a:pt x="408" y="126"/>
                    </a:lnTo>
                    <a:lnTo>
                      <a:pt x="444" y="158"/>
                    </a:lnTo>
                    <a:lnTo>
                      <a:pt x="478" y="190"/>
                    </a:lnTo>
                    <a:lnTo>
                      <a:pt x="492" y="208"/>
                    </a:lnTo>
                    <a:lnTo>
                      <a:pt x="506" y="226"/>
                    </a:lnTo>
                    <a:lnTo>
                      <a:pt x="520" y="244"/>
                    </a:lnTo>
                    <a:lnTo>
                      <a:pt x="530" y="264"/>
                    </a:lnTo>
                    <a:lnTo>
                      <a:pt x="542" y="284"/>
                    </a:lnTo>
                    <a:lnTo>
                      <a:pt x="550" y="304"/>
                    </a:lnTo>
                    <a:lnTo>
                      <a:pt x="558" y="324"/>
                    </a:lnTo>
                    <a:lnTo>
                      <a:pt x="564" y="344"/>
                    </a:lnTo>
                    <a:lnTo>
                      <a:pt x="570" y="366"/>
                    </a:lnTo>
                    <a:lnTo>
                      <a:pt x="574" y="388"/>
                    </a:lnTo>
                    <a:lnTo>
                      <a:pt x="576" y="410"/>
                    </a:lnTo>
                    <a:lnTo>
                      <a:pt x="576" y="432"/>
                    </a:lnTo>
                    <a:lnTo>
                      <a:pt x="576" y="648"/>
                    </a:lnTo>
                    <a:lnTo>
                      <a:pt x="576" y="626"/>
                    </a:lnTo>
                    <a:lnTo>
                      <a:pt x="574" y="604"/>
                    </a:lnTo>
                    <a:lnTo>
                      <a:pt x="570" y="582"/>
                    </a:lnTo>
                    <a:lnTo>
                      <a:pt x="564" y="560"/>
                    </a:lnTo>
                    <a:lnTo>
                      <a:pt x="558" y="540"/>
                    </a:lnTo>
                    <a:lnTo>
                      <a:pt x="550" y="520"/>
                    </a:lnTo>
                    <a:lnTo>
                      <a:pt x="542" y="500"/>
                    </a:lnTo>
                    <a:lnTo>
                      <a:pt x="530" y="480"/>
                    </a:lnTo>
                    <a:lnTo>
                      <a:pt x="520" y="460"/>
                    </a:lnTo>
                    <a:lnTo>
                      <a:pt x="506" y="442"/>
                    </a:lnTo>
                    <a:lnTo>
                      <a:pt x="492" y="424"/>
                    </a:lnTo>
                    <a:lnTo>
                      <a:pt x="478" y="406"/>
                    </a:lnTo>
                    <a:lnTo>
                      <a:pt x="444" y="374"/>
                    </a:lnTo>
                    <a:lnTo>
                      <a:pt x="408" y="342"/>
                    </a:lnTo>
                    <a:lnTo>
                      <a:pt x="366" y="314"/>
                    </a:lnTo>
                    <a:lnTo>
                      <a:pt x="322" y="290"/>
                    </a:lnTo>
                    <a:lnTo>
                      <a:pt x="274" y="268"/>
                    </a:lnTo>
                    <a:lnTo>
                      <a:pt x="224" y="250"/>
                    </a:lnTo>
                    <a:lnTo>
                      <a:pt x="172" y="236"/>
                    </a:lnTo>
                    <a:lnTo>
                      <a:pt x="116" y="224"/>
                    </a:lnTo>
                    <a:lnTo>
                      <a:pt x="58" y="218"/>
                    </a:lnTo>
                    <a:lnTo>
                      <a:pt x="0" y="21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6400"/>
                  </a:gs>
                  <a:gs pos="100000">
                    <a:srgbClr val="6C2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42" name="Text Box 56"/>
            <p:cNvSpPr txBox="1">
              <a:spLocks noChangeArrowheads="1"/>
            </p:cNvSpPr>
            <p:nvPr/>
          </p:nvSpPr>
          <p:spPr bwMode="auto">
            <a:xfrm>
              <a:off x="2472" y="1394"/>
              <a:ext cx="8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Premium Design</a:t>
              </a:r>
              <a:endParaRPr lang="en-US" altLang="ko-KR">
                <a:solidFill>
                  <a:schemeClr val="bg1"/>
                </a:solidFill>
              </a:endParaRPr>
            </a:p>
          </p:txBody>
        </p:sp>
        <p:sp>
          <p:nvSpPr>
            <p:cNvPr id="1043" name="Text Box 57"/>
            <p:cNvSpPr txBox="1">
              <a:spLocks noChangeArrowheads="1"/>
            </p:cNvSpPr>
            <p:nvPr/>
          </p:nvSpPr>
          <p:spPr bwMode="auto">
            <a:xfrm>
              <a:off x="1393" y="2137"/>
              <a:ext cx="6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4" name="Text Box 58"/>
            <p:cNvSpPr txBox="1">
              <a:spLocks noChangeArrowheads="1"/>
            </p:cNvSpPr>
            <p:nvPr/>
          </p:nvSpPr>
          <p:spPr bwMode="auto">
            <a:xfrm>
              <a:off x="3651" y="2137"/>
              <a:ext cx="7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Manufacturing</a:t>
              </a:r>
            </a:p>
          </p:txBody>
        </p:sp>
      </p:grpSp>
      <p:sp>
        <p:nvSpPr>
          <p:cNvPr id="103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69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