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517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624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08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87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863600" y="1817688"/>
            <a:ext cx="6662738" cy="3843337"/>
            <a:chOff x="544" y="1145"/>
            <a:chExt cx="4197" cy="2421"/>
          </a:xfrm>
        </p:grpSpPr>
        <p:grpSp>
          <p:nvGrpSpPr>
            <p:cNvPr id="2055" name="Group 8"/>
            <p:cNvGrpSpPr>
              <a:grpSpLocks/>
            </p:cNvGrpSpPr>
            <p:nvPr/>
          </p:nvGrpSpPr>
          <p:grpSpPr bwMode="auto">
            <a:xfrm>
              <a:off x="1970" y="1644"/>
              <a:ext cx="1092" cy="1156"/>
              <a:chOff x="1694" y="1460"/>
              <a:chExt cx="1186" cy="1256"/>
            </a:xfrm>
          </p:grpSpPr>
          <p:sp>
            <p:nvSpPr>
              <p:cNvPr id="2084" name="Freeform 9"/>
              <p:cNvSpPr>
                <a:spLocks/>
              </p:cNvSpPr>
              <p:nvPr/>
            </p:nvSpPr>
            <p:spPr bwMode="auto">
              <a:xfrm>
                <a:off x="1694" y="1460"/>
                <a:ext cx="1186" cy="837"/>
              </a:xfrm>
              <a:custGeom>
                <a:avLst/>
                <a:gdLst>
                  <a:gd name="T0" fmla="*/ 0 w 1186"/>
                  <a:gd name="T1" fmla="*/ 246 h 837"/>
                  <a:gd name="T2" fmla="*/ 0 w 1186"/>
                  <a:gd name="T3" fmla="*/ 246 h 837"/>
                  <a:gd name="T4" fmla="*/ 58 w 1186"/>
                  <a:gd name="T5" fmla="*/ 218 h 837"/>
                  <a:gd name="T6" fmla="*/ 120 w 1186"/>
                  <a:gd name="T7" fmla="*/ 192 h 837"/>
                  <a:gd name="T8" fmla="*/ 182 w 1186"/>
                  <a:gd name="T9" fmla="*/ 167 h 837"/>
                  <a:gd name="T10" fmla="*/ 248 w 1186"/>
                  <a:gd name="T11" fmla="*/ 144 h 837"/>
                  <a:gd name="T12" fmla="*/ 316 w 1186"/>
                  <a:gd name="T13" fmla="*/ 121 h 837"/>
                  <a:gd name="T14" fmla="*/ 386 w 1186"/>
                  <a:gd name="T15" fmla="*/ 101 h 837"/>
                  <a:gd name="T16" fmla="*/ 459 w 1186"/>
                  <a:gd name="T17" fmla="*/ 82 h 837"/>
                  <a:gd name="T18" fmla="*/ 533 w 1186"/>
                  <a:gd name="T19" fmla="*/ 65 h 837"/>
                  <a:gd name="T20" fmla="*/ 610 w 1186"/>
                  <a:gd name="T21" fmla="*/ 51 h 837"/>
                  <a:gd name="T22" fmla="*/ 687 w 1186"/>
                  <a:gd name="T23" fmla="*/ 38 h 837"/>
                  <a:gd name="T24" fmla="*/ 767 w 1186"/>
                  <a:gd name="T25" fmla="*/ 27 h 837"/>
                  <a:gd name="T26" fmla="*/ 848 w 1186"/>
                  <a:gd name="T27" fmla="*/ 17 h 837"/>
                  <a:gd name="T28" fmla="*/ 930 w 1186"/>
                  <a:gd name="T29" fmla="*/ 10 h 837"/>
                  <a:gd name="T30" fmla="*/ 1015 w 1186"/>
                  <a:gd name="T31" fmla="*/ 4 h 837"/>
                  <a:gd name="T32" fmla="*/ 1099 w 1186"/>
                  <a:gd name="T33" fmla="*/ 1 h 837"/>
                  <a:gd name="T34" fmla="*/ 1186 w 1186"/>
                  <a:gd name="T35" fmla="*/ 0 h 837"/>
                  <a:gd name="T36" fmla="*/ 1186 w 1186"/>
                  <a:gd name="T37" fmla="*/ 837 h 837"/>
                  <a:gd name="T38" fmla="*/ 0 w 1186"/>
                  <a:gd name="T39" fmla="*/ 246 h 83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86"/>
                  <a:gd name="T61" fmla="*/ 0 h 837"/>
                  <a:gd name="T62" fmla="*/ 1186 w 1186"/>
                  <a:gd name="T63" fmla="*/ 837 h 83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86" h="837">
                    <a:moveTo>
                      <a:pt x="0" y="246"/>
                    </a:moveTo>
                    <a:lnTo>
                      <a:pt x="0" y="246"/>
                    </a:lnTo>
                    <a:lnTo>
                      <a:pt x="58" y="218"/>
                    </a:lnTo>
                    <a:lnTo>
                      <a:pt x="120" y="192"/>
                    </a:lnTo>
                    <a:lnTo>
                      <a:pt x="182" y="167"/>
                    </a:lnTo>
                    <a:lnTo>
                      <a:pt x="248" y="144"/>
                    </a:lnTo>
                    <a:lnTo>
                      <a:pt x="316" y="121"/>
                    </a:lnTo>
                    <a:lnTo>
                      <a:pt x="386" y="101"/>
                    </a:lnTo>
                    <a:lnTo>
                      <a:pt x="459" y="82"/>
                    </a:lnTo>
                    <a:lnTo>
                      <a:pt x="533" y="65"/>
                    </a:lnTo>
                    <a:lnTo>
                      <a:pt x="610" y="51"/>
                    </a:lnTo>
                    <a:lnTo>
                      <a:pt x="687" y="38"/>
                    </a:lnTo>
                    <a:lnTo>
                      <a:pt x="767" y="27"/>
                    </a:lnTo>
                    <a:lnTo>
                      <a:pt x="848" y="17"/>
                    </a:lnTo>
                    <a:lnTo>
                      <a:pt x="930" y="10"/>
                    </a:lnTo>
                    <a:lnTo>
                      <a:pt x="1015" y="4"/>
                    </a:lnTo>
                    <a:lnTo>
                      <a:pt x="1099" y="1"/>
                    </a:lnTo>
                    <a:lnTo>
                      <a:pt x="1186" y="0"/>
                    </a:lnTo>
                    <a:lnTo>
                      <a:pt x="1186" y="837"/>
                    </a:lnTo>
                    <a:lnTo>
                      <a:pt x="0" y="24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5" name="Freeform 10"/>
              <p:cNvSpPr>
                <a:spLocks/>
              </p:cNvSpPr>
              <p:nvPr/>
            </p:nvSpPr>
            <p:spPr bwMode="auto">
              <a:xfrm>
                <a:off x="1694" y="1706"/>
                <a:ext cx="1186" cy="1010"/>
              </a:xfrm>
              <a:custGeom>
                <a:avLst/>
                <a:gdLst>
                  <a:gd name="T0" fmla="*/ 1186 w 1186"/>
                  <a:gd name="T1" fmla="*/ 591 h 1010"/>
                  <a:gd name="T2" fmla="*/ 0 w 1186"/>
                  <a:gd name="T3" fmla="*/ 0 h 1010"/>
                  <a:gd name="T4" fmla="*/ 0 w 1186"/>
                  <a:gd name="T5" fmla="*/ 419 h 1010"/>
                  <a:gd name="T6" fmla="*/ 1186 w 1186"/>
                  <a:gd name="T7" fmla="*/ 1010 h 1010"/>
                  <a:gd name="T8" fmla="*/ 1186 w 1186"/>
                  <a:gd name="T9" fmla="*/ 591 h 10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6"/>
                  <a:gd name="T16" fmla="*/ 0 h 1010"/>
                  <a:gd name="T17" fmla="*/ 1186 w 1186"/>
                  <a:gd name="T18" fmla="*/ 1010 h 10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6" h="1010">
                    <a:moveTo>
                      <a:pt x="1186" y="591"/>
                    </a:moveTo>
                    <a:lnTo>
                      <a:pt x="0" y="0"/>
                    </a:lnTo>
                    <a:lnTo>
                      <a:pt x="0" y="419"/>
                    </a:lnTo>
                    <a:lnTo>
                      <a:pt x="1186" y="1010"/>
                    </a:lnTo>
                    <a:lnTo>
                      <a:pt x="1186" y="59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6" name="Group 11"/>
            <p:cNvGrpSpPr>
              <a:grpSpLocks/>
            </p:cNvGrpSpPr>
            <p:nvPr/>
          </p:nvGrpSpPr>
          <p:grpSpPr bwMode="auto">
            <a:xfrm>
              <a:off x="3062" y="1741"/>
              <a:ext cx="1092" cy="1059"/>
              <a:chOff x="2880" y="1565"/>
              <a:chExt cx="1185" cy="1151"/>
            </a:xfrm>
          </p:grpSpPr>
          <p:sp>
            <p:nvSpPr>
              <p:cNvPr id="2082" name="Freeform 12"/>
              <p:cNvSpPr>
                <a:spLocks/>
              </p:cNvSpPr>
              <p:nvPr/>
            </p:nvSpPr>
            <p:spPr bwMode="auto">
              <a:xfrm>
                <a:off x="2880" y="1565"/>
                <a:ext cx="1185" cy="838"/>
              </a:xfrm>
              <a:custGeom>
                <a:avLst/>
                <a:gdLst>
                  <a:gd name="T0" fmla="*/ 1185 w 1185"/>
                  <a:gd name="T1" fmla="*/ 245 h 838"/>
                  <a:gd name="T2" fmla="*/ 1185 w 1185"/>
                  <a:gd name="T3" fmla="*/ 245 h 838"/>
                  <a:gd name="T4" fmla="*/ 1127 w 1185"/>
                  <a:gd name="T5" fmla="*/ 218 h 838"/>
                  <a:gd name="T6" fmla="*/ 1065 w 1185"/>
                  <a:gd name="T7" fmla="*/ 191 h 838"/>
                  <a:gd name="T8" fmla="*/ 1003 w 1185"/>
                  <a:gd name="T9" fmla="*/ 167 h 838"/>
                  <a:gd name="T10" fmla="*/ 937 w 1185"/>
                  <a:gd name="T11" fmla="*/ 143 h 838"/>
                  <a:gd name="T12" fmla="*/ 869 w 1185"/>
                  <a:gd name="T13" fmla="*/ 121 h 838"/>
                  <a:gd name="T14" fmla="*/ 799 w 1185"/>
                  <a:gd name="T15" fmla="*/ 101 h 838"/>
                  <a:gd name="T16" fmla="*/ 726 w 1185"/>
                  <a:gd name="T17" fmla="*/ 83 h 838"/>
                  <a:gd name="T18" fmla="*/ 652 w 1185"/>
                  <a:gd name="T19" fmla="*/ 66 h 838"/>
                  <a:gd name="T20" fmla="*/ 575 w 1185"/>
                  <a:gd name="T21" fmla="*/ 50 h 838"/>
                  <a:gd name="T22" fmla="*/ 498 w 1185"/>
                  <a:gd name="T23" fmla="*/ 37 h 838"/>
                  <a:gd name="T24" fmla="*/ 418 w 1185"/>
                  <a:gd name="T25" fmla="*/ 26 h 838"/>
                  <a:gd name="T26" fmla="*/ 337 w 1185"/>
                  <a:gd name="T27" fmla="*/ 17 h 838"/>
                  <a:gd name="T28" fmla="*/ 255 w 1185"/>
                  <a:gd name="T29" fmla="*/ 10 h 838"/>
                  <a:gd name="T30" fmla="*/ 170 w 1185"/>
                  <a:gd name="T31" fmla="*/ 5 h 838"/>
                  <a:gd name="T32" fmla="*/ 86 w 1185"/>
                  <a:gd name="T33" fmla="*/ 2 h 838"/>
                  <a:gd name="T34" fmla="*/ 0 w 1185"/>
                  <a:gd name="T35" fmla="*/ 0 h 838"/>
                  <a:gd name="T36" fmla="*/ 0 w 1185"/>
                  <a:gd name="T37" fmla="*/ 838 h 838"/>
                  <a:gd name="T38" fmla="*/ 1185 w 1185"/>
                  <a:gd name="T39" fmla="*/ 245 h 83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85"/>
                  <a:gd name="T61" fmla="*/ 0 h 838"/>
                  <a:gd name="T62" fmla="*/ 1185 w 1185"/>
                  <a:gd name="T63" fmla="*/ 838 h 83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85" h="838">
                    <a:moveTo>
                      <a:pt x="1185" y="245"/>
                    </a:moveTo>
                    <a:lnTo>
                      <a:pt x="1185" y="245"/>
                    </a:lnTo>
                    <a:lnTo>
                      <a:pt x="1127" y="218"/>
                    </a:lnTo>
                    <a:lnTo>
                      <a:pt x="1065" y="191"/>
                    </a:lnTo>
                    <a:lnTo>
                      <a:pt x="1003" y="167"/>
                    </a:lnTo>
                    <a:lnTo>
                      <a:pt x="937" y="143"/>
                    </a:lnTo>
                    <a:lnTo>
                      <a:pt x="869" y="121"/>
                    </a:lnTo>
                    <a:lnTo>
                      <a:pt x="799" y="101"/>
                    </a:lnTo>
                    <a:lnTo>
                      <a:pt x="726" y="83"/>
                    </a:lnTo>
                    <a:lnTo>
                      <a:pt x="652" y="66"/>
                    </a:lnTo>
                    <a:lnTo>
                      <a:pt x="575" y="50"/>
                    </a:lnTo>
                    <a:lnTo>
                      <a:pt x="498" y="37"/>
                    </a:lnTo>
                    <a:lnTo>
                      <a:pt x="418" y="26"/>
                    </a:lnTo>
                    <a:lnTo>
                      <a:pt x="337" y="17"/>
                    </a:lnTo>
                    <a:lnTo>
                      <a:pt x="255" y="10"/>
                    </a:lnTo>
                    <a:lnTo>
                      <a:pt x="170" y="5"/>
                    </a:lnTo>
                    <a:lnTo>
                      <a:pt x="86" y="2"/>
                    </a:lnTo>
                    <a:lnTo>
                      <a:pt x="0" y="0"/>
                    </a:lnTo>
                    <a:lnTo>
                      <a:pt x="0" y="838"/>
                    </a:lnTo>
                    <a:lnTo>
                      <a:pt x="1185" y="245"/>
                    </a:lnTo>
                    <a:close/>
                  </a:path>
                </a:pathLst>
              </a:custGeom>
              <a:solidFill>
                <a:srgbClr val="006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3" name="Freeform 13"/>
              <p:cNvSpPr>
                <a:spLocks/>
              </p:cNvSpPr>
              <p:nvPr/>
            </p:nvSpPr>
            <p:spPr bwMode="auto">
              <a:xfrm>
                <a:off x="2880" y="1810"/>
                <a:ext cx="1185" cy="906"/>
              </a:xfrm>
              <a:custGeom>
                <a:avLst/>
                <a:gdLst>
                  <a:gd name="T0" fmla="*/ 0 w 1185"/>
                  <a:gd name="T1" fmla="*/ 593 h 906"/>
                  <a:gd name="T2" fmla="*/ 1185 w 1185"/>
                  <a:gd name="T3" fmla="*/ 0 h 906"/>
                  <a:gd name="T4" fmla="*/ 1185 w 1185"/>
                  <a:gd name="T5" fmla="*/ 315 h 906"/>
                  <a:gd name="T6" fmla="*/ 0 w 1185"/>
                  <a:gd name="T7" fmla="*/ 906 h 906"/>
                  <a:gd name="T8" fmla="*/ 0 w 1185"/>
                  <a:gd name="T9" fmla="*/ 593 h 9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5"/>
                  <a:gd name="T16" fmla="*/ 0 h 906"/>
                  <a:gd name="T17" fmla="*/ 1185 w 1185"/>
                  <a:gd name="T18" fmla="*/ 906 h 9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5" h="906">
                    <a:moveTo>
                      <a:pt x="0" y="593"/>
                    </a:moveTo>
                    <a:lnTo>
                      <a:pt x="1185" y="0"/>
                    </a:lnTo>
                    <a:lnTo>
                      <a:pt x="1185" y="315"/>
                    </a:lnTo>
                    <a:lnTo>
                      <a:pt x="0" y="906"/>
                    </a:lnTo>
                    <a:lnTo>
                      <a:pt x="0" y="593"/>
                    </a:lnTo>
                    <a:close/>
                  </a:path>
                </a:pathLst>
              </a:custGeom>
              <a:solidFill>
                <a:srgbClr val="0045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7" name="Group 14"/>
            <p:cNvGrpSpPr>
              <a:grpSpLocks/>
            </p:cNvGrpSpPr>
            <p:nvPr/>
          </p:nvGrpSpPr>
          <p:grpSpPr bwMode="auto">
            <a:xfrm>
              <a:off x="1517" y="1773"/>
              <a:ext cx="1544" cy="1026"/>
              <a:chOff x="1204" y="1601"/>
              <a:chExt cx="1676" cy="1115"/>
            </a:xfrm>
          </p:grpSpPr>
          <p:sp>
            <p:nvSpPr>
              <p:cNvPr id="2080" name="Freeform 15"/>
              <p:cNvSpPr>
                <a:spLocks/>
              </p:cNvSpPr>
              <p:nvPr/>
            </p:nvSpPr>
            <p:spPr bwMode="auto">
              <a:xfrm>
                <a:off x="1204" y="1601"/>
                <a:ext cx="1676" cy="592"/>
              </a:xfrm>
              <a:custGeom>
                <a:avLst/>
                <a:gdLst>
                  <a:gd name="T0" fmla="*/ 1676 w 1676"/>
                  <a:gd name="T1" fmla="*/ 592 h 592"/>
                  <a:gd name="T2" fmla="*/ 490 w 1676"/>
                  <a:gd name="T3" fmla="*/ 0 h 592"/>
                  <a:gd name="T4" fmla="*/ 490 w 1676"/>
                  <a:gd name="T5" fmla="*/ 0 h 592"/>
                  <a:gd name="T6" fmla="*/ 436 w 1676"/>
                  <a:gd name="T7" fmla="*/ 28 h 592"/>
                  <a:gd name="T8" fmla="*/ 383 w 1676"/>
                  <a:gd name="T9" fmla="*/ 60 h 592"/>
                  <a:gd name="T10" fmla="*/ 333 w 1676"/>
                  <a:gd name="T11" fmla="*/ 91 h 592"/>
                  <a:gd name="T12" fmla="*/ 286 w 1676"/>
                  <a:gd name="T13" fmla="*/ 124 h 592"/>
                  <a:gd name="T14" fmla="*/ 242 w 1676"/>
                  <a:gd name="T15" fmla="*/ 158 h 592"/>
                  <a:gd name="T16" fmla="*/ 202 w 1676"/>
                  <a:gd name="T17" fmla="*/ 194 h 592"/>
                  <a:gd name="T18" fmla="*/ 165 w 1676"/>
                  <a:gd name="T19" fmla="*/ 229 h 592"/>
                  <a:gd name="T20" fmla="*/ 131 w 1676"/>
                  <a:gd name="T21" fmla="*/ 266 h 592"/>
                  <a:gd name="T22" fmla="*/ 101 w 1676"/>
                  <a:gd name="T23" fmla="*/ 305 h 592"/>
                  <a:gd name="T24" fmla="*/ 88 w 1676"/>
                  <a:gd name="T25" fmla="*/ 323 h 592"/>
                  <a:gd name="T26" fmla="*/ 75 w 1676"/>
                  <a:gd name="T27" fmla="*/ 343 h 592"/>
                  <a:gd name="T28" fmla="*/ 64 w 1676"/>
                  <a:gd name="T29" fmla="*/ 363 h 592"/>
                  <a:gd name="T30" fmla="*/ 53 w 1676"/>
                  <a:gd name="T31" fmla="*/ 383 h 592"/>
                  <a:gd name="T32" fmla="*/ 43 w 1676"/>
                  <a:gd name="T33" fmla="*/ 403 h 592"/>
                  <a:gd name="T34" fmla="*/ 34 w 1676"/>
                  <a:gd name="T35" fmla="*/ 423 h 592"/>
                  <a:gd name="T36" fmla="*/ 25 w 1676"/>
                  <a:gd name="T37" fmla="*/ 444 h 592"/>
                  <a:gd name="T38" fmla="*/ 20 w 1676"/>
                  <a:gd name="T39" fmla="*/ 464 h 592"/>
                  <a:gd name="T40" fmla="*/ 13 w 1676"/>
                  <a:gd name="T41" fmla="*/ 486 h 592"/>
                  <a:gd name="T42" fmla="*/ 8 w 1676"/>
                  <a:gd name="T43" fmla="*/ 507 h 592"/>
                  <a:gd name="T44" fmla="*/ 4 w 1676"/>
                  <a:gd name="T45" fmla="*/ 528 h 592"/>
                  <a:gd name="T46" fmla="*/ 3 w 1676"/>
                  <a:gd name="T47" fmla="*/ 550 h 592"/>
                  <a:gd name="T48" fmla="*/ 0 w 1676"/>
                  <a:gd name="T49" fmla="*/ 571 h 592"/>
                  <a:gd name="T50" fmla="*/ 0 w 1676"/>
                  <a:gd name="T51" fmla="*/ 592 h 592"/>
                  <a:gd name="T52" fmla="*/ 1676 w 1676"/>
                  <a:gd name="T53" fmla="*/ 592 h 59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676"/>
                  <a:gd name="T82" fmla="*/ 0 h 592"/>
                  <a:gd name="T83" fmla="*/ 1676 w 1676"/>
                  <a:gd name="T84" fmla="*/ 592 h 59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676" h="592">
                    <a:moveTo>
                      <a:pt x="1676" y="592"/>
                    </a:moveTo>
                    <a:lnTo>
                      <a:pt x="490" y="0"/>
                    </a:lnTo>
                    <a:lnTo>
                      <a:pt x="436" y="28"/>
                    </a:lnTo>
                    <a:lnTo>
                      <a:pt x="383" y="60"/>
                    </a:lnTo>
                    <a:lnTo>
                      <a:pt x="333" y="91"/>
                    </a:lnTo>
                    <a:lnTo>
                      <a:pt x="286" y="124"/>
                    </a:lnTo>
                    <a:lnTo>
                      <a:pt x="242" y="158"/>
                    </a:lnTo>
                    <a:lnTo>
                      <a:pt x="202" y="194"/>
                    </a:lnTo>
                    <a:lnTo>
                      <a:pt x="165" y="229"/>
                    </a:lnTo>
                    <a:lnTo>
                      <a:pt x="131" y="266"/>
                    </a:lnTo>
                    <a:lnTo>
                      <a:pt x="101" y="305"/>
                    </a:lnTo>
                    <a:lnTo>
                      <a:pt x="88" y="323"/>
                    </a:lnTo>
                    <a:lnTo>
                      <a:pt x="75" y="343"/>
                    </a:lnTo>
                    <a:lnTo>
                      <a:pt x="64" y="363"/>
                    </a:lnTo>
                    <a:lnTo>
                      <a:pt x="53" y="383"/>
                    </a:lnTo>
                    <a:lnTo>
                      <a:pt x="43" y="403"/>
                    </a:lnTo>
                    <a:lnTo>
                      <a:pt x="34" y="423"/>
                    </a:lnTo>
                    <a:lnTo>
                      <a:pt x="25" y="444"/>
                    </a:lnTo>
                    <a:lnTo>
                      <a:pt x="20" y="464"/>
                    </a:lnTo>
                    <a:lnTo>
                      <a:pt x="13" y="486"/>
                    </a:lnTo>
                    <a:lnTo>
                      <a:pt x="8" y="507"/>
                    </a:lnTo>
                    <a:lnTo>
                      <a:pt x="4" y="528"/>
                    </a:lnTo>
                    <a:lnTo>
                      <a:pt x="3" y="550"/>
                    </a:lnTo>
                    <a:lnTo>
                      <a:pt x="0" y="571"/>
                    </a:lnTo>
                    <a:lnTo>
                      <a:pt x="0" y="592"/>
                    </a:lnTo>
                    <a:lnTo>
                      <a:pt x="1676" y="592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81" name="Rectangle 16"/>
              <p:cNvSpPr>
                <a:spLocks noChangeArrowheads="1"/>
              </p:cNvSpPr>
              <p:nvPr/>
            </p:nvSpPr>
            <p:spPr bwMode="auto">
              <a:xfrm>
                <a:off x="1204" y="2193"/>
                <a:ext cx="1676" cy="523"/>
              </a:xfrm>
              <a:prstGeom prst="rect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058" name="Group 17"/>
            <p:cNvGrpSpPr>
              <a:grpSpLocks/>
            </p:cNvGrpSpPr>
            <p:nvPr/>
          </p:nvGrpSpPr>
          <p:grpSpPr bwMode="auto">
            <a:xfrm>
              <a:off x="3062" y="2064"/>
              <a:ext cx="1543" cy="736"/>
              <a:chOff x="2880" y="1916"/>
              <a:chExt cx="1675" cy="800"/>
            </a:xfrm>
          </p:grpSpPr>
          <p:sp>
            <p:nvSpPr>
              <p:cNvPr id="2078" name="Freeform 18"/>
              <p:cNvSpPr>
                <a:spLocks/>
              </p:cNvSpPr>
              <p:nvPr/>
            </p:nvSpPr>
            <p:spPr bwMode="auto">
              <a:xfrm>
                <a:off x="2880" y="1916"/>
                <a:ext cx="1675" cy="591"/>
              </a:xfrm>
              <a:custGeom>
                <a:avLst/>
                <a:gdLst>
                  <a:gd name="T0" fmla="*/ 0 w 1675"/>
                  <a:gd name="T1" fmla="*/ 591 h 591"/>
                  <a:gd name="T2" fmla="*/ 1185 w 1675"/>
                  <a:gd name="T3" fmla="*/ 0 h 591"/>
                  <a:gd name="T4" fmla="*/ 1185 w 1675"/>
                  <a:gd name="T5" fmla="*/ 0 h 591"/>
                  <a:gd name="T6" fmla="*/ 1239 w 1675"/>
                  <a:gd name="T7" fmla="*/ 28 h 591"/>
                  <a:gd name="T8" fmla="*/ 1292 w 1675"/>
                  <a:gd name="T9" fmla="*/ 58 h 591"/>
                  <a:gd name="T10" fmla="*/ 1342 w 1675"/>
                  <a:gd name="T11" fmla="*/ 89 h 591"/>
                  <a:gd name="T12" fmla="*/ 1389 w 1675"/>
                  <a:gd name="T13" fmla="*/ 124 h 591"/>
                  <a:gd name="T14" fmla="*/ 1433 w 1675"/>
                  <a:gd name="T15" fmla="*/ 156 h 591"/>
                  <a:gd name="T16" fmla="*/ 1473 w 1675"/>
                  <a:gd name="T17" fmla="*/ 192 h 591"/>
                  <a:gd name="T18" fmla="*/ 1510 w 1675"/>
                  <a:gd name="T19" fmla="*/ 228 h 591"/>
                  <a:gd name="T20" fmla="*/ 1544 w 1675"/>
                  <a:gd name="T21" fmla="*/ 265 h 591"/>
                  <a:gd name="T22" fmla="*/ 1574 w 1675"/>
                  <a:gd name="T23" fmla="*/ 303 h 591"/>
                  <a:gd name="T24" fmla="*/ 1587 w 1675"/>
                  <a:gd name="T25" fmla="*/ 323 h 591"/>
                  <a:gd name="T26" fmla="*/ 1600 w 1675"/>
                  <a:gd name="T27" fmla="*/ 342 h 591"/>
                  <a:gd name="T28" fmla="*/ 1611 w 1675"/>
                  <a:gd name="T29" fmla="*/ 361 h 591"/>
                  <a:gd name="T30" fmla="*/ 1622 w 1675"/>
                  <a:gd name="T31" fmla="*/ 381 h 591"/>
                  <a:gd name="T32" fmla="*/ 1632 w 1675"/>
                  <a:gd name="T33" fmla="*/ 401 h 591"/>
                  <a:gd name="T34" fmla="*/ 1641 w 1675"/>
                  <a:gd name="T35" fmla="*/ 423 h 591"/>
                  <a:gd name="T36" fmla="*/ 1650 w 1675"/>
                  <a:gd name="T37" fmla="*/ 443 h 591"/>
                  <a:gd name="T38" fmla="*/ 1655 w 1675"/>
                  <a:gd name="T39" fmla="*/ 464 h 591"/>
                  <a:gd name="T40" fmla="*/ 1662 w 1675"/>
                  <a:gd name="T41" fmla="*/ 484 h 591"/>
                  <a:gd name="T42" fmla="*/ 1667 w 1675"/>
                  <a:gd name="T43" fmla="*/ 505 h 591"/>
                  <a:gd name="T44" fmla="*/ 1671 w 1675"/>
                  <a:gd name="T45" fmla="*/ 527 h 591"/>
                  <a:gd name="T46" fmla="*/ 1672 w 1675"/>
                  <a:gd name="T47" fmla="*/ 548 h 591"/>
                  <a:gd name="T48" fmla="*/ 1675 w 1675"/>
                  <a:gd name="T49" fmla="*/ 569 h 591"/>
                  <a:gd name="T50" fmla="*/ 1675 w 1675"/>
                  <a:gd name="T51" fmla="*/ 591 h 591"/>
                  <a:gd name="T52" fmla="*/ 0 w 1675"/>
                  <a:gd name="T53" fmla="*/ 591 h 59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675"/>
                  <a:gd name="T82" fmla="*/ 0 h 591"/>
                  <a:gd name="T83" fmla="*/ 1675 w 1675"/>
                  <a:gd name="T84" fmla="*/ 591 h 591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675" h="591">
                    <a:moveTo>
                      <a:pt x="0" y="591"/>
                    </a:moveTo>
                    <a:lnTo>
                      <a:pt x="1185" y="0"/>
                    </a:lnTo>
                    <a:lnTo>
                      <a:pt x="1239" y="28"/>
                    </a:lnTo>
                    <a:lnTo>
                      <a:pt x="1292" y="58"/>
                    </a:lnTo>
                    <a:lnTo>
                      <a:pt x="1342" y="89"/>
                    </a:lnTo>
                    <a:lnTo>
                      <a:pt x="1389" y="124"/>
                    </a:lnTo>
                    <a:lnTo>
                      <a:pt x="1433" y="156"/>
                    </a:lnTo>
                    <a:lnTo>
                      <a:pt x="1473" y="192"/>
                    </a:lnTo>
                    <a:lnTo>
                      <a:pt x="1510" y="228"/>
                    </a:lnTo>
                    <a:lnTo>
                      <a:pt x="1544" y="265"/>
                    </a:lnTo>
                    <a:lnTo>
                      <a:pt x="1574" y="303"/>
                    </a:lnTo>
                    <a:lnTo>
                      <a:pt x="1587" y="323"/>
                    </a:lnTo>
                    <a:lnTo>
                      <a:pt x="1600" y="342"/>
                    </a:lnTo>
                    <a:lnTo>
                      <a:pt x="1611" y="361"/>
                    </a:lnTo>
                    <a:lnTo>
                      <a:pt x="1622" y="381"/>
                    </a:lnTo>
                    <a:lnTo>
                      <a:pt x="1632" y="401"/>
                    </a:lnTo>
                    <a:lnTo>
                      <a:pt x="1641" y="423"/>
                    </a:lnTo>
                    <a:lnTo>
                      <a:pt x="1650" y="443"/>
                    </a:lnTo>
                    <a:lnTo>
                      <a:pt x="1655" y="464"/>
                    </a:lnTo>
                    <a:lnTo>
                      <a:pt x="1662" y="484"/>
                    </a:lnTo>
                    <a:lnTo>
                      <a:pt x="1667" y="505"/>
                    </a:lnTo>
                    <a:lnTo>
                      <a:pt x="1671" y="527"/>
                    </a:lnTo>
                    <a:lnTo>
                      <a:pt x="1672" y="548"/>
                    </a:lnTo>
                    <a:lnTo>
                      <a:pt x="1675" y="569"/>
                    </a:lnTo>
                    <a:lnTo>
                      <a:pt x="1675" y="591"/>
                    </a:lnTo>
                    <a:lnTo>
                      <a:pt x="0" y="5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9" name="Rectangle 19"/>
              <p:cNvSpPr>
                <a:spLocks noChangeArrowheads="1"/>
              </p:cNvSpPr>
              <p:nvPr/>
            </p:nvSpPr>
            <p:spPr bwMode="auto">
              <a:xfrm>
                <a:off x="2880" y="2507"/>
                <a:ext cx="1675" cy="209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059" name="Group 20"/>
            <p:cNvGrpSpPr>
              <a:grpSpLocks/>
            </p:cNvGrpSpPr>
            <p:nvPr/>
          </p:nvGrpSpPr>
          <p:grpSpPr bwMode="auto">
            <a:xfrm>
              <a:off x="1179" y="2222"/>
              <a:ext cx="1543" cy="1123"/>
              <a:chOff x="1204" y="2088"/>
              <a:chExt cx="1676" cy="1221"/>
            </a:xfrm>
          </p:grpSpPr>
          <p:sp>
            <p:nvSpPr>
              <p:cNvPr id="2075" name="Freeform 21"/>
              <p:cNvSpPr>
                <a:spLocks/>
              </p:cNvSpPr>
              <p:nvPr/>
            </p:nvSpPr>
            <p:spPr bwMode="auto">
              <a:xfrm>
                <a:off x="1204" y="2088"/>
                <a:ext cx="1676" cy="593"/>
              </a:xfrm>
              <a:custGeom>
                <a:avLst/>
                <a:gdLst>
                  <a:gd name="T0" fmla="*/ 1676 w 1676"/>
                  <a:gd name="T1" fmla="*/ 0 h 593"/>
                  <a:gd name="T2" fmla="*/ 490 w 1676"/>
                  <a:gd name="T3" fmla="*/ 593 h 593"/>
                  <a:gd name="T4" fmla="*/ 490 w 1676"/>
                  <a:gd name="T5" fmla="*/ 593 h 593"/>
                  <a:gd name="T6" fmla="*/ 436 w 1676"/>
                  <a:gd name="T7" fmla="*/ 564 h 593"/>
                  <a:gd name="T8" fmla="*/ 383 w 1676"/>
                  <a:gd name="T9" fmla="*/ 533 h 593"/>
                  <a:gd name="T10" fmla="*/ 333 w 1676"/>
                  <a:gd name="T11" fmla="*/ 501 h 593"/>
                  <a:gd name="T12" fmla="*/ 286 w 1676"/>
                  <a:gd name="T13" fmla="*/ 469 h 593"/>
                  <a:gd name="T14" fmla="*/ 242 w 1676"/>
                  <a:gd name="T15" fmla="*/ 434 h 593"/>
                  <a:gd name="T16" fmla="*/ 202 w 1676"/>
                  <a:gd name="T17" fmla="*/ 400 h 593"/>
                  <a:gd name="T18" fmla="*/ 165 w 1676"/>
                  <a:gd name="T19" fmla="*/ 363 h 593"/>
                  <a:gd name="T20" fmla="*/ 131 w 1676"/>
                  <a:gd name="T21" fmla="*/ 326 h 593"/>
                  <a:gd name="T22" fmla="*/ 101 w 1676"/>
                  <a:gd name="T23" fmla="*/ 288 h 593"/>
                  <a:gd name="T24" fmla="*/ 88 w 1676"/>
                  <a:gd name="T25" fmla="*/ 269 h 593"/>
                  <a:gd name="T26" fmla="*/ 75 w 1676"/>
                  <a:gd name="T27" fmla="*/ 249 h 593"/>
                  <a:gd name="T28" fmla="*/ 64 w 1676"/>
                  <a:gd name="T29" fmla="*/ 229 h 593"/>
                  <a:gd name="T30" fmla="*/ 53 w 1676"/>
                  <a:gd name="T31" fmla="*/ 209 h 593"/>
                  <a:gd name="T32" fmla="*/ 43 w 1676"/>
                  <a:gd name="T33" fmla="*/ 189 h 593"/>
                  <a:gd name="T34" fmla="*/ 34 w 1676"/>
                  <a:gd name="T35" fmla="*/ 170 h 593"/>
                  <a:gd name="T36" fmla="*/ 25 w 1676"/>
                  <a:gd name="T37" fmla="*/ 148 h 593"/>
                  <a:gd name="T38" fmla="*/ 20 w 1676"/>
                  <a:gd name="T39" fmla="*/ 128 h 593"/>
                  <a:gd name="T40" fmla="*/ 13 w 1676"/>
                  <a:gd name="T41" fmla="*/ 107 h 593"/>
                  <a:gd name="T42" fmla="*/ 8 w 1676"/>
                  <a:gd name="T43" fmla="*/ 85 h 593"/>
                  <a:gd name="T44" fmla="*/ 4 w 1676"/>
                  <a:gd name="T45" fmla="*/ 66 h 593"/>
                  <a:gd name="T46" fmla="*/ 3 w 1676"/>
                  <a:gd name="T47" fmla="*/ 44 h 593"/>
                  <a:gd name="T48" fmla="*/ 0 w 1676"/>
                  <a:gd name="T49" fmla="*/ 21 h 593"/>
                  <a:gd name="T50" fmla="*/ 0 w 1676"/>
                  <a:gd name="T51" fmla="*/ 0 h 593"/>
                  <a:gd name="T52" fmla="*/ 1676 w 1676"/>
                  <a:gd name="T53" fmla="*/ 0 h 59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676"/>
                  <a:gd name="T82" fmla="*/ 0 h 593"/>
                  <a:gd name="T83" fmla="*/ 1676 w 1676"/>
                  <a:gd name="T84" fmla="*/ 593 h 59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676" h="593">
                    <a:moveTo>
                      <a:pt x="1676" y="0"/>
                    </a:moveTo>
                    <a:lnTo>
                      <a:pt x="490" y="593"/>
                    </a:lnTo>
                    <a:lnTo>
                      <a:pt x="436" y="564"/>
                    </a:lnTo>
                    <a:lnTo>
                      <a:pt x="383" y="533"/>
                    </a:lnTo>
                    <a:lnTo>
                      <a:pt x="333" y="501"/>
                    </a:lnTo>
                    <a:lnTo>
                      <a:pt x="286" y="469"/>
                    </a:lnTo>
                    <a:lnTo>
                      <a:pt x="242" y="434"/>
                    </a:lnTo>
                    <a:lnTo>
                      <a:pt x="202" y="400"/>
                    </a:lnTo>
                    <a:lnTo>
                      <a:pt x="165" y="363"/>
                    </a:lnTo>
                    <a:lnTo>
                      <a:pt x="131" y="326"/>
                    </a:lnTo>
                    <a:lnTo>
                      <a:pt x="101" y="288"/>
                    </a:lnTo>
                    <a:lnTo>
                      <a:pt x="88" y="269"/>
                    </a:lnTo>
                    <a:lnTo>
                      <a:pt x="75" y="249"/>
                    </a:lnTo>
                    <a:lnTo>
                      <a:pt x="64" y="229"/>
                    </a:lnTo>
                    <a:lnTo>
                      <a:pt x="53" y="209"/>
                    </a:lnTo>
                    <a:lnTo>
                      <a:pt x="43" y="189"/>
                    </a:lnTo>
                    <a:lnTo>
                      <a:pt x="34" y="170"/>
                    </a:lnTo>
                    <a:lnTo>
                      <a:pt x="25" y="148"/>
                    </a:lnTo>
                    <a:lnTo>
                      <a:pt x="20" y="128"/>
                    </a:lnTo>
                    <a:lnTo>
                      <a:pt x="13" y="107"/>
                    </a:lnTo>
                    <a:lnTo>
                      <a:pt x="8" y="85"/>
                    </a:lnTo>
                    <a:lnTo>
                      <a:pt x="4" y="66"/>
                    </a:lnTo>
                    <a:lnTo>
                      <a:pt x="3" y="44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167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6" name="Freeform 22"/>
              <p:cNvSpPr>
                <a:spLocks/>
              </p:cNvSpPr>
              <p:nvPr/>
            </p:nvSpPr>
            <p:spPr bwMode="auto">
              <a:xfrm>
                <a:off x="1204" y="2088"/>
                <a:ext cx="490" cy="1221"/>
              </a:xfrm>
              <a:custGeom>
                <a:avLst/>
                <a:gdLst>
                  <a:gd name="T0" fmla="*/ 490 w 490"/>
                  <a:gd name="T1" fmla="*/ 593 h 1221"/>
                  <a:gd name="T2" fmla="*/ 490 w 490"/>
                  <a:gd name="T3" fmla="*/ 593 h 1221"/>
                  <a:gd name="T4" fmla="*/ 436 w 490"/>
                  <a:gd name="T5" fmla="*/ 564 h 1221"/>
                  <a:gd name="T6" fmla="*/ 383 w 490"/>
                  <a:gd name="T7" fmla="*/ 533 h 1221"/>
                  <a:gd name="T8" fmla="*/ 333 w 490"/>
                  <a:gd name="T9" fmla="*/ 501 h 1221"/>
                  <a:gd name="T10" fmla="*/ 286 w 490"/>
                  <a:gd name="T11" fmla="*/ 469 h 1221"/>
                  <a:gd name="T12" fmla="*/ 242 w 490"/>
                  <a:gd name="T13" fmla="*/ 434 h 1221"/>
                  <a:gd name="T14" fmla="*/ 202 w 490"/>
                  <a:gd name="T15" fmla="*/ 400 h 1221"/>
                  <a:gd name="T16" fmla="*/ 165 w 490"/>
                  <a:gd name="T17" fmla="*/ 363 h 1221"/>
                  <a:gd name="T18" fmla="*/ 131 w 490"/>
                  <a:gd name="T19" fmla="*/ 326 h 1221"/>
                  <a:gd name="T20" fmla="*/ 101 w 490"/>
                  <a:gd name="T21" fmla="*/ 288 h 1221"/>
                  <a:gd name="T22" fmla="*/ 88 w 490"/>
                  <a:gd name="T23" fmla="*/ 269 h 1221"/>
                  <a:gd name="T24" fmla="*/ 75 w 490"/>
                  <a:gd name="T25" fmla="*/ 249 h 1221"/>
                  <a:gd name="T26" fmla="*/ 64 w 490"/>
                  <a:gd name="T27" fmla="*/ 229 h 1221"/>
                  <a:gd name="T28" fmla="*/ 53 w 490"/>
                  <a:gd name="T29" fmla="*/ 209 h 1221"/>
                  <a:gd name="T30" fmla="*/ 43 w 490"/>
                  <a:gd name="T31" fmla="*/ 189 h 1221"/>
                  <a:gd name="T32" fmla="*/ 34 w 490"/>
                  <a:gd name="T33" fmla="*/ 170 h 1221"/>
                  <a:gd name="T34" fmla="*/ 25 w 490"/>
                  <a:gd name="T35" fmla="*/ 148 h 1221"/>
                  <a:gd name="T36" fmla="*/ 20 w 490"/>
                  <a:gd name="T37" fmla="*/ 128 h 1221"/>
                  <a:gd name="T38" fmla="*/ 13 w 490"/>
                  <a:gd name="T39" fmla="*/ 107 h 1221"/>
                  <a:gd name="T40" fmla="*/ 8 w 490"/>
                  <a:gd name="T41" fmla="*/ 85 h 1221"/>
                  <a:gd name="T42" fmla="*/ 4 w 490"/>
                  <a:gd name="T43" fmla="*/ 66 h 1221"/>
                  <a:gd name="T44" fmla="*/ 3 w 490"/>
                  <a:gd name="T45" fmla="*/ 44 h 1221"/>
                  <a:gd name="T46" fmla="*/ 0 w 490"/>
                  <a:gd name="T47" fmla="*/ 21 h 1221"/>
                  <a:gd name="T48" fmla="*/ 0 w 490"/>
                  <a:gd name="T49" fmla="*/ 0 h 1221"/>
                  <a:gd name="T50" fmla="*/ 0 w 490"/>
                  <a:gd name="T51" fmla="*/ 628 h 1221"/>
                  <a:gd name="T52" fmla="*/ 0 w 490"/>
                  <a:gd name="T53" fmla="*/ 628 h 1221"/>
                  <a:gd name="T54" fmla="*/ 0 w 490"/>
                  <a:gd name="T55" fmla="*/ 650 h 1221"/>
                  <a:gd name="T56" fmla="*/ 3 w 490"/>
                  <a:gd name="T57" fmla="*/ 672 h 1221"/>
                  <a:gd name="T58" fmla="*/ 4 w 490"/>
                  <a:gd name="T59" fmla="*/ 694 h 1221"/>
                  <a:gd name="T60" fmla="*/ 8 w 490"/>
                  <a:gd name="T61" fmla="*/ 714 h 1221"/>
                  <a:gd name="T62" fmla="*/ 13 w 490"/>
                  <a:gd name="T63" fmla="*/ 735 h 1221"/>
                  <a:gd name="T64" fmla="*/ 20 w 490"/>
                  <a:gd name="T65" fmla="*/ 756 h 1221"/>
                  <a:gd name="T66" fmla="*/ 25 w 490"/>
                  <a:gd name="T67" fmla="*/ 776 h 1221"/>
                  <a:gd name="T68" fmla="*/ 34 w 490"/>
                  <a:gd name="T69" fmla="*/ 798 h 1221"/>
                  <a:gd name="T70" fmla="*/ 43 w 490"/>
                  <a:gd name="T71" fmla="*/ 818 h 1221"/>
                  <a:gd name="T72" fmla="*/ 53 w 490"/>
                  <a:gd name="T73" fmla="*/ 838 h 1221"/>
                  <a:gd name="T74" fmla="*/ 64 w 490"/>
                  <a:gd name="T75" fmla="*/ 858 h 1221"/>
                  <a:gd name="T76" fmla="*/ 75 w 490"/>
                  <a:gd name="T77" fmla="*/ 877 h 1221"/>
                  <a:gd name="T78" fmla="*/ 88 w 490"/>
                  <a:gd name="T79" fmla="*/ 897 h 1221"/>
                  <a:gd name="T80" fmla="*/ 101 w 490"/>
                  <a:gd name="T81" fmla="*/ 916 h 1221"/>
                  <a:gd name="T82" fmla="*/ 131 w 490"/>
                  <a:gd name="T83" fmla="*/ 954 h 1221"/>
                  <a:gd name="T84" fmla="*/ 165 w 490"/>
                  <a:gd name="T85" fmla="*/ 991 h 1221"/>
                  <a:gd name="T86" fmla="*/ 202 w 490"/>
                  <a:gd name="T87" fmla="*/ 1028 h 1221"/>
                  <a:gd name="T88" fmla="*/ 242 w 490"/>
                  <a:gd name="T89" fmla="*/ 1063 h 1221"/>
                  <a:gd name="T90" fmla="*/ 286 w 490"/>
                  <a:gd name="T91" fmla="*/ 1097 h 1221"/>
                  <a:gd name="T92" fmla="*/ 333 w 490"/>
                  <a:gd name="T93" fmla="*/ 1130 h 1221"/>
                  <a:gd name="T94" fmla="*/ 383 w 490"/>
                  <a:gd name="T95" fmla="*/ 1161 h 1221"/>
                  <a:gd name="T96" fmla="*/ 436 w 490"/>
                  <a:gd name="T97" fmla="*/ 1192 h 1221"/>
                  <a:gd name="T98" fmla="*/ 490 w 490"/>
                  <a:gd name="T99" fmla="*/ 1221 h 1221"/>
                  <a:gd name="T100" fmla="*/ 490 w 490"/>
                  <a:gd name="T101" fmla="*/ 593 h 122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90"/>
                  <a:gd name="T154" fmla="*/ 0 h 1221"/>
                  <a:gd name="T155" fmla="*/ 490 w 490"/>
                  <a:gd name="T156" fmla="*/ 1221 h 122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90" h="1221">
                    <a:moveTo>
                      <a:pt x="490" y="593"/>
                    </a:moveTo>
                    <a:lnTo>
                      <a:pt x="490" y="593"/>
                    </a:lnTo>
                    <a:lnTo>
                      <a:pt x="436" y="564"/>
                    </a:lnTo>
                    <a:lnTo>
                      <a:pt x="383" y="533"/>
                    </a:lnTo>
                    <a:lnTo>
                      <a:pt x="333" y="501"/>
                    </a:lnTo>
                    <a:lnTo>
                      <a:pt x="286" y="469"/>
                    </a:lnTo>
                    <a:lnTo>
                      <a:pt x="242" y="434"/>
                    </a:lnTo>
                    <a:lnTo>
                      <a:pt x="202" y="400"/>
                    </a:lnTo>
                    <a:lnTo>
                      <a:pt x="165" y="363"/>
                    </a:lnTo>
                    <a:lnTo>
                      <a:pt x="131" y="326"/>
                    </a:lnTo>
                    <a:lnTo>
                      <a:pt x="101" y="288"/>
                    </a:lnTo>
                    <a:lnTo>
                      <a:pt x="88" y="269"/>
                    </a:lnTo>
                    <a:lnTo>
                      <a:pt x="75" y="249"/>
                    </a:lnTo>
                    <a:lnTo>
                      <a:pt x="64" y="229"/>
                    </a:lnTo>
                    <a:lnTo>
                      <a:pt x="53" y="209"/>
                    </a:lnTo>
                    <a:lnTo>
                      <a:pt x="43" y="189"/>
                    </a:lnTo>
                    <a:lnTo>
                      <a:pt x="34" y="170"/>
                    </a:lnTo>
                    <a:lnTo>
                      <a:pt x="25" y="148"/>
                    </a:lnTo>
                    <a:lnTo>
                      <a:pt x="20" y="128"/>
                    </a:lnTo>
                    <a:lnTo>
                      <a:pt x="13" y="107"/>
                    </a:lnTo>
                    <a:lnTo>
                      <a:pt x="8" y="85"/>
                    </a:lnTo>
                    <a:lnTo>
                      <a:pt x="4" y="66"/>
                    </a:lnTo>
                    <a:lnTo>
                      <a:pt x="3" y="44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0" y="628"/>
                    </a:lnTo>
                    <a:lnTo>
                      <a:pt x="0" y="650"/>
                    </a:lnTo>
                    <a:lnTo>
                      <a:pt x="3" y="672"/>
                    </a:lnTo>
                    <a:lnTo>
                      <a:pt x="4" y="694"/>
                    </a:lnTo>
                    <a:lnTo>
                      <a:pt x="8" y="714"/>
                    </a:lnTo>
                    <a:lnTo>
                      <a:pt x="13" y="735"/>
                    </a:lnTo>
                    <a:lnTo>
                      <a:pt x="20" y="756"/>
                    </a:lnTo>
                    <a:lnTo>
                      <a:pt x="25" y="776"/>
                    </a:lnTo>
                    <a:lnTo>
                      <a:pt x="34" y="798"/>
                    </a:lnTo>
                    <a:lnTo>
                      <a:pt x="43" y="818"/>
                    </a:lnTo>
                    <a:lnTo>
                      <a:pt x="53" y="838"/>
                    </a:lnTo>
                    <a:lnTo>
                      <a:pt x="64" y="858"/>
                    </a:lnTo>
                    <a:lnTo>
                      <a:pt x="75" y="877"/>
                    </a:lnTo>
                    <a:lnTo>
                      <a:pt x="88" y="897"/>
                    </a:lnTo>
                    <a:lnTo>
                      <a:pt x="101" y="916"/>
                    </a:lnTo>
                    <a:lnTo>
                      <a:pt x="131" y="954"/>
                    </a:lnTo>
                    <a:lnTo>
                      <a:pt x="165" y="991"/>
                    </a:lnTo>
                    <a:lnTo>
                      <a:pt x="202" y="1028"/>
                    </a:lnTo>
                    <a:lnTo>
                      <a:pt x="242" y="1063"/>
                    </a:lnTo>
                    <a:lnTo>
                      <a:pt x="286" y="1097"/>
                    </a:lnTo>
                    <a:lnTo>
                      <a:pt x="333" y="1130"/>
                    </a:lnTo>
                    <a:lnTo>
                      <a:pt x="383" y="1161"/>
                    </a:lnTo>
                    <a:lnTo>
                      <a:pt x="436" y="1192"/>
                    </a:lnTo>
                    <a:lnTo>
                      <a:pt x="490" y="1221"/>
                    </a:lnTo>
                    <a:lnTo>
                      <a:pt x="490" y="59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7" name="Freeform 23"/>
              <p:cNvSpPr>
                <a:spLocks/>
              </p:cNvSpPr>
              <p:nvPr/>
            </p:nvSpPr>
            <p:spPr bwMode="auto">
              <a:xfrm>
                <a:off x="1694" y="2088"/>
                <a:ext cx="1186" cy="1221"/>
              </a:xfrm>
              <a:custGeom>
                <a:avLst/>
                <a:gdLst>
                  <a:gd name="T0" fmla="*/ 1186 w 1186"/>
                  <a:gd name="T1" fmla="*/ 628 h 1221"/>
                  <a:gd name="T2" fmla="*/ 0 w 1186"/>
                  <a:gd name="T3" fmla="*/ 1221 h 1221"/>
                  <a:gd name="T4" fmla="*/ 0 w 1186"/>
                  <a:gd name="T5" fmla="*/ 593 h 1221"/>
                  <a:gd name="T6" fmla="*/ 1186 w 1186"/>
                  <a:gd name="T7" fmla="*/ 0 h 1221"/>
                  <a:gd name="T8" fmla="*/ 1186 w 1186"/>
                  <a:gd name="T9" fmla="*/ 628 h 12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6"/>
                  <a:gd name="T16" fmla="*/ 0 h 1221"/>
                  <a:gd name="T17" fmla="*/ 1186 w 1186"/>
                  <a:gd name="T18" fmla="*/ 1221 h 12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6" h="1221">
                    <a:moveTo>
                      <a:pt x="1186" y="628"/>
                    </a:moveTo>
                    <a:lnTo>
                      <a:pt x="0" y="1221"/>
                    </a:lnTo>
                    <a:lnTo>
                      <a:pt x="0" y="593"/>
                    </a:lnTo>
                    <a:lnTo>
                      <a:pt x="1186" y="0"/>
                    </a:lnTo>
                    <a:lnTo>
                      <a:pt x="1186" y="62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0" name="Group 24"/>
            <p:cNvGrpSpPr>
              <a:grpSpLocks/>
            </p:cNvGrpSpPr>
            <p:nvPr/>
          </p:nvGrpSpPr>
          <p:grpSpPr bwMode="auto">
            <a:xfrm>
              <a:off x="3062" y="2704"/>
              <a:ext cx="1543" cy="641"/>
              <a:chOff x="2880" y="2612"/>
              <a:chExt cx="1675" cy="697"/>
            </a:xfrm>
          </p:grpSpPr>
          <p:sp>
            <p:nvSpPr>
              <p:cNvPr id="2072" name="Freeform 25"/>
              <p:cNvSpPr>
                <a:spLocks/>
              </p:cNvSpPr>
              <p:nvPr/>
            </p:nvSpPr>
            <p:spPr bwMode="auto">
              <a:xfrm>
                <a:off x="2880" y="2612"/>
                <a:ext cx="1675" cy="593"/>
              </a:xfrm>
              <a:custGeom>
                <a:avLst/>
                <a:gdLst>
                  <a:gd name="T0" fmla="*/ 0 w 1675"/>
                  <a:gd name="T1" fmla="*/ 0 h 593"/>
                  <a:gd name="T2" fmla="*/ 1185 w 1675"/>
                  <a:gd name="T3" fmla="*/ 593 h 593"/>
                  <a:gd name="T4" fmla="*/ 1185 w 1675"/>
                  <a:gd name="T5" fmla="*/ 593 h 593"/>
                  <a:gd name="T6" fmla="*/ 1239 w 1675"/>
                  <a:gd name="T7" fmla="*/ 563 h 593"/>
                  <a:gd name="T8" fmla="*/ 1292 w 1675"/>
                  <a:gd name="T9" fmla="*/ 533 h 593"/>
                  <a:gd name="T10" fmla="*/ 1342 w 1675"/>
                  <a:gd name="T11" fmla="*/ 502 h 593"/>
                  <a:gd name="T12" fmla="*/ 1389 w 1675"/>
                  <a:gd name="T13" fmla="*/ 469 h 593"/>
                  <a:gd name="T14" fmla="*/ 1433 w 1675"/>
                  <a:gd name="T15" fmla="*/ 435 h 593"/>
                  <a:gd name="T16" fmla="*/ 1473 w 1675"/>
                  <a:gd name="T17" fmla="*/ 399 h 593"/>
                  <a:gd name="T18" fmla="*/ 1510 w 1675"/>
                  <a:gd name="T19" fmla="*/ 363 h 593"/>
                  <a:gd name="T20" fmla="*/ 1544 w 1675"/>
                  <a:gd name="T21" fmla="*/ 326 h 593"/>
                  <a:gd name="T22" fmla="*/ 1574 w 1675"/>
                  <a:gd name="T23" fmla="*/ 288 h 593"/>
                  <a:gd name="T24" fmla="*/ 1587 w 1675"/>
                  <a:gd name="T25" fmla="*/ 268 h 593"/>
                  <a:gd name="T26" fmla="*/ 1600 w 1675"/>
                  <a:gd name="T27" fmla="*/ 249 h 593"/>
                  <a:gd name="T28" fmla="*/ 1611 w 1675"/>
                  <a:gd name="T29" fmla="*/ 230 h 593"/>
                  <a:gd name="T30" fmla="*/ 1622 w 1675"/>
                  <a:gd name="T31" fmla="*/ 210 h 593"/>
                  <a:gd name="T32" fmla="*/ 1632 w 1675"/>
                  <a:gd name="T33" fmla="*/ 190 h 593"/>
                  <a:gd name="T34" fmla="*/ 1641 w 1675"/>
                  <a:gd name="T35" fmla="*/ 168 h 593"/>
                  <a:gd name="T36" fmla="*/ 1650 w 1675"/>
                  <a:gd name="T37" fmla="*/ 148 h 593"/>
                  <a:gd name="T38" fmla="*/ 1655 w 1675"/>
                  <a:gd name="T39" fmla="*/ 127 h 593"/>
                  <a:gd name="T40" fmla="*/ 1662 w 1675"/>
                  <a:gd name="T41" fmla="*/ 107 h 593"/>
                  <a:gd name="T42" fmla="*/ 1667 w 1675"/>
                  <a:gd name="T43" fmla="*/ 86 h 593"/>
                  <a:gd name="T44" fmla="*/ 1671 w 1675"/>
                  <a:gd name="T45" fmla="*/ 64 h 593"/>
                  <a:gd name="T46" fmla="*/ 1672 w 1675"/>
                  <a:gd name="T47" fmla="*/ 43 h 593"/>
                  <a:gd name="T48" fmla="*/ 1675 w 1675"/>
                  <a:gd name="T49" fmla="*/ 22 h 593"/>
                  <a:gd name="T50" fmla="*/ 1675 w 1675"/>
                  <a:gd name="T51" fmla="*/ 0 h 593"/>
                  <a:gd name="T52" fmla="*/ 0 w 1675"/>
                  <a:gd name="T53" fmla="*/ 0 h 59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675"/>
                  <a:gd name="T82" fmla="*/ 0 h 593"/>
                  <a:gd name="T83" fmla="*/ 1675 w 1675"/>
                  <a:gd name="T84" fmla="*/ 593 h 59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675" h="593">
                    <a:moveTo>
                      <a:pt x="0" y="0"/>
                    </a:moveTo>
                    <a:lnTo>
                      <a:pt x="1185" y="593"/>
                    </a:lnTo>
                    <a:lnTo>
                      <a:pt x="1239" y="563"/>
                    </a:lnTo>
                    <a:lnTo>
                      <a:pt x="1292" y="533"/>
                    </a:lnTo>
                    <a:lnTo>
                      <a:pt x="1342" y="502"/>
                    </a:lnTo>
                    <a:lnTo>
                      <a:pt x="1389" y="469"/>
                    </a:lnTo>
                    <a:lnTo>
                      <a:pt x="1433" y="435"/>
                    </a:lnTo>
                    <a:lnTo>
                      <a:pt x="1473" y="399"/>
                    </a:lnTo>
                    <a:lnTo>
                      <a:pt x="1510" y="363"/>
                    </a:lnTo>
                    <a:lnTo>
                      <a:pt x="1544" y="326"/>
                    </a:lnTo>
                    <a:lnTo>
                      <a:pt x="1574" y="288"/>
                    </a:lnTo>
                    <a:lnTo>
                      <a:pt x="1587" y="268"/>
                    </a:lnTo>
                    <a:lnTo>
                      <a:pt x="1600" y="249"/>
                    </a:lnTo>
                    <a:lnTo>
                      <a:pt x="1611" y="230"/>
                    </a:lnTo>
                    <a:lnTo>
                      <a:pt x="1622" y="210"/>
                    </a:lnTo>
                    <a:lnTo>
                      <a:pt x="1632" y="190"/>
                    </a:lnTo>
                    <a:lnTo>
                      <a:pt x="1641" y="168"/>
                    </a:lnTo>
                    <a:lnTo>
                      <a:pt x="1650" y="148"/>
                    </a:lnTo>
                    <a:lnTo>
                      <a:pt x="1655" y="127"/>
                    </a:lnTo>
                    <a:lnTo>
                      <a:pt x="1662" y="107"/>
                    </a:lnTo>
                    <a:lnTo>
                      <a:pt x="1667" y="86"/>
                    </a:lnTo>
                    <a:lnTo>
                      <a:pt x="1671" y="64"/>
                    </a:lnTo>
                    <a:lnTo>
                      <a:pt x="1672" y="43"/>
                    </a:lnTo>
                    <a:lnTo>
                      <a:pt x="1675" y="22"/>
                    </a:lnTo>
                    <a:lnTo>
                      <a:pt x="167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73" name="Freeform 26"/>
              <p:cNvSpPr>
                <a:spLocks/>
              </p:cNvSpPr>
              <p:nvPr/>
            </p:nvSpPr>
            <p:spPr bwMode="auto">
              <a:xfrm>
                <a:off x="4065" y="2612"/>
                <a:ext cx="490" cy="697"/>
              </a:xfrm>
              <a:custGeom>
                <a:avLst/>
                <a:gdLst>
                  <a:gd name="T0" fmla="*/ 0 w 490"/>
                  <a:gd name="T1" fmla="*/ 593 h 697"/>
                  <a:gd name="T2" fmla="*/ 0 w 490"/>
                  <a:gd name="T3" fmla="*/ 593 h 697"/>
                  <a:gd name="T4" fmla="*/ 54 w 490"/>
                  <a:gd name="T5" fmla="*/ 563 h 697"/>
                  <a:gd name="T6" fmla="*/ 107 w 490"/>
                  <a:gd name="T7" fmla="*/ 533 h 697"/>
                  <a:gd name="T8" fmla="*/ 157 w 490"/>
                  <a:gd name="T9" fmla="*/ 502 h 697"/>
                  <a:gd name="T10" fmla="*/ 204 w 490"/>
                  <a:gd name="T11" fmla="*/ 469 h 697"/>
                  <a:gd name="T12" fmla="*/ 248 w 490"/>
                  <a:gd name="T13" fmla="*/ 435 h 697"/>
                  <a:gd name="T14" fmla="*/ 288 w 490"/>
                  <a:gd name="T15" fmla="*/ 399 h 697"/>
                  <a:gd name="T16" fmla="*/ 325 w 490"/>
                  <a:gd name="T17" fmla="*/ 363 h 697"/>
                  <a:gd name="T18" fmla="*/ 359 w 490"/>
                  <a:gd name="T19" fmla="*/ 326 h 697"/>
                  <a:gd name="T20" fmla="*/ 389 w 490"/>
                  <a:gd name="T21" fmla="*/ 288 h 697"/>
                  <a:gd name="T22" fmla="*/ 402 w 490"/>
                  <a:gd name="T23" fmla="*/ 268 h 697"/>
                  <a:gd name="T24" fmla="*/ 415 w 490"/>
                  <a:gd name="T25" fmla="*/ 249 h 697"/>
                  <a:gd name="T26" fmla="*/ 426 w 490"/>
                  <a:gd name="T27" fmla="*/ 230 h 697"/>
                  <a:gd name="T28" fmla="*/ 437 w 490"/>
                  <a:gd name="T29" fmla="*/ 210 h 697"/>
                  <a:gd name="T30" fmla="*/ 447 w 490"/>
                  <a:gd name="T31" fmla="*/ 190 h 697"/>
                  <a:gd name="T32" fmla="*/ 456 w 490"/>
                  <a:gd name="T33" fmla="*/ 168 h 697"/>
                  <a:gd name="T34" fmla="*/ 465 w 490"/>
                  <a:gd name="T35" fmla="*/ 148 h 697"/>
                  <a:gd name="T36" fmla="*/ 470 w 490"/>
                  <a:gd name="T37" fmla="*/ 127 h 697"/>
                  <a:gd name="T38" fmla="*/ 477 w 490"/>
                  <a:gd name="T39" fmla="*/ 107 h 697"/>
                  <a:gd name="T40" fmla="*/ 482 w 490"/>
                  <a:gd name="T41" fmla="*/ 86 h 697"/>
                  <a:gd name="T42" fmla="*/ 486 w 490"/>
                  <a:gd name="T43" fmla="*/ 64 h 697"/>
                  <a:gd name="T44" fmla="*/ 487 w 490"/>
                  <a:gd name="T45" fmla="*/ 43 h 697"/>
                  <a:gd name="T46" fmla="*/ 490 w 490"/>
                  <a:gd name="T47" fmla="*/ 22 h 697"/>
                  <a:gd name="T48" fmla="*/ 490 w 490"/>
                  <a:gd name="T49" fmla="*/ 0 h 697"/>
                  <a:gd name="T50" fmla="*/ 490 w 490"/>
                  <a:gd name="T51" fmla="*/ 104 h 697"/>
                  <a:gd name="T52" fmla="*/ 490 w 490"/>
                  <a:gd name="T53" fmla="*/ 104 h 697"/>
                  <a:gd name="T54" fmla="*/ 490 w 490"/>
                  <a:gd name="T55" fmla="*/ 126 h 697"/>
                  <a:gd name="T56" fmla="*/ 487 w 490"/>
                  <a:gd name="T57" fmla="*/ 148 h 697"/>
                  <a:gd name="T58" fmla="*/ 486 w 490"/>
                  <a:gd name="T59" fmla="*/ 170 h 697"/>
                  <a:gd name="T60" fmla="*/ 482 w 490"/>
                  <a:gd name="T61" fmla="*/ 190 h 697"/>
                  <a:gd name="T62" fmla="*/ 477 w 490"/>
                  <a:gd name="T63" fmla="*/ 211 h 697"/>
                  <a:gd name="T64" fmla="*/ 470 w 490"/>
                  <a:gd name="T65" fmla="*/ 232 h 697"/>
                  <a:gd name="T66" fmla="*/ 465 w 490"/>
                  <a:gd name="T67" fmla="*/ 252 h 697"/>
                  <a:gd name="T68" fmla="*/ 456 w 490"/>
                  <a:gd name="T69" fmla="*/ 274 h 697"/>
                  <a:gd name="T70" fmla="*/ 447 w 490"/>
                  <a:gd name="T71" fmla="*/ 294 h 697"/>
                  <a:gd name="T72" fmla="*/ 437 w 490"/>
                  <a:gd name="T73" fmla="*/ 314 h 697"/>
                  <a:gd name="T74" fmla="*/ 426 w 490"/>
                  <a:gd name="T75" fmla="*/ 334 h 697"/>
                  <a:gd name="T76" fmla="*/ 415 w 490"/>
                  <a:gd name="T77" fmla="*/ 353 h 697"/>
                  <a:gd name="T78" fmla="*/ 402 w 490"/>
                  <a:gd name="T79" fmla="*/ 373 h 697"/>
                  <a:gd name="T80" fmla="*/ 389 w 490"/>
                  <a:gd name="T81" fmla="*/ 392 h 697"/>
                  <a:gd name="T82" fmla="*/ 359 w 490"/>
                  <a:gd name="T83" fmla="*/ 430 h 697"/>
                  <a:gd name="T84" fmla="*/ 325 w 490"/>
                  <a:gd name="T85" fmla="*/ 467 h 697"/>
                  <a:gd name="T86" fmla="*/ 288 w 490"/>
                  <a:gd name="T87" fmla="*/ 504 h 697"/>
                  <a:gd name="T88" fmla="*/ 248 w 490"/>
                  <a:gd name="T89" fmla="*/ 539 h 697"/>
                  <a:gd name="T90" fmla="*/ 204 w 490"/>
                  <a:gd name="T91" fmla="*/ 573 h 697"/>
                  <a:gd name="T92" fmla="*/ 157 w 490"/>
                  <a:gd name="T93" fmla="*/ 606 h 697"/>
                  <a:gd name="T94" fmla="*/ 107 w 490"/>
                  <a:gd name="T95" fmla="*/ 637 h 697"/>
                  <a:gd name="T96" fmla="*/ 54 w 490"/>
                  <a:gd name="T97" fmla="*/ 668 h 697"/>
                  <a:gd name="T98" fmla="*/ 0 w 490"/>
                  <a:gd name="T99" fmla="*/ 697 h 697"/>
                  <a:gd name="T100" fmla="*/ 0 w 490"/>
                  <a:gd name="T101" fmla="*/ 593 h 69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90"/>
                  <a:gd name="T154" fmla="*/ 0 h 697"/>
                  <a:gd name="T155" fmla="*/ 490 w 490"/>
                  <a:gd name="T156" fmla="*/ 697 h 69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90" h="697">
                    <a:moveTo>
                      <a:pt x="0" y="593"/>
                    </a:moveTo>
                    <a:lnTo>
                      <a:pt x="0" y="593"/>
                    </a:lnTo>
                    <a:lnTo>
                      <a:pt x="54" y="563"/>
                    </a:lnTo>
                    <a:lnTo>
                      <a:pt x="107" y="533"/>
                    </a:lnTo>
                    <a:lnTo>
                      <a:pt x="157" y="502"/>
                    </a:lnTo>
                    <a:lnTo>
                      <a:pt x="204" y="469"/>
                    </a:lnTo>
                    <a:lnTo>
                      <a:pt x="248" y="435"/>
                    </a:lnTo>
                    <a:lnTo>
                      <a:pt x="288" y="399"/>
                    </a:lnTo>
                    <a:lnTo>
                      <a:pt x="325" y="363"/>
                    </a:lnTo>
                    <a:lnTo>
                      <a:pt x="359" y="326"/>
                    </a:lnTo>
                    <a:lnTo>
                      <a:pt x="389" y="288"/>
                    </a:lnTo>
                    <a:lnTo>
                      <a:pt x="402" y="268"/>
                    </a:lnTo>
                    <a:lnTo>
                      <a:pt x="415" y="249"/>
                    </a:lnTo>
                    <a:lnTo>
                      <a:pt x="426" y="230"/>
                    </a:lnTo>
                    <a:lnTo>
                      <a:pt x="437" y="210"/>
                    </a:lnTo>
                    <a:lnTo>
                      <a:pt x="447" y="190"/>
                    </a:lnTo>
                    <a:lnTo>
                      <a:pt x="456" y="168"/>
                    </a:lnTo>
                    <a:lnTo>
                      <a:pt x="465" y="148"/>
                    </a:lnTo>
                    <a:lnTo>
                      <a:pt x="470" y="127"/>
                    </a:lnTo>
                    <a:lnTo>
                      <a:pt x="477" y="107"/>
                    </a:lnTo>
                    <a:lnTo>
                      <a:pt x="482" y="86"/>
                    </a:lnTo>
                    <a:lnTo>
                      <a:pt x="486" y="64"/>
                    </a:lnTo>
                    <a:lnTo>
                      <a:pt x="487" y="43"/>
                    </a:lnTo>
                    <a:lnTo>
                      <a:pt x="490" y="22"/>
                    </a:lnTo>
                    <a:lnTo>
                      <a:pt x="490" y="0"/>
                    </a:lnTo>
                    <a:lnTo>
                      <a:pt x="490" y="104"/>
                    </a:lnTo>
                    <a:lnTo>
                      <a:pt x="490" y="126"/>
                    </a:lnTo>
                    <a:lnTo>
                      <a:pt x="487" y="148"/>
                    </a:lnTo>
                    <a:lnTo>
                      <a:pt x="486" y="170"/>
                    </a:lnTo>
                    <a:lnTo>
                      <a:pt x="482" y="190"/>
                    </a:lnTo>
                    <a:lnTo>
                      <a:pt x="477" y="211"/>
                    </a:lnTo>
                    <a:lnTo>
                      <a:pt x="470" y="232"/>
                    </a:lnTo>
                    <a:lnTo>
                      <a:pt x="465" y="252"/>
                    </a:lnTo>
                    <a:lnTo>
                      <a:pt x="456" y="274"/>
                    </a:lnTo>
                    <a:lnTo>
                      <a:pt x="447" y="294"/>
                    </a:lnTo>
                    <a:lnTo>
                      <a:pt x="437" y="314"/>
                    </a:lnTo>
                    <a:lnTo>
                      <a:pt x="426" y="334"/>
                    </a:lnTo>
                    <a:lnTo>
                      <a:pt x="415" y="353"/>
                    </a:lnTo>
                    <a:lnTo>
                      <a:pt x="402" y="373"/>
                    </a:lnTo>
                    <a:lnTo>
                      <a:pt x="389" y="392"/>
                    </a:lnTo>
                    <a:lnTo>
                      <a:pt x="359" y="430"/>
                    </a:lnTo>
                    <a:lnTo>
                      <a:pt x="325" y="467"/>
                    </a:lnTo>
                    <a:lnTo>
                      <a:pt x="288" y="504"/>
                    </a:lnTo>
                    <a:lnTo>
                      <a:pt x="248" y="539"/>
                    </a:lnTo>
                    <a:lnTo>
                      <a:pt x="204" y="573"/>
                    </a:lnTo>
                    <a:lnTo>
                      <a:pt x="157" y="606"/>
                    </a:lnTo>
                    <a:lnTo>
                      <a:pt x="107" y="637"/>
                    </a:lnTo>
                    <a:lnTo>
                      <a:pt x="54" y="668"/>
                    </a:lnTo>
                    <a:lnTo>
                      <a:pt x="0" y="697"/>
                    </a:lnTo>
                    <a:lnTo>
                      <a:pt x="0" y="593"/>
                    </a:lnTo>
                    <a:close/>
                  </a:path>
                </a:pathLst>
              </a:custGeom>
              <a:solidFill>
                <a:srgbClr val="777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4" name="Freeform 27"/>
              <p:cNvSpPr>
                <a:spLocks/>
              </p:cNvSpPr>
              <p:nvPr/>
            </p:nvSpPr>
            <p:spPr bwMode="auto">
              <a:xfrm>
                <a:off x="2880" y="2612"/>
                <a:ext cx="1185" cy="697"/>
              </a:xfrm>
              <a:custGeom>
                <a:avLst/>
                <a:gdLst>
                  <a:gd name="T0" fmla="*/ 0 w 1185"/>
                  <a:gd name="T1" fmla="*/ 104 h 697"/>
                  <a:gd name="T2" fmla="*/ 1185 w 1185"/>
                  <a:gd name="T3" fmla="*/ 697 h 697"/>
                  <a:gd name="T4" fmla="*/ 1185 w 1185"/>
                  <a:gd name="T5" fmla="*/ 593 h 697"/>
                  <a:gd name="T6" fmla="*/ 0 w 1185"/>
                  <a:gd name="T7" fmla="*/ 0 h 697"/>
                  <a:gd name="T8" fmla="*/ 0 w 1185"/>
                  <a:gd name="T9" fmla="*/ 104 h 6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5"/>
                  <a:gd name="T16" fmla="*/ 0 h 697"/>
                  <a:gd name="T17" fmla="*/ 1185 w 1185"/>
                  <a:gd name="T18" fmla="*/ 697 h 6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5" h="697">
                    <a:moveTo>
                      <a:pt x="0" y="104"/>
                    </a:moveTo>
                    <a:lnTo>
                      <a:pt x="1185" y="697"/>
                    </a:lnTo>
                    <a:lnTo>
                      <a:pt x="1185" y="593"/>
                    </a:lnTo>
                    <a:lnTo>
                      <a:pt x="0" y="0"/>
                    </a:lnTo>
                    <a:lnTo>
                      <a:pt x="0" y="1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061" name="Arc 28"/>
            <p:cNvSpPr>
              <a:spLocks/>
            </p:cNvSpPr>
            <p:nvPr/>
          </p:nvSpPr>
          <p:spPr bwMode="auto">
            <a:xfrm>
              <a:off x="2768" y="1281"/>
              <a:ext cx="692" cy="373"/>
            </a:xfrm>
            <a:custGeom>
              <a:avLst/>
              <a:gdLst>
                <a:gd name="T0" fmla="*/ 0 w 40011"/>
                <a:gd name="T1" fmla="*/ 3 h 21600"/>
                <a:gd name="T2" fmla="*/ 12 w 40011"/>
                <a:gd name="T3" fmla="*/ 6 h 21600"/>
                <a:gd name="T4" fmla="*/ 6 w 40011"/>
                <a:gd name="T5" fmla="*/ 6 h 21600"/>
                <a:gd name="T6" fmla="*/ 0 60000 65536"/>
                <a:gd name="T7" fmla="*/ 0 60000 65536"/>
                <a:gd name="T8" fmla="*/ 0 60000 65536"/>
                <a:gd name="T9" fmla="*/ 0 w 40011"/>
                <a:gd name="T10" fmla="*/ 0 h 21600"/>
                <a:gd name="T11" fmla="*/ 40011 w 4001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011" h="21600" fill="none" extrusionOk="0">
                  <a:moveTo>
                    <a:pt x="0" y="10366"/>
                  </a:moveTo>
                  <a:cubicBezTo>
                    <a:pt x="3920" y="3928"/>
                    <a:pt x="10912" y="-1"/>
                    <a:pt x="18449" y="0"/>
                  </a:cubicBezTo>
                  <a:cubicBezTo>
                    <a:pt x="29878" y="0"/>
                    <a:pt x="39329" y="8903"/>
                    <a:pt x="40010" y="20313"/>
                  </a:cubicBezTo>
                </a:path>
                <a:path w="40011" h="21600" stroke="0" extrusionOk="0">
                  <a:moveTo>
                    <a:pt x="0" y="10366"/>
                  </a:moveTo>
                  <a:cubicBezTo>
                    <a:pt x="3920" y="3928"/>
                    <a:pt x="10912" y="-1"/>
                    <a:pt x="18449" y="0"/>
                  </a:cubicBezTo>
                  <a:cubicBezTo>
                    <a:pt x="29878" y="0"/>
                    <a:pt x="39329" y="8903"/>
                    <a:pt x="40010" y="20313"/>
                  </a:cubicBezTo>
                  <a:lnTo>
                    <a:pt x="18449" y="21600"/>
                  </a:lnTo>
                  <a:close/>
                </a:path>
              </a:pathLst>
            </a:custGeom>
            <a:noFill/>
            <a:ln w="31750" cap="rnd">
              <a:solidFill>
                <a:srgbClr val="969696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Arc 29"/>
            <p:cNvSpPr>
              <a:spLocks/>
            </p:cNvSpPr>
            <p:nvPr/>
          </p:nvSpPr>
          <p:spPr bwMode="auto">
            <a:xfrm>
              <a:off x="3961" y="1578"/>
              <a:ext cx="598" cy="529"/>
            </a:xfrm>
            <a:custGeom>
              <a:avLst/>
              <a:gdLst>
                <a:gd name="T0" fmla="*/ 0 w 36840"/>
                <a:gd name="T1" fmla="*/ 2 h 32562"/>
                <a:gd name="T2" fmla="*/ 9 w 36840"/>
                <a:gd name="T3" fmla="*/ 9 h 32562"/>
                <a:gd name="T4" fmla="*/ 4 w 36840"/>
                <a:gd name="T5" fmla="*/ 6 h 32562"/>
                <a:gd name="T6" fmla="*/ 0 60000 65536"/>
                <a:gd name="T7" fmla="*/ 0 60000 65536"/>
                <a:gd name="T8" fmla="*/ 0 60000 65536"/>
                <a:gd name="T9" fmla="*/ 0 w 36840"/>
                <a:gd name="T10" fmla="*/ 0 h 32562"/>
                <a:gd name="T11" fmla="*/ 36840 w 36840"/>
                <a:gd name="T12" fmla="*/ 32562 h 325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840" h="32562" fill="none" extrusionOk="0">
                  <a:moveTo>
                    <a:pt x="0" y="6293"/>
                  </a:moveTo>
                  <a:cubicBezTo>
                    <a:pt x="4048" y="2262"/>
                    <a:pt x="9527" y="-1"/>
                    <a:pt x="15240" y="0"/>
                  </a:cubicBezTo>
                  <a:cubicBezTo>
                    <a:pt x="27169" y="0"/>
                    <a:pt x="36840" y="9670"/>
                    <a:pt x="36840" y="21600"/>
                  </a:cubicBezTo>
                  <a:cubicBezTo>
                    <a:pt x="36840" y="25455"/>
                    <a:pt x="35808" y="29240"/>
                    <a:pt x="33851" y="32562"/>
                  </a:cubicBezTo>
                </a:path>
                <a:path w="36840" h="32562" stroke="0" extrusionOk="0">
                  <a:moveTo>
                    <a:pt x="0" y="6293"/>
                  </a:moveTo>
                  <a:cubicBezTo>
                    <a:pt x="4048" y="2262"/>
                    <a:pt x="9527" y="-1"/>
                    <a:pt x="15240" y="0"/>
                  </a:cubicBezTo>
                  <a:cubicBezTo>
                    <a:pt x="27169" y="0"/>
                    <a:pt x="36840" y="9670"/>
                    <a:pt x="36840" y="21600"/>
                  </a:cubicBezTo>
                  <a:cubicBezTo>
                    <a:pt x="36840" y="25455"/>
                    <a:pt x="35808" y="29240"/>
                    <a:pt x="33851" y="32562"/>
                  </a:cubicBezTo>
                  <a:lnTo>
                    <a:pt x="15240" y="21600"/>
                  </a:lnTo>
                  <a:close/>
                </a:path>
              </a:pathLst>
            </a:custGeom>
            <a:noFill/>
            <a:ln w="31750" cap="rnd">
              <a:solidFill>
                <a:srgbClr val="969696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Text Box 30"/>
            <p:cNvSpPr txBox="1">
              <a:spLocks noChangeArrowheads="1"/>
            </p:cNvSpPr>
            <p:nvPr/>
          </p:nvSpPr>
          <p:spPr bwMode="auto">
            <a:xfrm>
              <a:off x="3721" y="2756"/>
              <a:ext cx="8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Manufacturing</a:t>
              </a:r>
            </a:p>
          </p:txBody>
        </p:sp>
        <p:sp>
          <p:nvSpPr>
            <p:cNvPr id="2064" name="Text Box 31"/>
            <p:cNvSpPr txBox="1">
              <a:spLocks noChangeArrowheads="1"/>
            </p:cNvSpPr>
            <p:nvPr/>
          </p:nvSpPr>
          <p:spPr bwMode="auto">
            <a:xfrm>
              <a:off x="3630" y="2393"/>
              <a:ext cx="9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Premium Design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5" name="Text Box 32"/>
            <p:cNvSpPr txBox="1">
              <a:spLocks noChangeArrowheads="1"/>
            </p:cNvSpPr>
            <p:nvPr/>
          </p:nvSpPr>
          <p:spPr bwMode="auto">
            <a:xfrm>
              <a:off x="1295" y="2268"/>
              <a:ext cx="106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Financial Institutions and Insurance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6" name="Text Box 33"/>
            <p:cNvSpPr txBox="1">
              <a:spLocks noChangeArrowheads="1"/>
            </p:cNvSpPr>
            <p:nvPr/>
          </p:nvSpPr>
          <p:spPr bwMode="auto">
            <a:xfrm>
              <a:off x="2201" y="1785"/>
              <a:ext cx="9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Subtle Touch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7" name="Text Box 34"/>
            <p:cNvSpPr txBox="1">
              <a:spLocks noChangeArrowheads="1"/>
            </p:cNvSpPr>
            <p:nvPr/>
          </p:nvSpPr>
          <p:spPr bwMode="auto">
            <a:xfrm>
              <a:off x="1612" y="2030"/>
              <a:ext cx="7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Simplicity</a:t>
              </a:r>
              <a:endParaRPr lang="en-US" altLang="ko-KR" sz="10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8" name="Text Box 35"/>
            <p:cNvSpPr txBox="1">
              <a:spLocks noChangeArrowheads="1"/>
            </p:cNvSpPr>
            <p:nvPr/>
          </p:nvSpPr>
          <p:spPr bwMode="auto">
            <a:xfrm>
              <a:off x="3086" y="1899"/>
              <a:ext cx="8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Construction</a:t>
              </a:r>
              <a:endParaRPr lang="en-US" altLang="ko-KR" sz="10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69" name="Text Box 36"/>
            <p:cNvSpPr txBox="1">
              <a:spLocks noChangeArrowheads="1"/>
            </p:cNvSpPr>
            <p:nvPr/>
          </p:nvSpPr>
          <p:spPr bwMode="auto">
            <a:xfrm>
              <a:off x="544" y="1145"/>
              <a:ext cx="213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400">
                  <a:solidFill>
                    <a:srgbClr val="0064FF"/>
                  </a:solidFill>
                  <a:latin typeface="Arial Black" panose="020B0A04020102020204" pitchFamily="34" charset="0"/>
                </a:rPr>
                <a:t>Easy Search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Our easy to use and functional search engine helps you locate the right templates quickly saving you time</a:t>
              </a:r>
            </a:p>
          </p:txBody>
        </p:sp>
        <p:sp>
          <p:nvSpPr>
            <p:cNvPr id="2070" name="Text Box 37"/>
            <p:cNvSpPr txBox="1">
              <a:spLocks noChangeArrowheads="1"/>
            </p:cNvSpPr>
            <p:nvPr/>
          </p:nvSpPr>
          <p:spPr bwMode="auto">
            <a:xfrm>
              <a:off x="3856" y="1161"/>
              <a:ext cx="885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Service for</a:t>
              </a:r>
            </a:p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Business</a:t>
              </a:r>
            </a:p>
          </p:txBody>
        </p:sp>
        <p:sp>
          <p:nvSpPr>
            <p:cNvPr id="2071" name="Text Box 38"/>
            <p:cNvSpPr txBox="1">
              <a:spLocks noChangeArrowheads="1"/>
            </p:cNvSpPr>
            <p:nvPr/>
          </p:nvSpPr>
          <p:spPr bwMode="auto">
            <a:xfrm>
              <a:off x="2132" y="2990"/>
              <a:ext cx="1542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3D Effect</a:t>
              </a:r>
            </a:p>
            <a:p>
              <a:pPr algn="ct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Captivate your viewing audience - PowerPoint Templates &amp; Backgrounds, Sleek Diagram &amp; Charts For Your Presentation</a:t>
              </a:r>
            </a:p>
          </p:txBody>
        </p:sp>
      </p:grpSp>
      <p:sp>
        <p:nvSpPr>
          <p:cNvPr id="2054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7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59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Times New Roman</vt:lpstr>
      <vt:lpstr>Impact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