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embeddedFontLst>
    <p:embeddedFont>
      <p:font typeface="Gulim" panose="020B0600000101010101" pitchFamily="34" charset="-127"/>
      <p:regular r:id="rId3"/>
    </p:embeddedFont>
    <p:embeddedFont>
      <p:font typeface="Gulim" panose="020B0600000101010101" pitchFamily="34" charset="-127"/>
      <p:regular r:id="rId3"/>
    </p:embeddedFont>
    <p:embeddedFont>
      <p:font typeface="Arial Black" panose="020B0A04020102020204" pitchFamily="34" charset="0"/>
      <p:bold r:id="rId4"/>
    </p:embeddedFont>
    <p:embeddedFont>
      <p:font typeface="Impact" panose="020B0806030902050204" pitchFamily="34" charset="0"/>
      <p:regular r:id="rId5"/>
    </p:embeddedFont>
  </p:embeddedFont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font" Target="fonts/font1.fntdata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3.fntdata"/><Relationship Id="rId4" Type="http://schemas.openxmlformats.org/officeDocument/2006/relationships/font" Target="fonts/font2.fntdata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9636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2965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bbs.ruideppt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803275"/>
            <a:ext cx="914400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endParaRPr lang="en-US" altLang="ko-KR" sz="1000" dirty="0">
              <a:solidFill>
                <a:srgbClr val="969696"/>
              </a:solidFill>
              <a:latin typeface="Arial" panose="020B0604020202020204" pitchFamily="34" charset="0"/>
            </a:endParaRPr>
          </a:p>
          <a:p>
            <a:pPr algn="ctr" eaLnBrk="1" hangingPunct="1">
              <a:lnSpc>
                <a:spcPct val="90000"/>
              </a:lnSpc>
            </a:pPr>
            <a:endParaRPr lang="en-US" altLang="ko-KR" sz="1000" dirty="0">
              <a:solidFill>
                <a:srgbClr val="969696"/>
              </a:solidFill>
              <a:latin typeface="Arial" panose="020B0604020202020204" pitchFamily="34" charset="0"/>
            </a:endParaRPr>
          </a:p>
          <a:p>
            <a:pPr algn="ctr" eaLnBrk="1" hangingPunct="1">
              <a:lnSpc>
                <a:spcPct val="90000"/>
              </a:lnSpc>
            </a:pPr>
            <a:endParaRPr lang="en-US" altLang="ko-KR" sz="1000" dirty="0">
              <a:solidFill>
                <a:srgbClr val="969696"/>
              </a:solidFill>
              <a:latin typeface="Arial" panose="020B0604020202020204" pitchFamily="34" charset="0"/>
            </a:endParaRPr>
          </a:p>
        </p:txBody>
      </p:sp>
      <p:sp>
        <p:nvSpPr>
          <p:cNvPr id="1027" name="WordArt 3"/>
          <p:cNvSpPr>
            <a:spLocks noChangeArrowheads="1" noChangeShapeType="1" noTextEdit="1"/>
          </p:cNvSpPr>
          <p:nvPr/>
        </p:nvSpPr>
        <p:spPr bwMode="auto">
          <a:xfrm>
            <a:off x="1908175" y="441325"/>
            <a:ext cx="5327650" cy="2873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zh-CN" altLang="en-US" b="1" kern="10" spc="-90" dirty="0">
              <a:gradFill rotWithShape="1">
                <a:gsLst>
                  <a:gs pos="0">
                    <a:srgbClr val="CEB99A"/>
                  </a:gs>
                  <a:gs pos="100000">
                    <a:srgbClr val="FFFFFF"/>
                  </a:gs>
                </a:gsLst>
                <a:lin ang="5400000" scaled="1"/>
              </a:gradFill>
              <a:effectLst>
                <a:outerShdw dist="17961" dir="2700000" algn="ctr" rotWithShape="0">
                  <a:schemeClr val="tx1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3851275" y="6129338"/>
            <a:ext cx="1441450" cy="360362"/>
            <a:chOff x="2426" y="3861"/>
            <a:chExt cx="908" cy="227"/>
          </a:xfrm>
        </p:grpSpPr>
        <p:sp>
          <p:nvSpPr>
            <p:cNvPr id="1068" name="WordArt 5"/>
            <p:cNvSpPr>
              <a:spLocks noChangeArrowheads="1" noChangeShapeType="1" noTextEdit="1"/>
            </p:cNvSpPr>
            <p:nvPr/>
          </p:nvSpPr>
          <p:spPr bwMode="auto">
            <a:xfrm>
              <a:off x="2426" y="3861"/>
              <a:ext cx="908" cy="136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kern="10">
                  <a:gradFill rotWithShape="1">
                    <a:gsLst>
                      <a:gs pos="0">
                        <a:srgbClr val="CEB99A"/>
                      </a:gs>
                      <a:gs pos="100000">
                        <a:srgbClr val="FFFFFF"/>
                      </a:gs>
                    </a:gsLst>
                    <a:lin ang="5400000" scaled="1"/>
                  </a:gradFill>
                  <a:effectLst>
                    <a:outerShdw dist="17961" dir="2700000" algn="ctr" rotWithShape="0">
                      <a:schemeClr val="tx1"/>
                    </a:outerShdw>
                  </a:effectLst>
                  <a:latin typeface="Impact" panose="020B0806030902050204" pitchFamily="34" charset="0"/>
                </a:rPr>
                <a:t>' LOGOTYPE '</a:t>
              </a:r>
              <a:endParaRPr lang="zh-CN" altLang="en-US" kern="10">
                <a:gradFill rotWithShape="1">
                  <a:gsLst>
                    <a:gs pos="0">
                      <a:srgbClr val="CEB99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17961" dir="2700000" algn="ctr" rotWithShape="0">
                    <a:schemeClr val="tx1"/>
                  </a:outerShdw>
                </a:effectLst>
                <a:latin typeface="Impact" panose="020B0806030902050204" pitchFamily="34" charset="0"/>
              </a:endParaRPr>
            </a:p>
          </p:txBody>
        </p:sp>
        <p:sp>
          <p:nvSpPr>
            <p:cNvPr id="1069" name="WordArt 6"/>
            <p:cNvSpPr>
              <a:spLocks noChangeArrowheads="1" noChangeShapeType="1" noTextEdit="1"/>
            </p:cNvSpPr>
            <p:nvPr/>
          </p:nvSpPr>
          <p:spPr bwMode="auto">
            <a:xfrm>
              <a:off x="2496" y="4042"/>
              <a:ext cx="770" cy="46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altLang="zh-CN" sz="800" b="1" kern="10">
                  <a:solidFill>
                    <a:srgbClr val="96969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COMPANY LOGOTYPE INSERT</a:t>
              </a:r>
              <a:endParaRPr lang="zh-CN" altLang="en-US" sz="800" b="1" kern="1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29" name="Group 7"/>
          <p:cNvGrpSpPr>
            <a:grpSpLocks/>
          </p:cNvGrpSpPr>
          <p:nvPr/>
        </p:nvGrpSpPr>
        <p:grpSpPr bwMode="auto">
          <a:xfrm>
            <a:off x="1187450" y="2225675"/>
            <a:ext cx="7056438" cy="2786063"/>
            <a:chOff x="748" y="1402"/>
            <a:chExt cx="4445" cy="1755"/>
          </a:xfrm>
        </p:grpSpPr>
        <p:grpSp>
          <p:nvGrpSpPr>
            <p:cNvPr id="1031" name="Group 8"/>
            <p:cNvGrpSpPr>
              <a:grpSpLocks/>
            </p:cNvGrpSpPr>
            <p:nvPr/>
          </p:nvGrpSpPr>
          <p:grpSpPr bwMode="auto">
            <a:xfrm>
              <a:off x="1132" y="1414"/>
              <a:ext cx="874" cy="926"/>
              <a:chOff x="1791" y="1344"/>
              <a:chExt cx="1089" cy="1154"/>
            </a:xfrm>
          </p:grpSpPr>
          <p:sp>
            <p:nvSpPr>
              <p:cNvPr id="1066" name="Freeform 9"/>
              <p:cNvSpPr>
                <a:spLocks/>
              </p:cNvSpPr>
              <p:nvPr/>
            </p:nvSpPr>
            <p:spPr bwMode="auto">
              <a:xfrm>
                <a:off x="1791" y="1344"/>
                <a:ext cx="1089" cy="768"/>
              </a:xfrm>
              <a:custGeom>
                <a:avLst/>
                <a:gdLst>
                  <a:gd name="T0" fmla="*/ 0 w 1089"/>
                  <a:gd name="T1" fmla="*/ 225 h 768"/>
                  <a:gd name="T2" fmla="*/ 0 w 1089"/>
                  <a:gd name="T3" fmla="*/ 225 h 768"/>
                  <a:gd name="T4" fmla="*/ 54 w 1089"/>
                  <a:gd name="T5" fmla="*/ 199 h 768"/>
                  <a:gd name="T6" fmla="*/ 110 w 1089"/>
                  <a:gd name="T7" fmla="*/ 175 h 768"/>
                  <a:gd name="T8" fmla="*/ 168 w 1089"/>
                  <a:gd name="T9" fmla="*/ 153 h 768"/>
                  <a:gd name="T10" fmla="*/ 229 w 1089"/>
                  <a:gd name="T11" fmla="*/ 130 h 768"/>
                  <a:gd name="T12" fmla="*/ 291 w 1089"/>
                  <a:gd name="T13" fmla="*/ 111 h 768"/>
                  <a:gd name="T14" fmla="*/ 356 w 1089"/>
                  <a:gd name="T15" fmla="*/ 92 h 768"/>
                  <a:gd name="T16" fmla="*/ 422 w 1089"/>
                  <a:gd name="T17" fmla="*/ 75 h 768"/>
                  <a:gd name="T18" fmla="*/ 490 w 1089"/>
                  <a:gd name="T19" fmla="*/ 60 h 768"/>
                  <a:gd name="T20" fmla="*/ 560 w 1089"/>
                  <a:gd name="T21" fmla="*/ 46 h 768"/>
                  <a:gd name="T22" fmla="*/ 632 w 1089"/>
                  <a:gd name="T23" fmla="*/ 34 h 768"/>
                  <a:gd name="T24" fmla="*/ 704 w 1089"/>
                  <a:gd name="T25" fmla="*/ 23 h 768"/>
                  <a:gd name="T26" fmla="*/ 778 w 1089"/>
                  <a:gd name="T27" fmla="*/ 15 h 768"/>
                  <a:gd name="T28" fmla="*/ 855 w 1089"/>
                  <a:gd name="T29" fmla="*/ 9 h 768"/>
                  <a:gd name="T30" fmla="*/ 932 w 1089"/>
                  <a:gd name="T31" fmla="*/ 4 h 768"/>
                  <a:gd name="T32" fmla="*/ 1010 w 1089"/>
                  <a:gd name="T33" fmla="*/ 1 h 768"/>
                  <a:gd name="T34" fmla="*/ 1089 w 1089"/>
                  <a:gd name="T35" fmla="*/ 0 h 768"/>
                  <a:gd name="T36" fmla="*/ 1089 w 1089"/>
                  <a:gd name="T37" fmla="*/ 768 h 768"/>
                  <a:gd name="T38" fmla="*/ 0 w 1089"/>
                  <a:gd name="T39" fmla="*/ 225 h 76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089"/>
                  <a:gd name="T61" fmla="*/ 0 h 768"/>
                  <a:gd name="T62" fmla="*/ 1089 w 1089"/>
                  <a:gd name="T63" fmla="*/ 768 h 768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089" h="768">
                    <a:moveTo>
                      <a:pt x="0" y="225"/>
                    </a:moveTo>
                    <a:lnTo>
                      <a:pt x="0" y="225"/>
                    </a:lnTo>
                    <a:lnTo>
                      <a:pt x="54" y="199"/>
                    </a:lnTo>
                    <a:lnTo>
                      <a:pt x="110" y="175"/>
                    </a:lnTo>
                    <a:lnTo>
                      <a:pt x="168" y="153"/>
                    </a:lnTo>
                    <a:lnTo>
                      <a:pt x="229" y="130"/>
                    </a:lnTo>
                    <a:lnTo>
                      <a:pt x="291" y="111"/>
                    </a:lnTo>
                    <a:lnTo>
                      <a:pt x="356" y="92"/>
                    </a:lnTo>
                    <a:lnTo>
                      <a:pt x="422" y="75"/>
                    </a:lnTo>
                    <a:lnTo>
                      <a:pt x="490" y="60"/>
                    </a:lnTo>
                    <a:lnTo>
                      <a:pt x="560" y="46"/>
                    </a:lnTo>
                    <a:lnTo>
                      <a:pt x="632" y="34"/>
                    </a:lnTo>
                    <a:lnTo>
                      <a:pt x="704" y="23"/>
                    </a:lnTo>
                    <a:lnTo>
                      <a:pt x="778" y="15"/>
                    </a:lnTo>
                    <a:lnTo>
                      <a:pt x="855" y="9"/>
                    </a:lnTo>
                    <a:lnTo>
                      <a:pt x="932" y="4"/>
                    </a:lnTo>
                    <a:lnTo>
                      <a:pt x="1010" y="1"/>
                    </a:lnTo>
                    <a:lnTo>
                      <a:pt x="1089" y="0"/>
                    </a:lnTo>
                    <a:lnTo>
                      <a:pt x="1089" y="768"/>
                    </a:lnTo>
                    <a:lnTo>
                      <a:pt x="0" y="22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67" name="Freeform 10"/>
              <p:cNvSpPr>
                <a:spLocks/>
              </p:cNvSpPr>
              <p:nvPr/>
            </p:nvSpPr>
            <p:spPr bwMode="auto">
              <a:xfrm>
                <a:off x="1791" y="1569"/>
                <a:ext cx="1089" cy="929"/>
              </a:xfrm>
              <a:custGeom>
                <a:avLst/>
                <a:gdLst>
                  <a:gd name="T0" fmla="*/ 1089 w 1089"/>
                  <a:gd name="T1" fmla="*/ 543 h 929"/>
                  <a:gd name="T2" fmla="*/ 0 w 1089"/>
                  <a:gd name="T3" fmla="*/ 0 h 929"/>
                  <a:gd name="T4" fmla="*/ 0 w 1089"/>
                  <a:gd name="T5" fmla="*/ 385 h 929"/>
                  <a:gd name="T6" fmla="*/ 1089 w 1089"/>
                  <a:gd name="T7" fmla="*/ 929 h 929"/>
                  <a:gd name="T8" fmla="*/ 1089 w 1089"/>
                  <a:gd name="T9" fmla="*/ 543 h 9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89"/>
                  <a:gd name="T16" fmla="*/ 0 h 929"/>
                  <a:gd name="T17" fmla="*/ 1089 w 1089"/>
                  <a:gd name="T18" fmla="*/ 929 h 92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89" h="929">
                    <a:moveTo>
                      <a:pt x="1089" y="543"/>
                    </a:moveTo>
                    <a:lnTo>
                      <a:pt x="0" y="0"/>
                    </a:lnTo>
                    <a:lnTo>
                      <a:pt x="0" y="385"/>
                    </a:lnTo>
                    <a:lnTo>
                      <a:pt x="1089" y="929"/>
                    </a:lnTo>
                    <a:lnTo>
                      <a:pt x="1089" y="543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032" name="Group 11"/>
            <p:cNvGrpSpPr>
              <a:grpSpLocks/>
            </p:cNvGrpSpPr>
            <p:nvPr/>
          </p:nvGrpSpPr>
          <p:grpSpPr bwMode="auto">
            <a:xfrm>
              <a:off x="2006" y="1414"/>
              <a:ext cx="873" cy="926"/>
              <a:chOff x="2880" y="1344"/>
              <a:chExt cx="1089" cy="1154"/>
            </a:xfrm>
          </p:grpSpPr>
          <p:sp>
            <p:nvSpPr>
              <p:cNvPr id="1064" name="Freeform 12"/>
              <p:cNvSpPr>
                <a:spLocks/>
              </p:cNvSpPr>
              <p:nvPr/>
            </p:nvSpPr>
            <p:spPr bwMode="auto">
              <a:xfrm>
                <a:off x="2880" y="1344"/>
                <a:ext cx="1089" cy="768"/>
              </a:xfrm>
              <a:custGeom>
                <a:avLst/>
                <a:gdLst>
                  <a:gd name="T0" fmla="*/ 1089 w 1089"/>
                  <a:gd name="T1" fmla="*/ 225 h 768"/>
                  <a:gd name="T2" fmla="*/ 1089 w 1089"/>
                  <a:gd name="T3" fmla="*/ 225 h 768"/>
                  <a:gd name="T4" fmla="*/ 1035 w 1089"/>
                  <a:gd name="T5" fmla="*/ 199 h 768"/>
                  <a:gd name="T6" fmla="*/ 979 w 1089"/>
                  <a:gd name="T7" fmla="*/ 175 h 768"/>
                  <a:gd name="T8" fmla="*/ 921 w 1089"/>
                  <a:gd name="T9" fmla="*/ 153 h 768"/>
                  <a:gd name="T10" fmla="*/ 860 w 1089"/>
                  <a:gd name="T11" fmla="*/ 130 h 768"/>
                  <a:gd name="T12" fmla="*/ 798 w 1089"/>
                  <a:gd name="T13" fmla="*/ 111 h 768"/>
                  <a:gd name="T14" fmla="*/ 733 w 1089"/>
                  <a:gd name="T15" fmla="*/ 92 h 768"/>
                  <a:gd name="T16" fmla="*/ 667 w 1089"/>
                  <a:gd name="T17" fmla="*/ 75 h 768"/>
                  <a:gd name="T18" fmla="*/ 599 w 1089"/>
                  <a:gd name="T19" fmla="*/ 60 h 768"/>
                  <a:gd name="T20" fmla="*/ 529 w 1089"/>
                  <a:gd name="T21" fmla="*/ 46 h 768"/>
                  <a:gd name="T22" fmla="*/ 457 w 1089"/>
                  <a:gd name="T23" fmla="*/ 34 h 768"/>
                  <a:gd name="T24" fmla="*/ 385 w 1089"/>
                  <a:gd name="T25" fmla="*/ 23 h 768"/>
                  <a:gd name="T26" fmla="*/ 311 w 1089"/>
                  <a:gd name="T27" fmla="*/ 15 h 768"/>
                  <a:gd name="T28" fmla="*/ 234 w 1089"/>
                  <a:gd name="T29" fmla="*/ 9 h 768"/>
                  <a:gd name="T30" fmla="*/ 157 w 1089"/>
                  <a:gd name="T31" fmla="*/ 4 h 768"/>
                  <a:gd name="T32" fmla="*/ 79 w 1089"/>
                  <a:gd name="T33" fmla="*/ 1 h 768"/>
                  <a:gd name="T34" fmla="*/ 0 w 1089"/>
                  <a:gd name="T35" fmla="*/ 0 h 768"/>
                  <a:gd name="T36" fmla="*/ 0 w 1089"/>
                  <a:gd name="T37" fmla="*/ 768 h 768"/>
                  <a:gd name="T38" fmla="*/ 1089 w 1089"/>
                  <a:gd name="T39" fmla="*/ 225 h 76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089"/>
                  <a:gd name="T61" fmla="*/ 0 h 768"/>
                  <a:gd name="T62" fmla="*/ 1089 w 1089"/>
                  <a:gd name="T63" fmla="*/ 768 h 768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089" h="768">
                    <a:moveTo>
                      <a:pt x="1089" y="225"/>
                    </a:moveTo>
                    <a:lnTo>
                      <a:pt x="1089" y="225"/>
                    </a:lnTo>
                    <a:lnTo>
                      <a:pt x="1035" y="199"/>
                    </a:lnTo>
                    <a:lnTo>
                      <a:pt x="979" y="175"/>
                    </a:lnTo>
                    <a:lnTo>
                      <a:pt x="921" y="153"/>
                    </a:lnTo>
                    <a:lnTo>
                      <a:pt x="860" y="130"/>
                    </a:lnTo>
                    <a:lnTo>
                      <a:pt x="798" y="111"/>
                    </a:lnTo>
                    <a:lnTo>
                      <a:pt x="733" y="92"/>
                    </a:lnTo>
                    <a:lnTo>
                      <a:pt x="667" y="75"/>
                    </a:lnTo>
                    <a:lnTo>
                      <a:pt x="599" y="60"/>
                    </a:lnTo>
                    <a:lnTo>
                      <a:pt x="529" y="46"/>
                    </a:lnTo>
                    <a:lnTo>
                      <a:pt x="457" y="34"/>
                    </a:lnTo>
                    <a:lnTo>
                      <a:pt x="385" y="23"/>
                    </a:lnTo>
                    <a:lnTo>
                      <a:pt x="311" y="15"/>
                    </a:lnTo>
                    <a:lnTo>
                      <a:pt x="234" y="9"/>
                    </a:lnTo>
                    <a:lnTo>
                      <a:pt x="157" y="4"/>
                    </a:lnTo>
                    <a:lnTo>
                      <a:pt x="79" y="1"/>
                    </a:lnTo>
                    <a:lnTo>
                      <a:pt x="0" y="0"/>
                    </a:lnTo>
                    <a:lnTo>
                      <a:pt x="0" y="768"/>
                    </a:lnTo>
                    <a:lnTo>
                      <a:pt x="1089" y="225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65" name="Freeform 13"/>
              <p:cNvSpPr>
                <a:spLocks/>
              </p:cNvSpPr>
              <p:nvPr/>
            </p:nvSpPr>
            <p:spPr bwMode="auto">
              <a:xfrm>
                <a:off x="2880" y="1569"/>
                <a:ext cx="1089" cy="929"/>
              </a:xfrm>
              <a:custGeom>
                <a:avLst/>
                <a:gdLst>
                  <a:gd name="T0" fmla="*/ 0 w 1089"/>
                  <a:gd name="T1" fmla="*/ 543 h 929"/>
                  <a:gd name="T2" fmla="*/ 1089 w 1089"/>
                  <a:gd name="T3" fmla="*/ 0 h 929"/>
                  <a:gd name="T4" fmla="*/ 1089 w 1089"/>
                  <a:gd name="T5" fmla="*/ 385 h 929"/>
                  <a:gd name="T6" fmla="*/ 0 w 1089"/>
                  <a:gd name="T7" fmla="*/ 929 h 929"/>
                  <a:gd name="T8" fmla="*/ 0 w 1089"/>
                  <a:gd name="T9" fmla="*/ 543 h 9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89"/>
                  <a:gd name="T16" fmla="*/ 0 h 929"/>
                  <a:gd name="T17" fmla="*/ 1089 w 1089"/>
                  <a:gd name="T18" fmla="*/ 929 h 92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89" h="929">
                    <a:moveTo>
                      <a:pt x="0" y="543"/>
                    </a:moveTo>
                    <a:lnTo>
                      <a:pt x="1089" y="0"/>
                    </a:lnTo>
                    <a:lnTo>
                      <a:pt x="1089" y="385"/>
                    </a:lnTo>
                    <a:lnTo>
                      <a:pt x="0" y="929"/>
                    </a:lnTo>
                    <a:lnTo>
                      <a:pt x="0" y="543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033" name="Group 14"/>
            <p:cNvGrpSpPr>
              <a:grpSpLocks/>
            </p:cNvGrpSpPr>
            <p:nvPr/>
          </p:nvGrpSpPr>
          <p:grpSpPr bwMode="auto">
            <a:xfrm>
              <a:off x="771" y="1596"/>
              <a:ext cx="1235" cy="745"/>
              <a:chOff x="1341" y="1569"/>
              <a:chExt cx="1539" cy="929"/>
            </a:xfrm>
          </p:grpSpPr>
          <p:sp>
            <p:nvSpPr>
              <p:cNvPr id="1062" name="Freeform 15"/>
              <p:cNvSpPr>
                <a:spLocks/>
              </p:cNvSpPr>
              <p:nvPr/>
            </p:nvSpPr>
            <p:spPr bwMode="auto">
              <a:xfrm>
                <a:off x="1341" y="1569"/>
                <a:ext cx="1539" cy="543"/>
              </a:xfrm>
              <a:custGeom>
                <a:avLst/>
                <a:gdLst>
                  <a:gd name="T0" fmla="*/ 1539 w 1539"/>
                  <a:gd name="T1" fmla="*/ 543 h 543"/>
                  <a:gd name="T2" fmla="*/ 450 w 1539"/>
                  <a:gd name="T3" fmla="*/ 0 h 543"/>
                  <a:gd name="T4" fmla="*/ 450 w 1539"/>
                  <a:gd name="T5" fmla="*/ 0 h 543"/>
                  <a:gd name="T6" fmla="*/ 400 w 1539"/>
                  <a:gd name="T7" fmla="*/ 27 h 543"/>
                  <a:gd name="T8" fmla="*/ 351 w 1539"/>
                  <a:gd name="T9" fmla="*/ 55 h 543"/>
                  <a:gd name="T10" fmla="*/ 306 w 1539"/>
                  <a:gd name="T11" fmla="*/ 84 h 543"/>
                  <a:gd name="T12" fmla="*/ 263 w 1539"/>
                  <a:gd name="T13" fmla="*/ 114 h 543"/>
                  <a:gd name="T14" fmla="*/ 223 w 1539"/>
                  <a:gd name="T15" fmla="*/ 144 h 543"/>
                  <a:gd name="T16" fmla="*/ 186 w 1539"/>
                  <a:gd name="T17" fmla="*/ 177 h 543"/>
                  <a:gd name="T18" fmla="*/ 152 w 1539"/>
                  <a:gd name="T19" fmla="*/ 210 h 543"/>
                  <a:gd name="T20" fmla="*/ 121 w 1539"/>
                  <a:gd name="T21" fmla="*/ 245 h 543"/>
                  <a:gd name="T22" fmla="*/ 93 w 1539"/>
                  <a:gd name="T23" fmla="*/ 279 h 543"/>
                  <a:gd name="T24" fmla="*/ 80 w 1539"/>
                  <a:gd name="T25" fmla="*/ 298 h 543"/>
                  <a:gd name="T26" fmla="*/ 70 w 1539"/>
                  <a:gd name="T27" fmla="*/ 315 h 543"/>
                  <a:gd name="T28" fmla="*/ 58 w 1539"/>
                  <a:gd name="T29" fmla="*/ 333 h 543"/>
                  <a:gd name="T30" fmla="*/ 49 w 1539"/>
                  <a:gd name="T31" fmla="*/ 352 h 543"/>
                  <a:gd name="T32" fmla="*/ 39 w 1539"/>
                  <a:gd name="T33" fmla="*/ 370 h 543"/>
                  <a:gd name="T34" fmla="*/ 31 w 1539"/>
                  <a:gd name="T35" fmla="*/ 389 h 543"/>
                  <a:gd name="T36" fmla="*/ 23 w 1539"/>
                  <a:gd name="T37" fmla="*/ 407 h 543"/>
                  <a:gd name="T38" fmla="*/ 18 w 1539"/>
                  <a:gd name="T39" fmla="*/ 427 h 543"/>
                  <a:gd name="T40" fmla="*/ 13 w 1539"/>
                  <a:gd name="T41" fmla="*/ 445 h 543"/>
                  <a:gd name="T42" fmla="*/ 8 w 1539"/>
                  <a:gd name="T43" fmla="*/ 465 h 543"/>
                  <a:gd name="T44" fmla="*/ 5 w 1539"/>
                  <a:gd name="T45" fmla="*/ 485 h 543"/>
                  <a:gd name="T46" fmla="*/ 2 w 1539"/>
                  <a:gd name="T47" fmla="*/ 504 h 543"/>
                  <a:gd name="T48" fmla="*/ 1 w 1539"/>
                  <a:gd name="T49" fmla="*/ 523 h 543"/>
                  <a:gd name="T50" fmla="*/ 0 w 1539"/>
                  <a:gd name="T51" fmla="*/ 543 h 543"/>
                  <a:gd name="T52" fmla="*/ 1539 w 1539"/>
                  <a:gd name="T53" fmla="*/ 543 h 543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539"/>
                  <a:gd name="T82" fmla="*/ 0 h 543"/>
                  <a:gd name="T83" fmla="*/ 1539 w 1539"/>
                  <a:gd name="T84" fmla="*/ 543 h 543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539" h="543">
                    <a:moveTo>
                      <a:pt x="1539" y="543"/>
                    </a:moveTo>
                    <a:lnTo>
                      <a:pt x="450" y="0"/>
                    </a:lnTo>
                    <a:lnTo>
                      <a:pt x="400" y="27"/>
                    </a:lnTo>
                    <a:lnTo>
                      <a:pt x="351" y="55"/>
                    </a:lnTo>
                    <a:lnTo>
                      <a:pt x="306" y="84"/>
                    </a:lnTo>
                    <a:lnTo>
                      <a:pt x="263" y="114"/>
                    </a:lnTo>
                    <a:lnTo>
                      <a:pt x="223" y="144"/>
                    </a:lnTo>
                    <a:lnTo>
                      <a:pt x="186" y="177"/>
                    </a:lnTo>
                    <a:lnTo>
                      <a:pt x="152" y="210"/>
                    </a:lnTo>
                    <a:lnTo>
                      <a:pt x="121" y="245"/>
                    </a:lnTo>
                    <a:lnTo>
                      <a:pt x="93" y="279"/>
                    </a:lnTo>
                    <a:lnTo>
                      <a:pt x="80" y="298"/>
                    </a:lnTo>
                    <a:lnTo>
                      <a:pt x="70" y="315"/>
                    </a:lnTo>
                    <a:lnTo>
                      <a:pt x="58" y="333"/>
                    </a:lnTo>
                    <a:lnTo>
                      <a:pt x="49" y="352"/>
                    </a:lnTo>
                    <a:lnTo>
                      <a:pt x="39" y="370"/>
                    </a:lnTo>
                    <a:lnTo>
                      <a:pt x="31" y="389"/>
                    </a:lnTo>
                    <a:lnTo>
                      <a:pt x="23" y="407"/>
                    </a:lnTo>
                    <a:lnTo>
                      <a:pt x="18" y="427"/>
                    </a:lnTo>
                    <a:lnTo>
                      <a:pt x="13" y="445"/>
                    </a:lnTo>
                    <a:lnTo>
                      <a:pt x="8" y="465"/>
                    </a:lnTo>
                    <a:lnTo>
                      <a:pt x="5" y="485"/>
                    </a:lnTo>
                    <a:lnTo>
                      <a:pt x="2" y="504"/>
                    </a:lnTo>
                    <a:lnTo>
                      <a:pt x="1" y="523"/>
                    </a:lnTo>
                    <a:lnTo>
                      <a:pt x="0" y="543"/>
                    </a:lnTo>
                    <a:lnTo>
                      <a:pt x="1539" y="543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63" name="Rectangle 16"/>
              <p:cNvSpPr>
                <a:spLocks noChangeArrowheads="1"/>
              </p:cNvSpPr>
              <p:nvPr/>
            </p:nvSpPr>
            <p:spPr bwMode="auto">
              <a:xfrm>
                <a:off x="1341" y="2112"/>
                <a:ext cx="1539" cy="38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5pPr>
                <a:lvl6pPr marL="25146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6pPr>
                <a:lvl7pPr marL="29718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7pPr>
                <a:lvl8pPr marL="34290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8pPr>
                <a:lvl9pPr marL="38862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</p:grpSp>
        <p:grpSp>
          <p:nvGrpSpPr>
            <p:cNvPr id="1034" name="Group 17"/>
            <p:cNvGrpSpPr>
              <a:grpSpLocks/>
            </p:cNvGrpSpPr>
            <p:nvPr/>
          </p:nvGrpSpPr>
          <p:grpSpPr bwMode="auto">
            <a:xfrm>
              <a:off x="2006" y="1596"/>
              <a:ext cx="1234" cy="745"/>
              <a:chOff x="2880" y="1569"/>
              <a:chExt cx="1539" cy="929"/>
            </a:xfrm>
          </p:grpSpPr>
          <p:sp>
            <p:nvSpPr>
              <p:cNvPr id="1060" name="Freeform 18"/>
              <p:cNvSpPr>
                <a:spLocks/>
              </p:cNvSpPr>
              <p:nvPr/>
            </p:nvSpPr>
            <p:spPr bwMode="auto">
              <a:xfrm>
                <a:off x="2880" y="1569"/>
                <a:ext cx="1539" cy="543"/>
              </a:xfrm>
              <a:custGeom>
                <a:avLst/>
                <a:gdLst>
                  <a:gd name="T0" fmla="*/ 0 w 1539"/>
                  <a:gd name="T1" fmla="*/ 543 h 543"/>
                  <a:gd name="T2" fmla="*/ 1089 w 1539"/>
                  <a:gd name="T3" fmla="*/ 0 h 543"/>
                  <a:gd name="T4" fmla="*/ 1089 w 1539"/>
                  <a:gd name="T5" fmla="*/ 0 h 543"/>
                  <a:gd name="T6" fmla="*/ 1139 w 1539"/>
                  <a:gd name="T7" fmla="*/ 27 h 543"/>
                  <a:gd name="T8" fmla="*/ 1188 w 1539"/>
                  <a:gd name="T9" fmla="*/ 55 h 543"/>
                  <a:gd name="T10" fmla="*/ 1233 w 1539"/>
                  <a:gd name="T11" fmla="*/ 84 h 543"/>
                  <a:gd name="T12" fmla="*/ 1276 w 1539"/>
                  <a:gd name="T13" fmla="*/ 114 h 543"/>
                  <a:gd name="T14" fmla="*/ 1316 w 1539"/>
                  <a:gd name="T15" fmla="*/ 144 h 543"/>
                  <a:gd name="T16" fmla="*/ 1353 w 1539"/>
                  <a:gd name="T17" fmla="*/ 177 h 543"/>
                  <a:gd name="T18" fmla="*/ 1387 w 1539"/>
                  <a:gd name="T19" fmla="*/ 210 h 543"/>
                  <a:gd name="T20" fmla="*/ 1418 w 1539"/>
                  <a:gd name="T21" fmla="*/ 245 h 543"/>
                  <a:gd name="T22" fmla="*/ 1446 w 1539"/>
                  <a:gd name="T23" fmla="*/ 279 h 543"/>
                  <a:gd name="T24" fmla="*/ 1459 w 1539"/>
                  <a:gd name="T25" fmla="*/ 298 h 543"/>
                  <a:gd name="T26" fmla="*/ 1469 w 1539"/>
                  <a:gd name="T27" fmla="*/ 315 h 543"/>
                  <a:gd name="T28" fmla="*/ 1481 w 1539"/>
                  <a:gd name="T29" fmla="*/ 333 h 543"/>
                  <a:gd name="T30" fmla="*/ 1490 w 1539"/>
                  <a:gd name="T31" fmla="*/ 352 h 543"/>
                  <a:gd name="T32" fmla="*/ 1500 w 1539"/>
                  <a:gd name="T33" fmla="*/ 370 h 543"/>
                  <a:gd name="T34" fmla="*/ 1508 w 1539"/>
                  <a:gd name="T35" fmla="*/ 389 h 543"/>
                  <a:gd name="T36" fmla="*/ 1516 w 1539"/>
                  <a:gd name="T37" fmla="*/ 407 h 543"/>
                  <a:gd name="T38" fmla="*/ 1521 w 1539"/>
                  <a:gd name="T39" fmla="*/ 427 h 543"/>
                  <a:gd name="T40" fmla="*/ 1526 w 1539"/>
                  <a:gd name="T41" fmla="*/ 445 h 543"/>
                  <a:gd name="T42" fmla="*/ 1531 w 1539"/>
                  <a:gd name="T43" fmla="*/ 465 h 543"/>
                  <a:gd name="T44" fmla="*/ 1534 w 1539"/>
                  <a:gd name="T45" fmla="*/ 485 h 543"/>
                  <a:gd name="T46" fmla="*/ 1537 w 1539"/>
                  <a:gd name="T47" fmla="*/ 504 h 543"/>
                  <a:gd name="T48" fmla="*/ 1538 w 1539"/>
                  <a:gd name="T49" fmla="*/ 523 h 543"/>
                  <a:gd name="T50" fmla="*/ 1539 w 1539"/>
                  <a:gd name="T51" fmla="*/ 543 h 543"/>
                  <a:gd name="T52" fmla="*/ 0 w 1539"/>
                  <a:gd name="T53" fmla="*/ 543 h 543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539"/>
                  <a:gd name="T82" fmla="*/ 0 h 543"/>
                  <a:gd name="T83" fmla="*/ 1539 w 1539"/>
                  <a:gd name="T84" fmla="*/ 543 h 543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539" h="543">
                    <a:moveTo>
                      <a:pt x="0" y="543"/>
                    </a:moveTo>
                    <a:lnTo>
                      <a:pt x="1089" y="0"/>
                    </a:lnTo>
                    <a:lnTo>
                      <a:pt x="1139" y="27"/>
                    </a:lnTo>
                    <a:lnTo>
                      <a:pt x="1188" y="55"/>
                    </a:lnTo>
                    <a:lnTo>
                      <a:pt x="1233" y="84"/>
                    </a:lnTo>
                    <a:lnTo>
                      <a:pt x="1276" y="114"/>
                    </a:lnTo>
                    <a:lnTo>
                      <a:pt x="1316" y="144"/>
                    </a:lnTo>
                    <a:lnTo>
                      <a:pt x="1353" y="177"/>
                    </a:lnTo>
                    <a:lnTo>
                      <a:pt x="1387" y="210"/>
                    </a:lnTo>
                    <a:lnTo>
                      <a:pt x="1418" y="245"/>
                    </a:lnTo>
                    <a:lnTo>
                      <a:pt x="1446" y="279"/>
                    </a:lnTo>
                    <a:lnTo>
                      <a:pt x="1459" y="298"/>
                    </a:lnTo>
                    <a:lnTo>
                      <a:pt x="1469" y="315"/>
                    </a:lnTo>
                    <a:lnTo>
                      <a:pt x="1481" y="333"/>
                    </a:lnTo>
                    <a:lnTo>
                      <a:pt x="1490" y="352"/>
                    </a:lnTo>
                    <a:lnTo>
                      <a:pt x="1500" y="370"/>
                    </a:lnTo>
                    <a:lnTo>
                      <a:pt x="1508" y="389"/>
                    </a:lnTo>
                    <a:lnTo>
                      <a:pt x="1516" y="407"/>
                    </a:lnTo>
                    <a:lnTo>
                      <a:pt x="1521" y="427"/>
                    </a:lnTo>
                    <a:lnTo>
                      <a:pt x="1526" y="445"/>
                    </a:lnTo>
                    <a:lnTo>
                      <a:pt x="1531" y="465"/>
                    </a:lnTo>
                    <a:lnTo>
                      <a:pt x="1534" y="485"/>
                    </a:lnTo>
                    <a:lnTo>
                      <a:pt x="1537" y="504"/>
                    </a:lnTo>
                    <a:lnTo>
                      <a:pt x="1538" y="523"/>
                    </a:lnTo>
                    <a:lnTo>
                      <a:pt x="1539" y="543"/>
                    </a:lnTo>
                    <a:lnTo>
                      <a:pt x="0" y="54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61" name="Rectangle 19"/>
              <p:cNvSpPr>
                <a:spLocks noChangeArrowheads="1"/>
              </p:cNvSpPr>
              <p:nvPr/>
            </p:nvSpPr>
            <p:spPr bwMode="auto">
              <a:xfrm>
                <a:off x="2880" y="2112"/>
                <a:ext cx="1539" cy="386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5pPr>
                <a:lvl6pPr marL="25146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6pPr>
                <a:lvl7pPr marL="29718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7pPr>
                <a:lvl8pPr marL="34290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8pPr>
                <a:lvl9pPr marL="38862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</p:grpSp>
        <p:grpSp>
          <p:nvGrpSpPr>
            <p:cNvPr id="1035" name="Group 20"/>
            <p:cNvGrpSpPr>
              <a:grpSpLocks/>
            </p:cNvGrpSpPr>
            <p:nvPr/>
          </p:nvGrpSpPr>
          <p:grpSpPr bwMode="auto">
            <a:xfrm>
              <a:off x="771" y="2033"/>
              <a:ext cx="1235" cy="746"/>
              <a:chOff x="1341" y="2112"/>
              <a:chExt cx="1539" cy="929"/>
            </a:xfrm>
          </p:grpSpPr>
          <p:sp>
            <p:nvSpPr>
              <p:cNvPr id="1057" name="Freeform 21"/>
              <p:cNvSpPr>
                <a:spLocks/>
              </p:cNvSpPr>
              <p:nvPr/>
            </p:nvSpPr>
            <p:spPr bwMode="auto">
              <a:xfrm>
                <a:off x="1341" y="2112"/>
                <a:ext cx="1539" cy="544"/>
              </a:xfrm>
              <a:custGeom>
                <a:avLst/>
                <a:gdLst>
                  <a:gd name="T0" fmla="*/ 1539 w 1539"/>
                  <a:gd name="T1" fmla="*/ 0 h 544"/>
                  <a:gd name="T2" fmla="*/ 450 w 1539"/>
                  <a:gd name="T3" fmla="*/ 544 h 544"/>
                  <a:gd name="T4" fmla="*/ 450 w 1539"/>
                  <a:gd name="T5" fmla="*/ 544 h 544"/>
                  <a:gd name="T6" fmla="*/ 400 w 1539"/>
                  <a:gd name="T7" fmla="*/ 518 h 544"/>
                  <a:gd name="T8" fmla="*/ 351 w 1539"/>
                  <a:gd name="T9" fmla="*/ 490 h 544"/>
                  <a:gd name="T10" fmla="*/ 306 w 1539"/>
                  <a:gd name="T11" fmla="*/ 461 h 544"/>
                  <a:gd name="T12" fmla="*/ 263 w 1539"/>
                  <a:gd name="T13" fmla="*/ 431 h 544"/>
                  <a:gd name="T14" fmla="*/ 223 w 1539"/>
                  <a:gd name="T15" fmla="*/ 399 h 544"/>
                  <a:gd name="T16" fmla="*/ 186 w 1539"/>
                  <a:gd name="T17" fmla="*/ 367 h 544"/>
                  <a:gd name="T18" fmla="*/ 152 w 1539"/>
                  <a:gd name="T19" fmla="*/ 334 h 544"/>
                  <a:gd name="T20" fmla="*/ 121 w 1539"/>
                  <a:gd name="T21" fmla="*/ 300 h 544"/>
                  <a:gd name="T22" fmla="*/ 93 w 1539"/>
                  <a:gd name="T23" fmla="*/ 266 h 544"/>
                  <a:gd name="T24" fmla="*/ 80 w 1539"/>
                  <a:gd name="T25" fmla="*/ 247 h 544"/>
                  <a:gd name="T26" fmla="*/ 70 w 1539"/>
                  <a:gd name="T27" fmla="*/ 230 h 544"/>
                  <a:gd name="T28" fmla="*/ 58 w 1539"/>
                  <a:gd name="T29" fmla="*/ 211 h 544"/>
                  <a:gd name="T30" fmla="*/ 49 w 1539"/>
                  <a:gd name="T31" fmla="*/ 193 h 544"/>
                  <a:gd name="T32" fmla="*/ 39 w 1539"/>
                  <a:gd name="T33" fmla="*/ 175 h 544"/>
                  <a:gd name="T34" fmla="*/ 31 w 1539"/>
                  <a:gd name="T35" fmla="*/ 156 h 544"/>
                  <a:gd name="T36" fmla="*/ 23 w 1539"/>
                  <a:gd name="T37" fmla="*/ 136 h 544"/>
                  <a:gd name="T38" fmla="*/ 18 w 1539"/>
                  <a:gd name="T39" fmla="*/ 118 h 544"/>
                  <a:gd name="T40" fmla="*/ 13 w 1539"/>
                  <a:gd name="T41" fmla="*/ 99 h 544"/>
                  <a:gd name="T42" fmla="*/ 8 w 1539"/>
                  <a:gd name="T43" fmla="*/ 79 h 544"/>
                  <a:gd name="T44" fmla="*/ 5 w 1539"/>
                  <a:gd name="T45" fmla="*/ 60 h 544"/>
                  <a:gd name="T46" fmla="*/ 2 w 1539"/>
                  <a:gd name="T47" fmla="*/ 40 h 544"/>
                  <a:gd name="T48" fmla="*/ 1 w 1539"/>
                  <a:gd name="T49" fmla="*/ 20 h 544"/>
                  <a:gd name="T50" fmla="*/ 0 w 1539"/>
                  <a:gd name="T51" fmla="*/ 0 h 544"/>
                  <a:gd name="T52" fmla="*/ 1539 w 1539"/>
                  <a:gd name="T53" fmla="*/ 0 h 544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539"/>
                  <a:gd name="T82" fmla="*/ 0 h 544"/>
                  <a:gd name="T83" fmla="*/ 1539 w 1539"/>
                  <a:gd name="T84" fmla="*/ 544 h 544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539" h="544">
                    <a:moveTo>
                      <a:pt x="1539" y="0"/>
                    </a:moveTo>
                    <a:lnTo>
                      <a:pt x="450" y="544"/>
                    </a:lnTo>
                    <a:lnTo>
                      <a:pt x="400" y="518"/>
                    </a:lnTo>
                    <a:lnTo>
                      <a:pt x="351" y="490"/>
                    </a:lnTo>
                    <a:lnTo>
                      <a:pt x="306" y="461"/>
                    </a:lnTo>
                    <a:lnTo>
                      <a:pt x="263" y="431"/>
                    </a:lnTo>
                    <a:lnTo>
                      <a:pt x="223" y="399"/>
                    </a:lnTo>
                    <a:lnTo>
                      <a:pt x="186" y="367"/>
                    </a:lnTo>
                    <a:lnTo>
                      <a:pt x="152" y="334"/>
                    </a:lnTo>
                    <a:lnTo>
                      <a:pt x="121" y="300"/>
                    </a:lnTo>
                    <a:lnTo>
                      <a:pt x="93" y="266"/>
                    </a:lnTo>
                    <a:lnTo>
                      <a:pt x="80" y="247"/>
                    </a:lnTo>
                    <a:lnTo>
                      <a:pt x="70" y="230"/>
                    </a:lnTo>
                    <a:lnTo>
                      <a:pt x="58" y="211"/>
                    </a:lnTo>
                    <a:lnTo>
                      <a:pt x="49" y="193"/>
                    </a:lnTo>
                    <a:lnTo>
                      <a:pt x="39" y="175"/>
                    </a:lnTo>
                    <a:lnTo>
                      <a:pt x="31" y="156"/>
                    </a:lnTo>
                    <a:lnTo>
                      <a:pt x="23" y="136"/>
                    </a:lnTo>
                    <a:lnTo>
                      <a:pt x="18" y="118"/>
                    </a:lnTo>
                    <a:lnTo>
                      <a:pt x="13" y="99"/>
                    </a:lnTo>
                    <a:lnTo>
                      <a:pt x="8" y="79"/>
                    </a:lnTo>
                    <a:lnTo>
                      <a:pt x="5" y="60"/>
                    </a:lnTo>
                    <a:lnTo>
                      <a:pt x="2" y="40"/>
                    </a:lnTo>
                    <a:lnTo>
                      <a:pt x="1" y="20"/>
                    </a:lnTo>
                    <a:lnTo>
                      <a:pt x="0" y="0"/>
                    </a:lnTo>
                    <a:lnTo>
                      <a:pt x="1539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58" name="Freeform 22"/>
              <p:cNvSpPr>
                <a:spLocks/>
              </p:cNvSpPr>
              <p:nvPr/>
            </p:nvSpPr>
            <p:spPr bwMode="auto">
              <a:xfrm>
                <a:off x="1341" y="2112"/>
                <a:ext cx="450" cy="929"/>
              </a:xfrm>
              <a:custGeom>
                <a:avLst/>
                <a:gdLst>
                  <a:gd name="T0" fmla="*/ 450 w 450"/>
                  <a:gd name="T1" fmla="*/ 544 h 929"/>
                  <a:gd name="T2" fmla="*/ 450 w 450"/>
                  <a:gd name="T3" fmla="*/ 544 h 929"/>
                  <a:gd name="T4" fmla="*/ 400 w 450"/>
                  <a:gd name="T5" fmla="*/ 518 h 929"/>
                  <a:gd name="T6" fmla="*/ 351 w 450"/>
                  <a:gd name="T7" fmla="*/ 490 h 929"/>
                  <a:gd name="T8" fmla="*/ 306 w 450"/>
                  <a:gd name="T9" fmla="*/ 461 h 929"/>
                  <a:gd name="T10" fmla="*/ 263 w 450"/>
                  <a:gd name="T11" fmla="*/ 431 h 929"/>
                  <a:gd name="T12" fmla="*/ 223 w 450"/>
                  <a:gd name="T13" fmla="*/ 399 h 929"/>
                  <a:gd name="T14" fmla="*/ 186 w 450"/>
                  <a:gd name="T15" fmla="*/ 367 h 929"/>
                  <a:gd name="T16" fmla="*/ 152 w 450"/>
                  <a:gd name="T17" fmla="*/ 334 h 929"/>
                  <a:gd name="T18" fmla="*/ 121 w 450"/>
                  <a:gd name="T19" fmla="*/ 300 h 929"/>
                  <a:gd name="T20" fmla="*/ 93 w 450"/>
                  <a:gd name="T21" fmla="*/ 266 h 929"/>
                  <a:gd name="T22" fmla="*/ 80 w 450"/>
                  <a:gd name="T23" fmla="*/ 247 h 929"/>
                  <a:gd name="T24" fmla="*/ 70 w 450"/>
                  <a:gd name="T25" fmla="*/ 230 h 929"/>
                  <a:gd name="T26" fmla="*/ 58 w 450"/>
                  <a:gd name="T27" fmla="*/ 211 h 929"/>
                  <a:gd name="T28" fmla="*/ 49 w 450"/>
                  <a:gd name="T29" fmla="*/ 193 h 929"/>
                  <a:gd name="T30" fmla="*/ 39 w 450"/>
                  <a:gd name="T31" fmla="*/ 175 h 929"/>
                  <a:gd name="T32" fmla="*/ 31 w 450"/>
                  <a:gd name="T33" fmla="*/ 156 h 929"/>
                  <a:gd name="T34" fmla="*/ 23 w 450"/>
                  <a:gd name="T35" fmla="*/ 136 h 929"/>
                  <a:gd name="T36" fmla="*/ 18 w 450"/>
                  <a:gd name="T37" fmla="*/ 118 h 929"/>
                  <a:gd name="T38" fmla="*/ 13 w 450"/>
                  <a:gd name="T39" fmla="*/ 99 h 929"/>
                  <a:gd name="T40" fmla="*/ 8 w 450"/>
                  <a:gd name="T41" fmla="*/ 79 h 929"/>
                  <a:gd name="T42" fmla="*/ 5 w 450"/>
                  <a:gd name="T43" fmla="*/ 60 h 929"/>
                  <a:gd name="T44" fmla="*/ 2 w 450"/>
                  <a:gd name="T45" fmla="*/ 40 h 929"/>
                  <a:gd name="T46" fmla="*/ 1 w 450"/>
                  <a:gd name="T47" fmla="*/ 20 h 929"/>
                  <a:gd name="T48" fmla="*/ 0 w 450"/>
                  <a:gd name="T49" fmla="*/ 0 h 929"/>
                  <a:gd name="T50" fmla="*/ 0 w 450"/>
                  <a:gd name="T51" fmla="*/ 386 h 929"/>
                  <a:gd name="T52" fmla="*/ 0 w 450"/>
                  <a:gd name="T53" fmla="*/ 386 h 929"/>
                  <a:gd name="T54" fmla="*/ 1 w 450"/>
                  <a:gd name="T55" fmla="*/ 406 h 929"/>
                  <a:gd name="T56" fmla="*/ 2 w 450"/>
                  <a:gd name="T57" fmla="*/ 425 h 929"/>
                  <a:gd name="T58" fmla="*/ 5 w 450"/>
                  <a:gd name="T59" fmla="*/ 444 h 929"/>
                  <a:gd name="T60" fmla="*/ 8 w 450"/>
                  <a:gd name="T61" fmla="*/ 464 h 929"/>
                  <a:gd name="T62" fmla="*/ 13 w 450"/>
                  <a:gd name="T63" fmla="*/ 484 h 929"/>
                  <a:gd name="T64" fmla="*/ 18 w 450"/>
                  <a:gd name="T65" fmla="*/ 502 h 929"/>
                  <a:gd name="T66" fmla="*/ 23 w 450"/>
                  <a:gd name="T67" fmla="*/ 522 h 929"/>
                  <a:gd name="T68" fmla="*/ 31 w 450"/>
                  <a:gd name="T69" fmla="*/ 540 h 929"/>
                  <a:gd name="T70" fmla="*/ 39 w 450"/>
                  <a:gd name="T71" fmla="*/ 559 h 929"/>
                  <a:gd name="T72" fmla="*/ 49 w 450"/>
                  <a:gd name="T73" fmla="*/ 577 h 929"/>
                  <a:gd name="T74" fmla="*/ 58 w 450"/>
                  <a:gd name="T75" fmla="*/ 596 h 929"/>
                  <a:gd name="T76" fmla="*/ 70 w 450"/>
                  <a:gd name="T77" fmla="*/ 614 h 929"/>
                  <a:gd name="T78" fmla="*/ 80 w 450"/>
                  <a:gd name="T79" fmla="*/ 631 h 929"/>
                  <a:gd name="T80" fmla="*/ 93 w 450"/>
                  <a:gd name="T81" fmla="*/ 650 h 929"/>
                  <a:gd name="T82" fmla="*/ 121 w 450"/>
                  <a:gd name="T83" fmla="*/ 684 h 929"/>
                  <a:gd name="T84" fmla="*/ 152 w 450"/>
                  <a:gd name="T85" fmla="*/ 719 h 929"/>
                  <a:gd name="T86" fmla="*/ 186 w 450"/>
                  <a:gd name="T87" fmla="*/ 752 h 929"/>
                  <a:gd name="T88" fmla="*/ 223 w 450"/>
                  <a:gd name="T89" fmla="*/ 785 h 929"/>
                  <a:gd name="T90" fmla="*/ 263 w 450"/>
                  <a:gd name="T91" fmla="*/ 815 h 929"/>
                  <a:gd name="T92" fmla="*/ 306 w 450"/>
                  <a:gd name="T93" fmla="*/ 845 h 929"/>
                  <a:gd name="T94" fmla="*/ 351 w 450"/>
                  <a:gd name="T95" fmla="*/ 874 h 929"/>
                  <a:gd name="T96" fmla="*/ 400 w 450"/>
                  <a:gd name="T97" fmla="*/ 902 h 929"/>
                  <a:gd name="T98" fmla="*/ 450 w 450"/>
                  <a:gd name="T99" fmla="*/ 929 h 929"/>
                  <a:gd name="T100" fmla="*/ 450 w 450"/>
                  <a:gd name="T101" fmla="*/ 544 h 929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450"/>
                  <a:gd name="T154" fmla="*/ 0 h 929"/>
                  <a:gd name="T155" fmla="*/ 450 w 450"/>
                  <a:gd name="T156" fmla="*/ 929 h 929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450" h="929">
                    <a:moveTo>
                      <a:pt x="450" y="544"/>
                    </a:moveTo>
                    <a:lnTo>
                      <a:pt x="450" y="544"/>
                    </a:lnTo>
                    <a:lnTo>
                      <a:pt x="400" y="518"/>
                    </a:lnTo>
                    <a:lnTo>
                      <a:pt x="351" y="490"/>
                    </a:lnTo>
                    <a:lnTo>
                      <a:pt x="306" y="461"/>
                    </a:lnTo>
                    <a:lnTo>
                      <a:pt x="263" y="431"/>
                    </a:lnTo>
                    <a:lnTo>
                      <a:pt x="223" y="399"/>
                    </a:lnTo>
                    <a:lnTo>
                      <a:pt x="186" y="367"/>
                    </a:lnTo>
                    <a:lnTo>
                      <a:pt x="152" y="334"/>
                    </a:lnTo>
                    <a:lnTo>
                      <a:pt x="121" y="300"/>
                    </a:lnTo>
                    <a:lnTo>
                      <a:pt x="93" y="266"/>
                    </a:lnTo>
                    <a:lnTo>
                      <a:pt x="80" y="247"/>
                    </a:lnTo>
                    <a:lnTo>
                      <a:pt x="70" y="230"/>
                    </a:lnTo>
                    <a:lnTo>
                      <a:pt x="58" y="211"/>
                    </a:lnTo>
                    <a:lnTo>
                      <a:pt x="49" y="193"/>
                    </a:lnTo>
                    <a:lnTo>
                      <a:pt x="39" y="175"/>
                    </a:lnTo>
                    <a:lnTo>
                      <a:pt x="31" y="156"/>
                    </a:lnTo>
                    <a:lnTo>
                      <a:pt x="23" y="136"/>
                    </a:lnTo>
                    <a:lnTo>
                      <a:pt x="18" y="118"/>
                    </a:lnTo>
                    <a:lnTo>
                      <a:pt x="13" y="99"/>
                    </a:lnTo>
                    <a:lnTo>
                      <a:pt x="8" y="79"/>
                    </a:lnTo>
                    <a:lnTo>
                      <a:pt x="5" y="60"/>
                    </a:lnTo>
                    <a:lnTo>
                      <a:pt x="2" y="40"/>
                    </a:lnTo>
                    <a:lnTo>
                      <a:pt x="1" y="20"/>
                    </a:lnTo>
                    <a:lnTo>
                      <a:pt x="0" y="0"/>
                    </a:lnTo>
                    <a:lnTo>
                      <a:pt x="0" y="386"/>
                    </a:lnTo>
                    <a:lnTo>
                      <a:pt x="1" y="406"/>
                    </a:lnTo>
                    <a:lnTo>
                      <a:pt x="2" y="425"/>
                    </a:lnTo>
                    <a:lnTo>
                      <a:pt x="5" y="444"/>
                    </a:lnTo>
                    <a:lnTo>
                      <a:pt x="8" y="464"/>
                    </a:lnTo>
                    <a:lnTo>
                      <a:pt x="13" y="484"/>
                    </a:lnTo>
                    <a:lnTo>
                      <a:pt x="18" y="502"/>
                    </a:lnTo>
                    <a:lnTo>
                      <a:pt x="23" y="522"/>
                    </a:lnTo>
                    <a:lnTo>
                      <a:pt x="31" y="540"/>
                    </a:lnTo>
                    <a:lnTo>
                      <a:pt x="39" y="559"/>
                    </a:lnTo>
                    <a:lnTo>
                      <a:pt x="49" y="577"/>
                    </a:lnTo>
                    <a:lnTo>
                      <a:pt x="58" y="596"/>
                    </a:lnTo>
                    <a:lnTo>
                      <a:pt x="70" y="614"/>
                    </a:lnTo>
                    <a:lnTo>
                      <a:pt x="80" y="631"/>
                    </a:lnTo>
                    <a:lnTo>
                      <a:pt x="93" y="650"/>
                    </a:lnTo>
                    <a:lnTo>
                      <a:pt x="121" y="684"/>
                    </a:lnTo>
                    <a:lnTo>
                      <a:pt x="152" y="719"/>
                    </a:lnTo>
                    <a:lnTo>
                      <a:pt x="186" y="752"/>
                    </a:lnTo>
                    <a:lnTo>
                      <a:pt x="223" y="785"/>
                    </a:lnTo>
                    <a:lnTo>
                      <a:pt x="263" y="815"/>
                    </a:lnTo>
                    <a:lnTo>
                      <a:pt x="306" y="845"/>
                    </a:lnTo>
                    <a:lnTo>
                      <a:pt x="351" y="874"/>
                    </a:lnTo>
                    <a:lnTo>
                      <a:pt x="400" y="902"/>
                    </a:lnTo>
                    <a:lnTo>
                      <a:pt x="450" y="929"/>
                    </a:lnTo>
                    <a:lnTo>
                      <a:pt x="450" y="544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59" name="Freeform 23"/>
              <p:cNvSpPr>
                <a:spLocks/>
              </p:cNvSpPr>
              <p:nvPr/>
            </p:nvSpPr>
            <p:spPr bwMode="auto">
              <a:xfrm>
                <a:off x="1791" y="2112"/>
                <a:ext cx="1089" cy="929"/>
              </a:xfrm>
              <a:custGeom>
                <a:avLst/>
                <a:gdLst>
                  <a:gd name="T0" fmla="*/ 1089 w 1089"/>
                  <a:gd name="T1" fmla="*/ 386 h 929"/>
                  <a:gd name="T2" fmla="*/ 0 w 1089"/>
                  <a:gd name="T3" fmla="*/ 929 h 929"/>
                  <a:gd name="T4" fmla="*/ 0 w 1089"/>
                  <a:gd name="T5" fmla="*/ 544 h 929"/>
                  <a:gd name="T6" fmla="*/ 1089 w 1089"/>
                  <a:gd name="T7" fmla="*/ 0 h 929"/>
                  <a:gd name="T8" fmla="*/ 1089 w 1089"/>
                  <a:gd name="T9" fmla="*/ 386 h 9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89"/>
                  <a:gd name="T16" fmla="*/ 0 h 929"/>
                  <a:gd name="T17" fmla="*/ 1089 w 1089"/>
                  <a:gd name="T18" fmla="*/ 929 h 92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89" h="929">
                    <a:moveTo>
                      <a:pt x="1089" y="386"/>
                    </a:moveTo>
                    <a:lnTo>
                      <a:pt x="0" y="929"/>
                    </a:lnTo>
                    <a:lnTo>
                      <a:pt x="0" y="544"/>
                    </a:lnTo>
                    <a:lnTo>
                      <a:pt x="1089" y="0"/>
                    </a:lnTo>
                    <a:lnTo>
                      <a:pt x="1089" y="386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036" name="Group 24"/>
            <p:cNvGrpSpPr>
              <a:grpSpLocks/>
            </p:cNvGrpSpPr>
            <p:nvPr/>
          </p:nvGrpSpPr>
          <p:grpSpPr bwMode="auto">
            <a:xfrm>
              <a:off x="2222" y="2140"/>
              <a:ext cx="1234" cy="746"/>
              <a:chOff x="2880" y="2112"/>
              <a:chExt cx="1539" cy="929"/>
            </a:xfrm>
          </p:grpSpPr>
          <p:sp>
            <p:nvSpPr>
              <p:cNvPr id="1054" name="Freeform 25"/>
              <p:cNvSpPr>
                <a:spLocks/>
              </p:cNvSpPr>
              <p:nvPr/>
            </p:nvSpPr>
            <p:spPr bwMode="auto">
              <a:xfrm>
                <a:off x="2880" y="2112"/>
                <a:ext cx="1539" cy="544"/>
              </a:xfrm>
              <a:custGeom>
                <a:avLst/>
                <a:gdLst>
                  <a:gd name="T0" fmla="*/ 0 w 1539"/>
                  <a:gd name="T1" fmla="*/ 0 h 544"/>
                  <a:gd name="T2" fmla="*/ 1089 w 1539"/>
                  <a:gd name="T3" fmla="*/ 544 h 544"/>
                  <a:gd name="T4" fmla="*/ 1089 w 1539"/>
                  <a:gd name="T5" fmla="*/ 544 h 544"/>
                  <a:gd name="T6" fmla="*/ 1139 w 1539"/>
                  <a:gd name="T7" fmla="*/ 518 h 544"/>
                  <a:gd name="T8" fmla="*/ 1188 w 1539"/>
                  <a:gd name="T9" fmla="*/ 490 h 544"/>
                  <a:gd name="T10" fmla="*/ 1233 w 1539"/>
                  <a:gd name="T11" fmla="*/ 461 h 544"/>
                  <a:gd name="T12" fmla="*/ 1276 w 1539"/>
                  <a:gd name="T13" fmla="*/ 431 h 544"/>
                  <a:gd name="T14" fmla="*/ 1316 w 1539"/>
                  <a:gd name="T15" fmla="*/ 399 h 544"/>
                  <a:gd name="T16" fmla="*/ 1353 w 1539"/>
                  <a:gd name="T17" fmla="*/ 367 h 544"/>
                  <a:gd name="T18" fmla="*/ 1387 w 1539"/>
                  <a:gd name="T19" fmla="*/ 334 h 544"/>
                  <a:gd name="T20" fmla="*/ 1418 w 1539"/>
                  <a:gd name="T21" fmla="*/ 300 h 544"/>
                  <a:gd name="T22" fmla="*/ 1446 w 1539"/>
                  <a:gd name="T23" fmla="*/ 266 h 544"/>
                  <a:gd name="T24" fmla="*/ 1459 w 1539"/>
                  <a:gd name="T25" fmla="*/ 247 h 544"/>
                  <a:gd name="T26" fmla="*/ 1469 w 1539"/>
                  <a:gd name="T27" fmla="*/ 230 h 544"/>
                  <a:gd name="T28" fmla="*/ 1481 w 1539"/>
                  <a:gd name="T29" fmla="*/ 211 h 544"/>
                  <a:gd name="T30" fmla="*/ 1490 w 1539"/>
                  <a:gd name="T31" fmla="*/ 193 h 544"/>
                  <a:gd name="T32" fmla="*/ 1500 w 1539"/>
                  <a:gd name="T33" fmla="*/ 175 h 544"/>
                  <a:gd name="T34" fmla="*/ 1508 w 1539"/>
                  <a:gd name="T35" fmla="*/ 156 h 544"/>
                  <a:gd name="T36" fmla="*/ 1516 w 1539"/>
                  <a:gd name="T37" fmla="*/ 136 h 544"/>
                  <a:gd name="T38" fmla="*/ 1521 w 1539"/>
                  <a:gd name="T39" fmla="*/ 118 h 544"/>
                  <a:gd name="T40" fmla="*/ 1526 w 1539"/>
                  <a:gd name="T41" fmla="*/ 99 h 544"/>
                  <a:gd name="T42" fmla="*/ 1531 w 1539"/>
                  <a:gd name="T43" fmla="*/ 79 h 544"/>
                  <a:gd name="T44" fmla="*/ 1534 w 1539"/>
                  <a:gd name="T45" fmla="*/ 60 h 544"/>
                  <a:gd name="T46" fmla="*/ 1537 w 1539"/>
                  <a:gd name="T47" fmla="*/ 40 h 544"/>
                  <a:gd name="T48" fmla="*/ 1538 w 1539"/>
                  <a:gd name="T49" fmla="*/ 20 h 544"/>
                  <a:gd name="T50" fmla="*/ 1539 w 1539"/>
                  <a:gd name="T51" fmla="*/ 0 h 544"/>
                  <a:gd name="T52" fmla="*/ 0 w 1539"/>
                  <a:gd name="T53" fmla="*/ 0 h 544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539"/>
                  <a:gd name="T82" fmla="*/ 0 h 544"/>
                  <a:gd name="T83" fmla="*/ 1539 w 1539"/>
                  <a:gd name="T84" fmla="*/ 544 h 544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539" h="544">
                    <a:moveTo>
                      <a:pt x="0" y="0"/>
                    </a:moveTo>
                    <a:lnTo>
                      <a:pt x="1089" y="544"/>
                    </a:lnTo>
                    <a:lnTo>
                      <a:pt x="1139" y="518"/>
                    </a:lnTo>
                    <a:lnTo>
                      <a:pt x="1188" y="490"/>
                    </a:lnTo>
                    <a:lnTo>
                      <a:pt x="1233" y="461"/>
                    </a:lnTo>
                    <a:lnTo>
                      <a:pt x="1276" y="431"/>
                    </a:lnTo>
                    <a:lnTo>
                      <a:pt x="1316" y="399"/>
                    </a:lnTo>
                    <a:lnTo>
                      <a:pt x="1353" y="367"/>
                    </a:lnTo>
                    <a:lnTo>
                      <a:pt x="1387" y="334"/>
                    </a:lnTo>
                    <a:lnTo>
                      <a:pt x="1418" y="300"/>
                    </a:lnTo>
                    <a:lnTo>
                      <a:pt x="1446" y="266"/>
                    </a:lnTo>
                    <a:lnTo>
                      <a:pt x="1459" y="247"/>
                    </a:lnTo>
                    <a:lnTo>
                      <a:pt x="1469" y="230"/>
                    </a:lnTo>
                    <a:lnTo>
                      <a:pt x="1481" y="211"/>
                    </a:lnTo>
                    <a:lnTo>
                      <a:pt x="1490" y="193"/>
                    </a:lnTo>
                    <a:lnTo>
                      <a:pt x="1500" y="175"/>
                    </a:lnTo>
                    <a:lnTo>
                      <a:pt x="1508" y="156"/>
                    </a:lnTo>
                    <a:lnTo>
                      <a:pt x="1516" y="136"/>
                    </a:lnTo>
                    <a:lnTo>
                      <a:pt x="1521" y="118"/>
                    </a:lnTo>
                    <a:lnTo>
                      <a:pt x="1526" y="99"/>
                    </a:lnTo>
                    <a:lnTo>
                      <a:pt x="1531" y="79"/>
                    </a:lnTo>
                    <a:lnTo>
                      <a:pt x="1534" y="60"/>
                    </a:lnTo>
                    <a:lnTo>
                      <a:pt x="1537" y="40"/>
                    </a:lnTo>
                    <a:lnTo>
                      <a:pt x="1538" y="20"/>
                    </a:lnTo>
                    <a:lnTo>
                      <a:pt x="153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6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55" name="Freeform 26"/>
              <p:cNvSpPr>
                <a:spLocks/>
              </p:cNvSpPr>
              <p:nvPr/>
            </p:nvSpPr>
            <p:spPr bwMode="auto">
              <a:xfrm>
                <a:off x="3969" y="2112"/>
                <a:ext cx="450" cy="929"/>
              </a:xfrm>
              <a:custGeom>
                <a:avLst/>
                <a:gdLst>
                  <a:gd name="T0" fmla="*/ 0 w 450"/>
                  <a:gd name="T1" fmla="*/ 544 h 929"/>
                  <a:gd name="T2" fmla="*/ 0 w 450"/>
                  <a:gd name="T3" fmla="*/ 544 h 929"/>
                  <a:gd name="T4" fmla="*/ 50 w 450"/>
                  <a:gd name="T5" fmla="*/ 518 h 929"/>
                  <a:gd name="T6" fmla="*/ 99 w 450"/>
                  <a:gd name="T7" fmla="*/ 490 h 929"/>
                  <a:gd name="T8" fmla="*/ 144 w 450"/>
                  <a:gd name="T9" fmla="*/ 461 h 929"/>
                  <a:gd name="T10" fmla="*/ 187 w 450"/>
                  <a:gd name="T11" fmla="*/ 431 h 929"/>
                  <a:gd name="T12" fmla="*/ 227 w 450"/>
                  <a:gd name="T13" fmla="*/ 399 h 929"/>
                  <a:gd name="T14" fmla="*/ 264 w 450"/>
                  <a:gd name="T15" fmla="*/ 367 h 929"/>
                  <a:gd name="T16" fmla="*/ 298 w 450"/>
                  <a:gd name="T17" fmla="*/ 334 h 929"/>
                  <a:gd name="T18" fmla="*/ 329 w 450"/>
                  <a:gd name="T19" fmla="*/ 300 h 929"/>
                  <a:gd name="T20" fmla="*/ 357 w 450"/>
                  <a:gd name="T21" fmla="*/ 266 h 929"/>
                  <a:gd name="T22" fmla="*/ 370 w 450"/>
                  <a:gd name="T23" fmla="*/ 247 h 929"/>
                  <a:gd name="T24" fmla="*/ 380 w 450"/>
                  <a:gd name="T25" fmla="*/ 230 h 929"/>
                  <a:gd name="T26" fmla="*/ 392 w 450"/>
                  <a:gd name="T27" fmla="*/ 211 h 929"/>
                  <a:gd name="T28" fmla="*/ 401 w 450"/>
                  <a:gd name="T29" fmla="*/ 193 h 929"/>
                  <a:gd name="T30" fmla="*/ 411 w 450"/>
                  <a:gd name="T31" fmla="*/ 175 h 929"/>
                  <a:gd name="T32" fmla="*/ 419 w 450"/>
                  <a:gd name="T33" fmla="*/ 156 h 929"/>
                  <a:gd name="T34" fmla="*/ 427 w 450"/>
                  <a:gd name="T35" fmla="*/ 136 h 929"/>
                  <a:gd name="T36" fmla="*/ 432 w 450"/>
                  <a:gd name="T37" fmla="*/ 118 h 929"/>
                  <a:gd name="T38" fmla="*/ 437 w 450"/>
                  <a:gd name="T39" fmla="*/ 99 h 929"/>
                  <a:gd name="T40" fmla="*/ 442 w 450"/>
                  <a:gd name="T41" fmla="*/ 79 h 929"/>
                  <a:gd name="T42" fmla="*/ 445 w 450"/>
                  <a:gd name="T43" fmla="*/ 60 h 929"/>
                  <a:gd name="T44" fmla="*/ 448 w 450"/>
                  <a:gd name="T45" fmla="*/ 40 h 929"/>
                  <a:gd name="T46" fmla="*/ 449 w 450"/>
                  <a:gd name="T47" fmla="*/ 20 h 929"/>
                  <a:gd name="T48" fmla="*/ 450 w 450"/>
                  <a:gd name="T49" fmla="*/ 0 h 929"/>
                  <a:gd name="T50" fmla="*/ 450 w 450"/>
                  <a:gd name="T51" fmla="*/ 386 h 929"/>
                  <a:gd name="T52" fmla="*/ 450 w 450"/>
                  <a:gd name="T53" fmla="*/ 386 h 929"/>
                  <a:gd name="T54" fmla="*/ 449 w 450"/>
                  <a:gd name="T55" fmla="*/ 406 h 929"/>
                  <a:gd name="T56" fmla="*/ 448 w 450"/>
                  <a:gd name="T57" fmla="*/ 425 h 929"/>
                  <a:gd name="T58" fmla="*/ 445 w 450"/>
                  <a:gd name="T59" fmla="*/ 444 h 929"/>
                  <a:gd name="T60" fmla="*/ 442 w 450"/>
                  <a:gd name="T61" fmla="*/ 464 h 929"/>
                  <a:gd name="T62" fmla="*/ 437 w 450"/>
                  <a:gd name="T63" fmla="*/ 484 h 929"/>
                  <a:gd name="T64" fmla="*/ 432 w 450"/>
                  <a:gd name="T65" fmla="*/ 502 h 929"/>
                  <a:gd name="T66" fmla="*/ 427 w 450"/>
                  <a:gd name="T67" fmla="*/ 522 h 929"/>
                  <a:gd name="T68" fmla="*/ 419 w 450"/>
                  <a:gd name="T69" fmla="*/ 540 h 929"/>
                  <a:gd name="T70" fmla="*/ 411 w 450"/>
                  <a:gd name="T71" fmla="*/ 559 h 929"/>
                  <a:gd name="T72" fmla="*/ 401 w 450"/>
                  <a:gd name="T73" fmla="*/ 577 h 929"/>
                  <a:gd name="T74" fmla="*/ 392 w 450"/>
                  <a:gd name="T75" fmla="*/ 596 h 929"/>
                  <a:gd name="T76" fmla="*/ 380 w 450"/>
                  <a:gd name="T77" fmla="*/ 614 h 929"/>
                  <a:gd name="T78" fmla="*/ 370 w 450"/>
                  <a:gd name="T79" fmla="*/ 631 h 929"/>
                  <a:gd name="T80" fmla="*/ 357 w 450"/>
                  <a:gd name="T81" fmla="*/ 650 h 929"/>
                  <a:gd name="T82" fmla="*/ 329 w 450"/>
                  <a:gd name="T83" fmla="*/ 684 h 929"/>
                  <a:gd name="T84" fmla="*/ 298 w 450"/>
                  <a:gd name="T85" fmla="*/ 719 h 929"/>
                  <a:gd name="T86" fmla="*/ 264 w 450"/>
                  <a:gd name="T87" fmla="*/ 752 h 929"/>
                  <a:gd name="T88" fmla="*/ 227 w 450"/>
                  <a:gd name="T89" fmla="*/ 785 h 929"/>
                  <a:gd name="T90" fmla="*/ 187 w 450"/>
                  <a:gd name="T91" fmla="*/ 815 h 929"/>
                  <a:gd name="T92" fmla="*/ 144 w 450"/>
                  <a:gd name="T93" fmla="*/ 845 h 929"/>
                  <a:gd name="T94" fmla="*/ 99 w 450"/>
                  <a:gd name="T95" fmla="*/ 874 h 929"/>
                  <a:gd name="T96" fmla="*/ 50 w 450"/>
                  <a:gd name="T97" fmla="*/ 902 h 929"/>
                  <a:gd name="T98" fmla="*/ 0 w 450"/>
                  <a:gd name="T99" fmla="*/ 929 h 929"/>
                  <a:gd name="T100" fmla="*/ 0 w 450"/>
                  <a:gd name="T101" fmla="*/ 544 h 929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450"/>
                  <a:gd name="T154" fmla="*/ 0 h 929"/>
                  <a:gd name="T155" fmla="*/ 450 w 450"/>
                  <a:gd name="T156" fmla="*/ 929 h 929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450" h="929">
                    <a:moveTo>
                      <a:pt x="0" y="544"/>
                    </a:moveTo>
                    <a:lnTo>
                      <a:pt x="0" y="544"/>
                    </a:lnTo>
                    <a:lnTo>
                      <a:pt x="50" y="518"/>
                    </a:lnTo>
                    <a:lnTo>
                      <a:pt x="99" y="490"/>
                    </a:lnTo>
                    <a:lnTo>
                      <a:pt x="144" y="461"/>
                    </a:lnTo>
                    <a:lnTo>
                      <a:pt x="187" y="431"/>
                    </a:lnTo>
                    <a:lnTo>
                      <a:pt x="227" y="399"/>
                    </a:lnTo>
                    <a:lnTo>
                      <a:pt x="264" y="367"/>
                    </a:lnTo>
                    <a:lnTo>
                      <a:pt x="298" y="334"/>
                    </a:lnTo>
                    <a:lnTo>
                      <a:pt x="329" y="300"/>
                    </a:lnTo>
                    <a:lnTo>
                      <a:pt x="357" y="266"/>
                    </a:lnTo>
                    <a:lnTo>
                      <a:pt x="370" y="247"/>
                    </a:lnTo>
                    <a:lnTo>
                      <a:pt x="380" y="230"/>
                    </a:lnTo>
                    <a:lnTo>
                      <a:pt x="392" y="211"/>
                    </a:lnTo>
                    <a:lnTo>
                      <a:pt x="401" y="193"/>
                    </a:lnTo>
                    <a:lnTo>
                      <a:pt x="411" y="175"/>
                    </a:lnTo>
                    <a:lnTo>
                      <a:pt x="419" y="156"/>
                    </a:lnTo>
                    <a:lnTo>
                      <a:pt x="427" y="136"/>
                    </a:lnTo>
                    <a:lnTo>
                      <a:pt x="432" y="118"/>
                    </a:lnTo>
                    <a:lnTo>
                      <a:pt x="437" y="99"/>
                    </a:lnTo>
                    <a:lnTo>
                      <a:pt x="442" y="79"/>
                    </a:lnTo>
                    <a:lnTo>
                      <a:pt x="445" y="60"/>
                    </a:lnTo>
                    <a:lnTo>
                      <a:pt x="448" y="40"/>
                    </a:lnTo>
                    <a:lnTo>
                      <a:pt x="449" y="20"/>
                    </a:lnTo>
                    <a:lnTo>
                      <a:pt x="450" y="0"/>
                    </a:lnTo>
                    <a:lnTo>
                      <a:pt x="450" y="386"/>
                    </a:lnTo>
                    <a:lnTo>
                      <a:pt x="449" y="406"/>
                    </a:lnTo>
                    <a:lnTo>
                      <a:pt x="448" y="425"/>
                    </a:lnTo>
                    <a:lnTo>
                      <a:pt x="445" y="444"/>
                    </a:lnTo>
                    <a:lnTo>
                      <a:pt x="442" y="464"/>
                    </a:lnTo>
                    <a:lnTo>
                      <a:pt x="437" y="484"/>
                    </a:lnTo>
                    <a:lnTo>
                      <a:pt x="432" y="502"/>
                    </a:lnTo>
                    <a:lnTo>
                      <a:pt x="427" y="522"/>
                    </a:lnTo>
                    <a:lnTo>
                      <a:pt x="419" y="540"/>
                    </a:lnTo>
                    <a:lnTo>
                      <a:pt x="411" y="559"/>
                    </a:lnTo>
                    <a:lnTo>
                      <a:pt x="401" y="577"/>
                    </a:lnTo>
                    <a:lnTo>
                      <a:pt x="392" y="596"/>
                    </a:lnTo>
                    <a:lnTo>
                      <a:pt x="380" y="614"/>
                    </a:lnTo>
                    <a:lnTo>
                      <a:pt x="370" y="631"/>
                    </a:lnTo>
                    <a:lnTo>
                      <a:pt x="357" y="650"/>
                    </a:lnTo>
                    <a:lnTo>
                      <a:pt x="329" y="684"/>
                    </a:lnTo>
                    <a:lnTo>
                      <a:pt x="298" y="719"/>
                    </a:lnTo>
                    <a:lnTo>
                      <a:pt x="264" y="752"/>
                    </a:lnTo>
                    <a:lnTo>
                      <a:pt x="227" y="785"/>
                    </a:lnTo>
                    <a:lnTo>
                      <a:pt x="187" y="815"/>
                    </a:lnTo>
                    <a:lnTo>
                      <a:pt x="144" y="845"/>
                    </a:lnTo>
                    <a:lnTo>
                      <a:pt x="99" y="874"/>
                    </a:lnTo>
                    <a:lnTo>
                      <a:pt x="50" y="902"/>
                    </a:lnTo>
                    <a:lnTo>
                      <a:pt x="0" y="929"/>
                    </a:lnTo>
                    <a:lnTo>
                      <a:pt x="0" y="544"/>
                    </a:lnTo>
                    <a:close/>
                  </a:path>
                </a:pathLst>
              </a:custGeom>
              <a:solidFill>
                <a:srgbClr val="6C2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56" name="Freeform 27"/>
              <p:cNvSpPr>
                <a:spLocks/>
              </p:cNvSpPr>
              <p:nvPr/>
            </p:nvSpPr>
            <p:spPr bwMode="auto">
              <a:xfrm>
                <a:off x="2880" y="2112"/>
                <a:ext cx="1089" cy="929"/>
              </a:xfrm>
              <a:custGeom>
                <a:avLst/>
                <a:gdLst>
                  <a:gd name="T0" fmla="*/ 0 w 1089"/>
                  <a:gd name="T1" fmla="*/ 386 h 929"/>
                  <a:gd name="T2" fmla="*/ 1089 w 1089"/>
                  <a:gd name="T3" fmla="*/ 929 h 929"/>
                  <a:gd name="T4" fmla="*/ 1089 w 1089"/>
                  <a:gd name="T5" fmla="*/ 544 h 929"/>
                  <a:gd name="T6" fmla="*/ 0 w 1089"/>
                  <a:gd name="T7" fmla="*/ 0 h 929"/>
                  <a:gd name="T8" fmla="*/ 0 w 1089"/>
                  <a:gd name="T9" fmla="*/ 386 h 9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89"/>
                  <a:gd name="T16" fmla="*/ 0 h 929"/>
                  <a:gd name="T17" fmla="*/ 1089 w 1089"/>
                  <a:gd name="T18" fmla="*/ 929 h 92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89" h="929">
                    <a:moveTo>
                      <a:pt x="0" y="386"/>
                    </a:moveTo>
                    <a:lnTo>
                      <a:pt x="1089" y="929"/>
                    </a:lnTo>
                    <a:lnTo>
                      <a:pt x="1089" y="544"/>
                    </a:lnTo>
                    <a:lnTo>
                      <a:pt x="0" y="0"/>
                    </a:lnTo>
                    <a:lnTo>
                      <a:pt x="0" y="386"/>
                    </a:lnTo>
                    <a:close/>
                  </a:path>
                </a:pathLst>
              </a:custGeom>
              <a:solidFill>
                <a:srgbClr val="B04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037" name="Group 28"/>
            <p:cNvGrpSpPr>
              <a:grpSpLocks/>
            </p:cNvGrpSpPr>
            <p:nvPr/>
          </p:nvGrpSpPr>
          <p:grpSpPr bwMode="auto">
            <a:xfrm>
              <a:off x="2109" y="2231"/>
              <a:ext cx="874" cy="926"/>
              <a:chOff x="2880" y="2112"/>
              <a:chExt cx="1089" cy="1154"/>
            </a:xfrm>
          </p:grpSpPr>
          <p:sp>
            <p:nvSpPr>
              <p:cNvPr id="1052" name="Freeform 29"/>
              <p:cNvSpPr>
                <a:spLocks/>
              </p:cNvSpPr>
              <p:nvPr/>
            </p:nvSpPr>
            <p:spPr bwMode="auto">
              <a:xfrm>
                <a:off x="2880" y="2112"/>
                <a:ext cx="1089" cy="770"/>
              </a:xfrm>
              <a:custGeom>
                <a:avLst/>
                <a:gdLst>
                  <a:gd name="T0" fmla="*/ 1089 w 1089"/>
                  <a:gd name="T1" fmla="*/ 544 h 770"/>
                  <a:gd name="T2" fmla="*/ 1089 w 1089"/>
                  <a:gd name="T3" fmla="*/ 544 h 770"/>
                  <a:gd name="T4" fmla="*/ 1035 w 1089"/>
                  <a:gd name="T5" fmla="*/ 571 h 770"/>
                  <a:gd name="T6" fmla="*/ 979 w 1089"/>
                  <a:gd name="T7" fmla="*/ 594 h 770"/>
                  <a:gd name="T8" fmla="*/ 921 w 1089"/>
                  <a:gd name="T9" fmla="*/ 617 h 770"/>
                  <a:gd name="T10" fmla="*/ 860 w 1089"/>
                  <a:gd name="T11" fmla="*/ 638 h 770"/>
                  <a:gd name="T12" fmla="*/ 798 w 1089"/>
                  <a:gd name="T13" fmla="*/ 658 h 770"/>
                  <a:gd name="T14" fmla="*/ 733 w 1089"/>
                  <a:gd name="T15" fmla="*/ 678 h 770"/>
                  <a:gd name="T16" fmla="*/ 667 w 1089"/>
                  <a:gd name="T17" fmla="*/ 693 h 770"/>
                  <a:gd name="T18" fmla="*/ 599 w 1089"/>
                  <a:gd name="T19" fmla="*/ 709 h 770"/>
                  <a:gd name="T20" fmla="*/ 529 w 1089"/>
                  <a:gd name="T21" fmla="*/ 723 h 770"/>
                  <a:gd name="T22" fmla="*/ 457 w 1089"/>
                  <a:gd name="T23" fmla="*/ 736 h 770"/>
                  <a:gd name="T24" fmla="*/ 385 w 1089"/>
                  <a:gd name="T25" fmla="*/ 745 h 770"/>
                  <a:gd name="T26" fmla="*/ 311 w 1089"/>
                  <a:gd name="T27" fmla="*/ 754 h 770"/>
                  <a:gd name="T28" fmla="*/ 234 w 1089"/>
                  <a:gd name="T29" fmla="*/ 761 h 770"/>
                  <a:gd name="T30" fmla="*/ 157 w 1089"/>
                  <a:gd name="T31" fmla="*/ 766 h 770"/>
                  <a:gd name="T32" fmla="*/ 79 w 1089"/>
                  <a:gd name="T33" fmla="*/ 769 h 770"/>
                  <a:gd name="T34" fmla="*/ 0 w 1089"/>
                  <a:gd name="T35" fmla="*/ 770 h 770"/>
                  <a:gd name="T36" fmla="*/ 0 w 1089"/>
                  <a:gd name="T37" fmla="*/ 0 h 770"/>
                  <a:gd name="T38" fmla="*/ 1089 w 1089"/>
                  <a:gd name="T39" fmla="*/ 544 h 77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089"/>
                  <a:gd name="T61" fmla="*/ 0 h 770"/>
                  <a:gd name="T62" fmla="*/ 1089 w 1089"/>
                  <a:gd name="T63" fmla="*/ 770 h 770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089" h="770">
                    <a:moveTo>
                      <a:pt x="1089" y="544"/>
                    </a:moveTo>
                    <a:lnTo>
                      <a:pt x="1089" y="544"/>
                    </a:lnTo>
                    <a:lnTo>
                      <a:pt x="1035" y="571"/>
                    </a:lnTo>
                    <a:lnTo>
                      <a:pt x="979" y="594"/>
                    </a:lnTo>
                    <a:lnTo>
                      <a:pt x="921" y="617"/>
                    </a:lnTo>
                    <a:lnTo>
                      <a:pt x="860" y="638"/>
                    </a:lnTo>
                    <a:lnTo>
                      <a:pt x="798" y="658"/>
                    </a:lnTo>
                    <a:lnTo>
                      <a:pt x="733" y="678"/>
                    </a:lnTo>
                    <a:lnTo>
                      <a:pt x="667" y="693"/>
                    </a:lnTo>
                    <a:lnTo>
                      <a:pt x="599" y="709"/>
                    </a:lnTo>
                    <a:lnTo>
                      <a:pt x="529" y="723"/>
                    </a:lnTo>
                    <a:lnTo>
                      <a:pt x="457" y="736"/>
                    </a:lnTo>
                    <a:lnTo>
                      <a:pt x="385" y="745"/>
                    </a:lnTo>
                    <a:lnTo>
                      <a:pt x="311" y="754"/>
                    </a:lnTo>
                    <a:lnTo>
                      <a:pt x="234" y="761"/>
                    </a:lnTo>
                    <a:lnTo>
                      <a:pt x="157" y="766"/>
                    </a:lnTo>
                    <a:lnTo>
                      <a:pt x="79" y="769"/>
                    </a:lnTo>
                    <a:lnTo>
                      <a:pt x="0" y="770"/>
                    </a:lnTo>
                    <a:lnTo>
                      <a:pt x="0" y="0"/>
                    </a:lnTo>
                    <a:lnTo>
                      <a:pt x="1089" y="54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53" name="Freeform 30"/>
              <p:cNvSpPr>
                <a:spLocks/>
              </p:cNvSpPr>
              <p:nvPr/>
            </p:nvSpPr>
            <p:spPr bwMode="auto">
              <a:xfrm>
                <a:off x="2880" y="2656"/>
                <a:ext cx="1089" cy="610"/>
              </a:xfrm>
              <a:custGeom>
                <a:avLst/>
                <a:gdLst>
                  <a:gd name="T0" fmla="*/ 0 w 1089"/>
                  <a:gd name="T1" fmla="*/ 226 h 610"/>
                  <a:gd name="T2" fmla="*/ 0 w 1089"/>
                  <a:gd name="T3" fmla="*/ 226 h 610"/>
                  <a:gd name="T4" fmla="*/ 79 w 1089"/>
                  <a:gd name="T5" fmla="*/ 225 h 610"/>
                  <a:gd name="T6" fmla="*/ 157 w 1089"/>
                  <a:gd name="T7" fmla="*/ 222 h 610"/>
                  <a:gd name="T8" fmla="*/ 234 w 1089"/>
                  <a:gd name="T9" fmla="*/ 217 h 610"/>
                  <a:gd name="T10" fmla="*/ 311 w 1089"/>
                  <a:gd name="T11" fmla="*/ 210 h 610"/>
                  <a:gd name="T12" fmla="*/ 385 w 1089"/>
                  <a:gd name="T13" fmla="*/ 201 h 610"/>
                  <a:gd name="T14" fmla="*/ 457 w 1089"/>
                  <a:gd name="T15" fmla="*/ 192 h 610"/>
                  <a:gd name="T16" fmla="*/ 529 w 1089"/>
                  <a:gd name="T17" fmla="*/ 179 h 610"/>
                  <a:gd name="T18" fmla="*/ 599 w 1089"/>
                  <a:gd name="T19" fmla="*/ 165 h 610"/>
                  <a:gd name="T20" fmla="*/ 667 w 1089"/>
                  <a:gd name="T21" fmla="*/ 149 h 610"/>
                  <a:gd name="T22" fmla="*/ 733 w 1089"/>
                  <a:gd name="T23" fmla="*/ 134 h 610"/>
                  <a:gd name="T24" fmla="*/ 798 w 1089"/>
                  <a:gd name="T25" fmla="*/ 114 h 610"/>
                  <a:gd name="T26" fmla="*/ 860 w 1089"/>
                  <a:gd name="T27" fmla="*/ 94 h 610"/>
                  <a:gd name="T28" fmla="*/ 921 w 1089"/>
                  <a:gd name="T29" fmla="*/ 73 h 610"/>
                  <a:gd name="T30" fmla="*/ 979 w 1089"/>
                  <a:gd name="T31" fmla="*/ 50 h 610"/>
                  <a:gd name="T32" fmla="*/ 1035 w 1089"/>
                  <a:gd name="T33" fmla="*/ 27 h 610"/>
                  <a:gd name="T34" fmla="*/ 1089 w 1089"/>
                  <a:gd name="T35" fmla="*/ 0 h 610"/>
                  <a:gd name="T36" fmla="*/ 1089 w 1089"/>
                  <a:gd name="T37" fmla="*/ 385 h 610"/>
                  <a:gd name="T38" fmla="*/ 1089 w 1089"/>
                  <a:gd name="T39" fmla="*/ 385 h 610"/>
                  <a:gd name="T40" fmla="*/ 1035 w 1089"/>
                  <a:gd name="T41" fmla="*/ 411 h 610"/>
                  <a:gd name="T42" fmla="*/ 979 w 1089"/>
                  <a:gd name="T43" fmla="*/ 435 h 610"/>
                  <a:gd name="T44" fmla="*/ 921 w 1089"/>
                  <a:gd name="T45" fmla="*/ 457 h 610"/>
                  <a:gd name="T46" fmla="*/ 860 w 1089"/>
                  <a:gd name="T47" fmla="*/ 480 h 610"/>
                  <a:gd name="T48" fmla="*/ 798 w 1089"/>
                  <a:gd name="T49" fmla="*/ 499 h 610"/>
                  <a:gd name="T50" fmla="*/ 733 w 1089"/>
                  <a:gd name="T51" fmla="*/ 518 h 610"/>
                  <a:gd name="T52" fmla="*/ 667 w 1089"/>
                  <a:gd name="T53" fmla="*/ 535 h 610"/>
                  <a:gd name="T54" fmla="*/ 599 w 1089"/>
                  <a:gd name="T55" fmla="*/ 550 h 610"/>
                  <a:gd name="T56" fmla="*/ 529 w 1089"/>
                  <a:gd name="T57" fmla="*/ 564 h 610"/>
                  <a:gd name="T58" fmla="*/ 457 w 1089"/>
                  <a:gd name="T59" fmla="*/ 576 h 610"/>
                  <a:gd name="T60" fmla="*/ 385 w 1089"/>
                  <a:gd name="T61" fmla="*/ 587 h 610"/>
                  <a:gd name="T62" fmla="*/ 311 w 1089"/>
                  <a:gd name="T63" fmla="*/ 595 h 610"/>
                  <a:gd name="T64" fmla="*/ 234 w 1089"/>
                  <a:gd name="T65" fmla="*/ 601 h 610"/>
                  <a:gd name="T66" fmla="*/ 157 w 1089"/>
                  <a:gd name="T67" fmla="*/ 606 h 610"/>
                  <a:gd name="T68" fmla="*/ 79 w 1089"/>
                  <a:gd name="T69" fmla="*/ 609 h 610"/>
                  <a:gd name="T70" fmla="*/ 0 w 1089"/>
                  <a:gd name="T71" fmla="*/ 610 h 610"/>
                  <a:gd name="T72" fmla="*/ 0 w 1089"/>
                  <a:gd name="T73" fmla="*/ 226 h 61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089"/>
                  <a:gd name="T112" fmla="*/ 0 h 610"/>
                  <a:gd name="T113" fmla="*/ 1089 w 1089"/>
                  <a:gd name="T114" fmla="*/ 610 h 610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089" h="610">
                    <a:moveTo>
                      <a:pt x="0" y="226"/>
                    </a:moveTo>
                    <a:lnTo>
                      <a:pt x="0" y="226"/>
                    </a:lnTo>
                    <a:lnTo>
                      <a:pt x="79" y="225"/>
                    </a:lnTo>
                    <a:lnTo>
                      <a:pt x="157" y="222"/>
                    </a:lnTo>
                    <a:lnTo>
                      <a:pt x="234" y="217"/>
                    </a:lnTo>
                    <a:lnTo>
                      <a:pt x="311" y="210"/>
                    </a:lnTo>
                    <a:lnTo>
                      <a:pt x="385" y="201"/>
                    </a:lnTo>
                    <a:lnTo>
                      <a:pt x="457" y="192"/>
                    </a:lnTo>
                    <a:lnTo>
                      <a:pt x="529" y="179"/>
                    </a:lnTo>
                    <a:lnTo>
                      <a:pt x="599" y="165"/>
                    </a:lnTo>
                    <a:lnTo>
                      <a:pt x="667" y="149"/>
                    </a:lnTo>
                    <a:lnTo>
                      <a:pt x="733" y="134"/>
                    </a:lnTo>
                    <a:lnTo>
                      <a:pt x="798" y="114"/>
                    </a:lnTo>
                    <a:lnTo>
                      <a:pt x="860" y="94"/>
                    </a:lnTo>
                    <a:lnTo>
                      <a:pt x="921" y="73"/>
                    </a:lnTo>
                    <a:lnTo>
                      <a:pt x="979" y="50"/>
                    </a:lnTo>
                    <a:lnTo>
                      <a:pt x="1035" y="27"/>
                    </a:lnTo>
                    <a:lnTo>
                      <a:pt x="1089" y="0"/>
                    </a:lnTo>
                    <a:lnTo>
                      <a:pt x="1089" y="385"/>
                    </a:lnTo>
                    <a:lnTo>
                      <a:pt x="1035" y="411"/>
                    </a:lnTo>
                    <a:lnTo>
                      <a:pt x="979" y="435"/>
                    </a:lnTo>
                    <a:lnTo>
                      <a:pt x="921" y="457"/>
                    </a:lnTo>
                    <a:lnTo>
                      <a:pt x="860" y="480"/>
                    </a:lnTo>
                    <a:lnTo>
                      <a:pt x="798" y="499"/>
                    </a:lnTo>
                    <a:lnTo>
                      <a:pt x="733" y="518"/>
                    </a:lnTo>
                    <a:lnTo>
                      <a:pt x="667" y="535"/>
                    </a:lnTo>
                    <a:lnTo>
                      <a:pt x="599" y="550"/>
                    </a:lnTo>
                    <a:lnTo>
                      <a:pt x="529" y="564"/>
                    </a:lnTo>
                    <a:lnTo>
                      <a:pt x="457" y="576"/>
                    </a:lnTo>
                    <a:lnTo>
                      <a:pt x="385" y="587"/>
                    </a:lnTo>
                    <a:lnTo>
                      <a:pt x="311" y="595"/>
                    </a:lnTo>
                    <a:lnTo>
                      <a:pt x="234" y="601"/>
                    </a:lnTo>
                    <a:lnTo>
                      <a:pt x="157" y="606"/>
                    </a:lnTo>
                    <a:lnTo>
                      <a:pt x="79" y="609"/>
                    </a:lnTo>
                    <a:lnTo>
                      <a:pt x="0" y="610"/>
                    </a:lnTo>
                    <a:lnTo>
                      <a:pt x="0" y="22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C0C0C0"/>
                  </a:gs>
                  <a:gs pos="100000">
                    <a:srgbClr val="B2B2B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038" name="Group 31"/>
            <p:cNvGrpSpPr>
              <a:grpSpLocks/>
            </p:cNvGrpSpPr>
            <p:nvPr/>
          </p:nvGrpSpPr>
          <p:grpSpPr bwMode="auto">
            <a:xfrm>
              <a:off x="1132" y="2033"/>
              <a:ext cx="874" cy="926"/>
              <a:chOff x="1791" y="2112"/>
              <a:chExt cx="1089" cy="1154"/>
            </a:xfrm>
          </p:grpSpPr>
          <p:sp>
            <p:nvSpPr>
              <p:cNvPr id="1050" name="Freeform 32"/>
              <p:cNvSpPr>
                <a:spLocks/>
              </p:cNvSpPr>
              <p:nvPr/>
            </p:nvSpPr>
            <p:spPr bwMode="auto">
              <a:xfrm>
                <a:off x="1791" y="2112"/>
                <a:ext cx="1089" cy="770"/>
              </a:xfrm>
              <a:custGeom>
                <a:avLst/>
                <a:gdLst>
                  <a:gd name="T0" fmla="*/ 0 w 1089"/>
                  <a:gd name="T1" fmla="*/ 544 h 770"/>
                  <a:gd name="T2" fmla="*/ 0 w 1089"/>
                  <a:gd name="T3" fmla="*/ 544 h 770"/>
                  <a:gd name="T4" fmla="*/ 54 w 1089"/>
                  <a:gd name="T5" fmla="*/ 571 h 770"/>
                  <a:gd name="T6" fmla="*/ 110 w 1089"/>
                  <a:gd name="T7" fmla="*/ 594 h 770"/>
                  <a:gd name="T8" fmla="*/ 168 w 1089"/>
                  <a:gd name="T9" fmla="*/ 617 h 770"/>
                  <a:gd name="T10" fmla="*/ 229 w 1089"/>
                  <a:gd name="T11" fmla="*/ 638 h 770"/>
                  <a:gd name="T12" fmla="*/ 291 w 1089"/>
                  <a:gd name="T13" fmla="*/ 658 h 770"/>
                  <a:gd name="T14" fmla="*/ 356 w 1089"/>
                  <a:gd name="T15" fmla="*/ 678 h 770"/>
                  <a:gd name="T16" fmla="*/ 422 w 1089"/>
                  <a:gd name="T17" fmla="*/ 693 h 770"/>
                  <a:gd name="T18" fmla="*/ 490 w 1089"/>
                  <a:gd name="T19" fmla="*/ 709 h 770"/>
                  <a:gd name="T20" fmla="*/ 560 w 1089"/>
                  <a:gd name="T21" fmla="*/ 723 h 770"/>
                  <a:gd name="T22" fmla="*/ 632 w 1089"/>
                  <a:gd name="T23" fmla="*/ 736 h 770"/>
                  <a:gd name="T24" fmla="*/ 704 w 1089"/>
                  <a:gd name="T25" fmla="*/ 745 h 770"/>
                  <a:gd name="T26" fmla="*/ 778 w 1089"/>
                  <a:gd name="T27" fmla="*/ 754 h 770"/>
                  <a:gd name="T28" fmla="*/ 855 w 1089"/>
                  <a:gd name="T29" fmla="*/ 761 h 770"/>
                  <a:gd name="T30" fmla="*/ 932 w 1089"/>
                  <a:gd name="T31" fmla="*/ 766 h 770"/>
                  <a:gd name="T32" fmla="*/ 1010 w 1089"/>
                  <a:gd name="T33" fmla="*/ 769 h 770"/>
                  <a:gd name="T34" fmla="*/ 1089 w 1089"/>
                  <a:gd name="T35" fmla="*/ 770 h 770"/>
                  <a:gd name="T36" fmla="*/ 1089 w 1089"/>
                  <a:gd name="T37" fmla="*/ 0 h 770"/>
                  <a:gd name="T38" fmla="*/ 0 w 1089"/>
                  <a:gd name="T39" fmla="*/ 544 h 77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089"/>
                  <a:gd name="T61" fmla="*/ 0 h 770"/>
                  <a:gd name="T62" fmla="*/ 1089 w 1089"/>
                  <a:gd name="T63" fmla="*/ 770 h 770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089" h="770">
                    <a:moveTo>
                      <a:pt x="0" y="544"/>
                    </a:moveTo>
                    <a:lnTo>
                      <a:pt x="0" y="544"/>
                    </a:lnTo>
                    <a:lnTo>
                      <a:pt x="54" y="571"/>
                    </a:lnTo>
                    <a:lnTo>
                      <a:pt x="110" y="594"/>
                    </a:lnTo>
                    <a:lnTo>
                      <a:pt x="168" y="617"/>
                    </a:lnTo>
                    <a:lnTo>
                      <a:pt x="229" y="638"/>
                    </a:lnTo>
                    <a:lnTo>
                      <a:pt x="291" y="658"/>
                    </a:lnTo>
                    <a:lnTo>
                      <a:pt x="356" y="678"/>
                    </a:lnTo>
                    <a:lnTo>
                      <a:pt x="422" y="693"/>
                    </a:lnTo>
                    <a:lnTo>
                      <a:pt x="490" y="709"/>
                    </a:lnTo>
                    <a:lnTo>
                      <a:pt x="560" y="723"/>
                    </a:lnTo>
                    <a:lnTo>
                      <a:pt x="632" y="736"/>
                    </a:lnTo>
                    <a:lnTo>
                      <a:pt x="704" y="745"/>
                    </a:lnTo>
                    <a:lnTo>
                      <a:pt x="778" y="754"/>
                    </a:lnTo>
                    <a:lnTo>
                      <a:pt x="855" y="761"/>
                    </a:lnTo>
                    <a:lnTo>
                      <a:pt x="932" y="766"/>
                    </a:lnTo>
                    <a:lnTo>
                      <a:pt x="1010" y="769"/>
                    </a:lnTo>
                    <a:lnTo>
                      <a:pt x="1089" y="770"/>
                    </a:lnTo>
                    <a:lnTo>
                      <a:pt x="1089" y="0"/>
                    </a:lnTo>
                    <a:lnTo>
                      <a:pt x="0" y="544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51" name="Freeform 33"/>
              <p:cNvSpPr>
                <a:spLocks/>
              </p:cNvSpPr>
              <p:nvPr/>
            </p:nvSpPr>
            <p:spPr bwMode="auto">
              <a:xfrm>
                <a:off x="1791" y="2656"/>
                <a:ext cx="1089" cy="610"/>
              </a:xfrm>
              <a:custGeom>
                <a:avLst/>
                <a:gdLst>
                  <a:gd name="T0" fmla="*/ 1089 w 1089"/>
                  <a:gd name="T1" fmla="*/ 226 h 610"/>
                  <a:gd name="T2" fmla="*/ 1089 w 1089"/>
                  <a:gd name="T3" fmla="*/ 226 h 610"/>
                  <a:gd name="T4" fmla="*/ 1010 w 1089"/>
                  <a:gd name="T5" fmla="*/ 225 h 610"/>
                  <a:gd name="T6" fmla="*/ 932 w 1089"/>
                  <a:gd name="T7" fmla="*/ 222 h 610"/>
                  <a:gd name="T8" fmla="*/ 855 w 1089"/>
                  <a:gd name="T9" fmla="*/ 217 h 610"/>
                  <a:gd name="T10" fmla="*/ 778 w 1089"/>
                  <a:gd name="T11" fmla="*/ 210 h 610"/>
                  <a:gd name="T12" fmla="*/ 704 w 1089"/>
                  <a:gd name="T13" fmla="*/ 201 h 610"/>
                  <a:gd name="T14" fmla="*/ 632 w 1089"/>
                  <a:gd name="T15" fmla="*/ 192 h 610"/>
                  <a:gd name="T16" fmla="*/ 560 w 1089"/>
                  <a:gd name="T17" fmla="*/ 179 h 610"/>
                  <a:gd name="T18" fmla="*/ 490 w 1089"/>
                  <a:gd name="T19" fmla="*/ 165 h 610"/>
                  <a:gd name="T20" fmla="*/ 422 w 1089"/>
                  <a:gd name="T21" fmla="*/ 149 h 610"/>
                  <a:gd name="T22" fmla="*/ 356 w 1089"/>
                  <a:gd name="T23" fmla="*/ 134 h 610"/>
                  <a:gd name="T24" fmla="*/ 291 w 1089"/>
                  <a:gd name="T25" fmla="*/ 114 h 610"/>
                  <a:gd name="T26" fmla="*/ 229 w 1089"/>
                  <a:gd name="T27" fmla="*/ 94 h 610"/>
                  <a:gd name="T28" fmla="*/ 168 w 1089"/>
                  <a:gd name="T29" fmla="*/ 73 h 610"/>
                  <a:gd name="T30" fmla="*/ 110 w 1089"/>
                  <a:gd name="T31" fmla="*/ 50 h 610"/>
                  <a:gd name="T32" fmla="*/ 54 w 1089"/>
                  <a:gd name="T33" fmla="*/ 27 h 610"/>
                  <a:gd name="T34" fmla="*/ 0 w 1089"/>
                  <a:gd name="T35" fmla="*/ 0 h 610"/>
                  <a:gd name="T36" fmla="*/ 0 w 1089"/>
                  <a:gd name="T37" fmla="*/ 385 h 610"/>
                  <a:gd name="T38" fmla="*/ 0 w 1089"/>
                  <a:gd name="T39" fmla="*/ 385 h 610"/>
                  <a:gd name="T40" fmla="*/ 54 w 1089"/>
                  <a:gd name="T41" fmla="*/ 411 h 610"/>
                  <a:gd name="T42" fmla="*/ 110 w 1089"/>
                  <a:gd name="T43" fmla="*/ 435 h 610"/>
                  <a:gd name="T44" fmla="*/ 168 w 1089"/>
                  <a:gd name="T45" fmla="*/ 457 h 610"/>
                  <a:gd name="T46" fmla="*/ 229 w 1089"/>
                  <a:gd name="T47" fmla="*/ 480 h 610"/>
                  <a:gd name="T48" fmla="*/ 291 w 1089"/>
                  <a:gd name="T49" fmla="*/ 499 h 610"/>
                  <a:gd name="T50" fmla="*/ 356 w 1089"/>
                  <a:gd name="T51" fmla="*/ 518 h 610"/>
                  <a:gd name="T52" fmla="*/ 422 w 1089"/>
                  <a:gd name="T53" fmla="*/ 535 h 610"/>
                  <a:gd name="T54" fmla="*/ 490 w 1089"/>
                  <a:gd name="T55" fmla="*/ 550 h 610"/>
                  <a:gd name="T56" fmla="*/ 560 w 1089"/>
                  <a:gd name="T57" fmla="*/ 564 h 610"/>
                  <a:gd name="T58" fmla="*/ 632 w 1089"/>
                  <a:gd name="T59" fmla="*/ 576 h 610"/>
                  <a:gd name="T60" fmla="*/ 704 w 1089"/>
                  <a:gd name="T61" fmla="*/ 587 h 610"/>
                  <a:gd name="T62" fmla="*/ 778 w 1089"/>
                  <a:gd name="T63" fmla="*/ 595 h 610"/>
                  <a:gd name="T64" fmla="*/ 855 w 1089"/>
                  <a:gd name="T65" fmla="*/ 601 h 610"/>
                  <a:gd name="T66" fmla="*/ 932 w 1089"/>
                  <a:gd name="T67" fmla="*/ 606 h 610"/>
                  <a:gd name="T68" fmla="*/ 1010 w 1089"/>
                  <a:gd name="T69" fmla="*/ 609 h 610"/>
                  <a:gd name="T70" fmla="*/ 1089 w 1089"/>
                  <a:gd name="T71" fmla="*/ 610 h 610"/>
                  <a:gd name="T72" fmla="*/ 1089 w 1089"/>
                  <a:gd name="T73" fmla="*/ 226 h 61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089"/>
                  <a:gd name="T112" fmla="*/ 0 h 610"/>
                  <a:gd name="T113" fmla="*/ 1089 w 1089"/>
                  <a:gd name="T114" fmla="*/ 610 h 610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089" h="610">
                    <a:moveTo>
                      <a:pt x="1089" y="226"/>
                    </a:moveTo>
                    <a:lnTo>
                      <a:pt x="1089" y="226"/>
                    </a:lnTo>
                    <a:lnTo>
                      <a:pt x="1010" y="225"/>
                    </a:lnTo>
                    <a:lnTo>
                      <a:pt x="932" y="222"/>
                    </a:lnTo>
                    <a:lnTo>
                      <a:pt x="855" y="217"/>
                    </a:lnTo>
                    <a:lnTo>
                      <a:pt x="778" y="210"/>
                    </a:lnTo>
                    <a:lnTo>
                      <a:pt x="704" y="201"/>
                    </a:lnTo>
                    <a:lnTo>
                      <a:pt x="632" y="192"/>
                    </a:lnTo>
                    <a:lnTo>
                      <a:pt x="560" y="179"/>
                    </a:lnTo>
                    <a:lnTo>
                      <a:pt x="490" y="165"/>
                    </a:lnTo>
                    <a:lnTo>
                      <a:pt x="422" y="149"/>
                    </a:lnTo>
                    <a:lnTo>
                      <a:pt x="356" y="134"/>
                    </a:lnTo>
                    <a:lnTo>
                      <a:pt x="291" y="114"/>
                    </a:lnTo>
                    <a:lnTo>
                      <a:pt x="229" y="94"/>
                    </a:lnTo>
                    <a:lnTo>
                      <a:pt x="168" y="73"/>
                    </a:lnTo>
                    <a:lnTo>
                      <a:pt x="110" y="50"/>
                    </a:lnTo>
                    <a:lnTo>
                      <a:pt x="54" y="27"/>
                    </a:lnTo>
                    <a:lnTo>
                      <a:pt x="0" y="0"/>
                    </a:lnTo>
                    <a:lnTo>
                      <a:pt x="0" y="385"/>
                    </a:lnTo>
                    <a:lnTo>
                      <a:pt x="54" y="411"/>
                    </a:lnTo>
                    <a:lnTo>
                      <a:pt x="110" y="435"/>
                    </a:lnTo>
                    <a:lnTo>
                      <a:pt x="168" y="457"/>
                    </a:lnTo>
                    <a:lnTo>
                      <a:pt x="229" y="480"/>
                    </a:lnTo>
                    <a:lnTo>
                      <a:pt x="291" y="499"/>
                    </a:lnTo>
                    <a:lnTo>
                      <a:pt x="356" y="518"/>
                    </a:lnTo>
                    <a:lnTo>
                      <a:pt x="422" y="535"/>
                    </a:lnTo>
                    <a:lnTo>
                      <a:pt x="490" y="550"/>
                    </a:lnTo>
                    <a:lnTo>
                      <a:pt x="560" y="564"/>
                    </a:lnTo>
                    <a:lnTo>
                      <a:pt x="632" y="576"/>
                    </a:lnTo>
                    <a:lnTo>
                      <a:pt x="704" y="587"/>
                    </a:lnTo>
                    <a:lnTo>
                      <a:pt x="778" y="595"/>
                    </a:lnTo>
                    <a:lnTo>
                      <a:pt x="855" y="601"/>
                    </a:lnTo>
                    <a:lnTo>
                      <a:pt x="932" y="606"/>
                    </a:lnTo>
                    <a:lnTo>
                      <a:pt x="1010" y="609"/>
                    </a:lnTo>
                    <a:lnTo>
                      <a:pt x="1089" y="610"/>
                    </a:lnTo>
                    <a:lnTo>
                      <a:pt x="1089" y="22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C0C0C0"/>
                  </a:gs>
                  <a:gs pos="100000">
                    <a:srgbClr val="B2B2B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039" name="AutoShape 34"/>
            <p:cNvSpPr>
              <a:spLocks noChangeArrowheads="1"/>
            </p:cNvSpPr>
            <p:nvPr/>
          </p:nvSpPr>
          <p:spPr bwMode="auto">
            <a:xfrm>
              <a:off x="3651" y="2137"/>
              <a:ext cx="1316" cy="953"/>
            </a:xfrm>
            <a:prstGeom prst="roundRect">
              <a:avLst>
                <a:gd name="adj" fmla="val 5528"/>
              </a:avLst>
            </a:prstGeom>
            <a:solidFill>
              <a:schemeClr val="tx1">
                <a:alpha val="25098"/>
              </a:schemeClr>
            </a:solidFill>
            <a:ln w="19050" cap="rnd" algn="ctr">
              <a:solidFill>
                <a:srgbClr val="9E9E9E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040" name="Text Box 35"/>
            <p:cNvSpPr txBox="1">
              <a:spLocks noChangeArrowheads="1"/>
            </p:cNvSpPr>
            <p:nvPr/>
          </p:nvSpPr>
          <p:spPr bwMode="auto">
            <a:xfrm>
              <a:off x="3696" y="2182"/>
              <a:ext cx="1225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eaLnBrk="1" hangingPunct="1"/>
              <a:r>
                <a:rPr lang="en-US" altLang="ko-KR" sz="1400">
                  <a:solidFill>
                    <a:srgbClr val="FFB400"/>
                  </a:solidFill>
                  <a:latin typeface="Arial Black" panose="020B0A04020102020204" pitchFamily="34" charset="0"/>
                </a:rPr>
                <a:t>Visual Appealing</a:t>
              </a:r>
            </a:p>
            <a:p>
              <a:pPr eaLnBrk="1" hangingPunct="1"/>
              <a:r>
                <a:rPr lang="en-US" altLang="ko-KR" sz="1000">
                  <a:solidFill>
                    <a:srgbClr val="9E9E9E"/>
                  </a:solidFill>
                  <a:latin typeface="Arial" panose="020B0604020202020204" pitchFamily="34" charset="0"/>
                </a:rPr>
                <a:t>Captivate your viewing audience - PowerPoint Templates &amp; Backgrounds, Sleek Diagram &amp; Charts For Your Presentation</a:t>
              </a:r>
            </a:p>
          </p:txBody>
        </p:sp>
        <p:sp>
          <p:nvSpPr>
            <p:cNvPr id="1041" name="Text Box 36"/>
            <p:cNvSpPr txBox="1">
              <a:spLocks noChangeArrowheads="1"/>
            </p:cNvSpPr>
            <p:nvPr/>
          </p:nvSpPr>
          <p:spPr bwMode="auto">
            <a:xfrm>
              <a:off x="3674" y="1402"/>
              <a:ext cx="1519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eaLnBrk="1" hangingPunct="1"/>
              <a:r>
                <a:rPr lang="en-US" altLang="ko-KR" sz="1400">
                  <a:solidFill>
                    <a:srgbClr val="9E9E9E"/>
                  </a:solidFill>
                  <a:latin typeface="Arial Black" panose="020B0A04020102020204" pitchFamily="34" charset="0"/>
                </a:rPr>
                <a:t>Subtle Touch</a:t>
              </a:r>
            </a:p>
            <a:p>
              <a:pPr eaLnBrk="1" hangingPunct="1"/>
              <a:r>
                <a:rPr lang="en-US" altLang="ko-KR" sz="1000">
                  <a:solidFill>
                    <a:srgbClr val="9E9E9E"/>
                  </a:solidFill>
                  <a:latin typeface="Arial" panose="020B0604020202020204" pitchFamily="34" charset="0"/>
                </a:rPr>
                <a:t>Trendy Design in contemporary colors and styles - PowerPoint Templates &amp; Backgrounds, PowerPoint Diagrams &amp; Charts for your Presentation</a:t>
              </a:r>
            </a:p>
          </p:txBody>
        </p:sp>
        <p:sp>
          <p:nvSpPr>
            <p:cNvPr id="1042" name="Text Box 37"/>
            <p:cNvSpPr txBox="1">
              <a:spLocks noChangeArrowheads="1"/>
            </p:cNvSpPr>
            <p:nvPr/>
          </p:nvSpPr>
          <p:spPr bwMode="auto">
            <a:xfrm>
              <a:off x="2063" y="2568"/>
              <a:ext cx="81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 cap="rnd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algn="ctr" eaLnBrk="1" hangingPunct="1"/>
              <a:r>
                <a:rPr lang="en-US" altLang="ko-KR" sz="1000">
                  <a:solidFill>
                    <a:srgbClr val="9E9E9E"/>
                  </a:solidFill>
                  <a:latin typeface="Arial Black" panose="020B0A04020102020204" pitchFamily="34" charset="0"/>
                </a:rPr>
                <a:t>Manufacturing</a:t>
              </a:r>
            </a:p>
          </p:txBody>
        </p:sp>
        <p:sp>
          <p:nvSpPr>
            <p:cNvPr id="1043" name="Text Box 38"/>
            <p:cNvSpPr txBox="1">
              <a:spLocks noChangeArrowheads="1"/>
            </p:cNvSpPr>
            <p:nvPr/>
          </p:nvSpPr>
          <p:spPr bwMode="auto">
            <a:xfrm>
              <a:off x="2608" y="2164"/>
              <a:ext cx="81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 cap="rnd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algn="ctr" eaLnBrk="1" hangingPunct="1"/>
              <a:r>
                <a:rPr lang="en-US" altLang="en-US" sz="1000">
                  <a:solidFill>
                    <a:schemeClr val="bg1"/>
                  </a:solidFill>
                  <a:latin typeface="Arial Black" panose="020B0A04020102020204" pitchFamily="34" charset="0"/>
                </a:rPr>
                <a:t>Construction</a:t>
              </a:r>
              <a:endParaRPr lang="en-US" altLang="ko-KR" sz="100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044" name="Text Box 39"/>
            <p:cNvSpPr txBox="1">
              <a:spLocks noChangeArrowheads="1"/>
            </p:cNvSpPr>
            <p:nvPr/>
          </p:nvSpPr>
          <p:spPr bwMode="auto">
            <a:xfrm>
              <a:off x="2313" y="1847"/>
              <a:ext cx="90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 cap="rnd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algn="ctr" eaLnBrk="1" hangingPunct="1"/>
              <a:r>
                <a:rPr lang="en-US" altLang="en-US" sz="1000">
                  <a:solidFill>
                    <a:srgbClr val="9E9E9E"/>
                  </a:solidFill>
                  <a:latin typeface="Arial Black" panose="020B0A04020102020204" pitchFamily="34" charset="0"/>
                </a:rPr>
                <a:t>Premium Design</a:t>
              </a:r>
              <a:endParaRPr lang="en-US" altLang="ko-KR" sz="1000">
                <a:solidFill>
                  <a:srgbClr val="9E9E9E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045" name="Text Box 40"/>
            <p:cNvSpPr txBox="1">
              <a:spLocks noChangeArrowheads="1"/>
            </p:cNvSpPr>
            <p:nvPr/>
          </p:nvSpPr>
          <p:spPr bwMode="auto">
            <a:xfrm>
              <a:off x="2109" y="1529"/>
              <a:ext cx="47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 cap="rnd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algn="ctr" eaLnBrk="1" hangingPunct="1"/>
              <a:r>
                <a:rPr lang="en-US" altLang="en-US" sz="1000">
                  <a:solidFill>
                    <a:srgbClr val="9E9E9E"/>
                  </a:solidFill>
                  <a:latin typeface="Arial Black" panose="020B0A04020102020204" pitchFamily="34" charset="0"/>
                </a:rPr>
                <a:t>Clarity</a:t>
              </a:r>
              <a:endParaRPr lang="en-US" altLang="ko-KR" sz="1000">
                <a:solidFill>
                  <a:srgbClr val="9E9E9E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046" name="Text Box 41"/>
            <p:cNvSpPr txBox="1">
              <a:spLocks noChangeArrowheads="1"/>
            </p:cNvSpPr>
            <p:nvPr/>
          </p:nvSpPr>
          <p:spPr bwMode="auto">
            <a:xfrm>
              <a:off x="1451" y="1529"/>
              <a:ext cx="47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 cap="rnd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algn="ctr" eaLnBrk="1" hangingPunct="1"/>
              <a:r>
                <a:rPr lang="en-US" altLang="en-US" sz="1000">
                  <a:solidFill>
                    <a:srgbClr val="9E9E9E"/>
                  </a:solidFill>
                  <a:latin typeface="Arial Black" panose="020B0A04020102020204" pitchFamily="34" charset="0"/>
                </a:rPr>
                <a:t>Impact</a:t>
              </a:r>
              <a:endParaRPr lang="en-US" altLang="ko-KR" sz="1000">
                <a:solidFill>
                  <a:srgbClr val="9E9E9E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047" name="Text Box 42"/>
            <p:cNvSpPr txBox="1">
              <a:spLocks noChangeArrowheads="1"/>
            </p:cNvSpPr>
            <p:nvPr/>
          </p:nvSpPr>
          <p:spPr bwMode="auto">
            <a:xfrm>
              <a:off x="748" y="1847"/>
              <a:ext cx="90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 cap="rnd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algn="ctr" eaLnBrk="1" hangingPunct="1"/>
              <a:r>
                <a:rPr lang="en-US" altLang="en-US" sz="1000">
                  <a:solidFill>
                    <a:srgbClr val="9E9E9E"/>
                  </a:solidFill>
                  <a:latin typeface="Arial Black" panose="020B0A04020102020204" pitchFamily="34" charset="0"/>
                </a:rPr>
                <a:t>Subtle Touch</a:t>
              </a:r>
              <a:endParaRPr lang="en-US" altLang="ko-KR" sz="1000">
                <a:solidFill>
                  <a:srgbClr val="9E9E9E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048" name="Text Box 43"/>
            <p:cNvSpPr txBox="1">
              <a:spLocks noChangeArrowheads="1"/>
            </p:cNvSpPr>
            <p:nvPr/>
          </p:nvSpPr>
          <p:spPr bwMode="auto">
            <a:xfrm>
              <a:off x="816" y="2091"/>
              <a:ext cx="70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 cap="rnd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algn="ctr" eaLnBrk="1" hangingPunct="1"/>
              <a:r>
                <a:rPr lang="en-US" altLang="en-US" sz="1000">
                  <a:solidFill>
                    <a:srgbClr val="9E9E9E"/>
                  </a:solidFill>
                  <a:latin typeface="Arial Black" panose="020B0A04020102020204" pitchFamily="34" charset="0"/>
                </a:rPr>
                <a:t>3D Effect</a:t>
              </a:r>
              <a:endParaRPr lang="en-US" altLang="ko-KR" sz="1000">
                <a:solidFill>
                  <a:srgbClr val="9E9E9E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049" name="Text Box 44"/>
            <p:cNvSpPr txBox="1">
              <a:spLocks noChangeArrowheads="1"/>
            </p:cNvSpPr>
            <p:nvPr/>
          </p:nvSpPr>
          <p:spPr bwMode="auto">
            <a:xfrm>
              <a:off x="1292" y="2391"/>
              <a:ext cx="70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 cap="rnd" algn="ctr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algn="ctr" eaLnBrk="1" hangingPunct="1"/>
              <a:r>
                <a:rPr lang="en-US" altLang="en-US" sz="1000">
                  <a:solidFill>
                    <a:srgbClr val="9E9E9E"/>
                  </a:solidFill>
                  <a:latin typeface="Arial Black" panose="020B0A04020102020204" pitchFamily="34" charset="0"/>
                </a:rPr>
                <a:t>Simplicity</a:t>
              </a:r>
              <a:endParaRPr lang="en-US" altLang="ko-KR" sz="1000">
                <a:solidFill>
                  <a:srgbClr val="9E9E9E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1030" name="TextBox 29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249613" y="6027738"/>
            <a:ext cx="58943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algn="r" eaLnBrk="1" hangingPunct="1"/>
            <a:endParaRPr lang="zh-CN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r" eaLnBrk="1" hangingPunct="1"/>
            <a:endParaRPr lang="en-US" altLang="zh-CN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56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기본 디자인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FF6400"/>
            </a:gs>
            <a:gs pos="100000">
              <a:srgbClr val="FFC800"/>
            </a:gs>
          </a:gsLst>
          <a:lin ang="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646464">
              <a:alpha val="50000"/>
            </a:srgbClr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34" charset="-127"/>
            <a:ea typeface="굴림" pitchFamily="34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FF6400"/>
            </a:gs>
            <a:gs pos="100000">
              <a:srgbClr val="FFC800"/>
            </a:gs>
          </a:gsLst>
          <a:lin ang="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646464">
              <a:alpha val="50000"/>
            </a:srgbClr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34" charset="-127"/>
            <a:ea typeface="굴림" pitchFamily="34" charset="-127"/>
          </a:defRPr>
        </a:defPPr>
      </a:lstStyle>
    </a:lnDef>
  </a:objectDefaults>
  <a:extraClrSchemeLst>
    <a:extraClrScheme>
      <a:clrScheme name="1_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</TotalTime>
  <Words>58</Words>
  <Application>Microsoft Office PowerPoint</Application>
  <PresentationFormat>全屏显示(4:3)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Gulim</vt:lpstr>
      <vt:lpstr>Gulim</vt:lpstr>
      <vt:lpstr>Arial Black</vt:lpstr>
      <vt:lpstr>Times New Roman</vt:lpstr>
      <vt:lpstr>Impact</vt:lpstr>
      <vt:lpstr>Arial</vt:lpstr>
      <vt:lpstr>1_기본 디자인</vt:lpstr>
      <vt:lpstr>PowerPoint 演示文稿</vt:lpstr>
    </vt:vector>
  </TitlesOfParts>
  <Company>aa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사용자</dc:creator>
  <dc:description/>
  <cp:lastModifiedBy>Windows 用户</cp:lastModifiedBy>
  <cp:revision>265</cp:revision>
  <dcterms:created xsi:type="dcterms:W3CDTF">2008-05-05T17:18:36Z</dcterms:created>
  <dcterms:modified xsi:type="dcterms:W3CDTF">2013-12-31T09:52:11Z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슬라이드 1</vt:lpwstr>
  </property>
  <property fmtid="{D5CDD505-2E9C-101B-9397-08002B2CF9AE}" pid="3" name="SlideDescription">
    <vt:lpwstr/>
  </property>
</Properties>
</file>