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Impact" panose="020B0806030902050204" pitchFamily="34" charset="0"/>
      <p:regular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62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86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22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22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052513" y="1916113"/>
            <a:ext cx="7148512" cy="3852862"/>
            <a:chOff x="663" y="1207"/>
            <a:chExt cx="4503" cy="2427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663" y="3030"/>
              <a:ext cx="382" cy="382"/>
              <a:chOff x="663" y="3030"/>
              <a:chExt cx="382" cy="382"/>
            </a:xfrm>
          </p:grpSpPr>
          <p:sp>
            <p:nvSpPr>
              <p:cNvPr id="2217" name="Rectangle 9"/>
              <p:cNvSpPr>
                <a:spLocks noChangeArrowheads="1"/>
              </p:cNvSpPr>
              <p:nvPr/>
            </p:nvSpPr>
            <p:spPr bwMode="auto">
              <a:xfrm>
                <a:off x="663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18" name="Freeform 10"/>
              <p:cNvSpPr>
                <a:spLocks/>
              </p:cNvSpPr>
              <p:nvPr/>
            </p:nvSpPr>
            <p:spPr bwMode="auto">
              <a:xfrm>
                <a:off x="663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9" name="Freeform 11"/>
              <p:cNvSpPr>
                <a:spLocks/>
              </p:cNvSpPr>
              <p:nvPr/>
            </p:nvSpPr>
            <p:spPr bwMode="auto">
              <a:xfrm>
                <a:off x="96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0" name="Freeform 12"/>
              <p:cNvSpPr>
                <a:spLocks/>
              </p:cNvSpPr>
              <p:nvPr/>
            </p:nvSpPr>
            <p:spPr bwMode="auto">
              <a:xfrm>
                <a:off x="731" y="3152"/>
                <a:ext cx="170" cy="200"/>
              </a:xfrm>
              <a:custGeom>
                <a:avLst/>
                <a:gdLst>
                  <a:gd name="T0" fmla="*/ 0 w 170"/>
                  <a:gd name="T1" fmla="*/ 0 h 200"/>
                  <a:gd name="T2" fmla="*/ 45 w 170"/>
                  <a:gd name="T3" fmla="*/ 0 h 200"/>
                  <a:gd name="T4" fmla="*/ 127 w 170"/>
                  <a:gd name="T5" fmla="*/ 135 h 200"/>
                  <a:gd name="T6" fmla="*/ 128 w 170"/>
                  <a:gd name="T7" fmla="*/ 135 h 200"/>
                  <a:gd name="T8" fmla="*/ 128 w 170"/>
                  <a:gd name="T9" fmla="*/ 0 h 200"/>
                  <a:gd name="T10" fmla="*/ 170 w 170"/>
                  <a:gd name="T11" fmla="*/ 0 h 200"/>
                  <a:gd name="T12" fmla="*/ 170 w 170"/>
                  <a:gd name="T13" fmla="*/ 200 h 200"/>
                  <a:gd name="T14" fmla="*/ 125 w 170"/>
                  <a:gd name="T15" fmla="*/ 200 h 200"/>
                  <a:gd name="T16" fmla="*/ 43 w 170"/>
                  <a:gd name="T17" fmla="*/ 66 h 200"/>
                  <a:gd name="T18" fmla="*/ 41 w 170"/>
                  <a:gd name="T19" fmla="*/ 66 h 200"/>
                  <a:gd name="T20" fmla="*/ 41 w 170"/>
                  <a:gd name="T21" fmla="*/ 200 h 200"/>
                  <a:gd name="T22" fmla="*/ 0 w 170"/>
                  <a:gd name="T23" fmla="*/ 200 h 200"/>
                  <a:gd name="T24" fmla="*/ 0 w 170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200"/>
                  <a:gd name="T41" fmla="*/ 170 w 17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200">
                    <a:moveTo>
                      <a:pt x="0" y="0"/>
                    </a:moveTo>
                    <a:lnTo>
                      <a:pt x="45" y="0"/>
                    </a:lnTo>
                    <a:lnTo>
                      <a:pt x="127" y="135"/>
                    </a:lnTo>
                    <a:lnTo>
                      <a:pt x="128" y="135"/>
                    </a:lnTo>
                    <a:lnTo>
                      <a:pt x="128" y="0"/>
                    </a:lnTo>
                    <a:lnTo>
                      <a:pt x="170" y="0"/>
                    </a:lnTo>
                    <a:lnTo>
                      <a:pt x="170" y="200"/>
                    </a:lnTo>
                    <a:lnTo>
                      <a:pt x="125" y="200"/>
                    </a:lnTo>
                    <a:lnTo>
                      <a:pt x="43" y="66"/>
                    </a:lnTo>
                    <a:lnTo>
                      <a:pt x="41" y="66"/>
                    </a:lnTo>
                    <a:lnTo>
                      <a:pt x="41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6" name="Group 13"/>
            <p:cNvGrpSpPr>
              <a:grpSpLocks/>
            </p:cNvGrpSpPr>
            <p:nvPr/>
          </p:nvGrpSpPr>
          <p:grpSpPr bwMode="auto">
            <a:xfrm>
              <a:off x="1007" y="3030"/>
              <a:ext cx="381" cy="382"/>
              <a:chOff x="1007" y="3030"/>
              <a:chExt cx="381" cy="382"/>
            </a:xfrm>
          </p:grpSpPr>
          <p:sp>
            <p:nvSpPr>
              <p:cNvPr id="2213" name="Rectangle 14"/>
              <p:cNvSpPr>
                <a:spLocks noChangeArrowheads="1"/>
              </p:cNvSpPr>
              <p:nvPr/>
            </p:nvSpPr>
            <p:spPr bwMode="auto">
              <a:xfrm>
                <a:off x="100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14" name="Freeform 15"/>
              <p:cNvSpPr>
                <a:spLocks/>
              </p:cNvSpPr>
              <p:nvPr/>
            </p:nvSpPr>
            <p:spPr bwMode="auto">
              <a:xfrm>
                <a:off x="1007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5" name="Freeform 16"/>
              <p:cNvSpPr>
                <a:spLocks/>
              </p:cNvSpPr>
              <p:nvPr/>
            </p:nvSpPr>
            <p:spPr bwMode="auto">
              <a:xfrm>
                <a:off x="1312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6" name="Freeform 17"/>
              <p:cNvSpPr>
                <a:spLocks noEditPoints="1"/>
              </p:cNvSpPr>
              <p:nvPr/>
            </p:nvSpPr>
            <p:spPr bwMode="auto">
              <a:xfrm>
                <a:off x="1061" y="3148"/>
                <a:ext cx="197" cy="209"/>
              </a:xfrm>
              <a:custGeom>
                <a:avLst/>
                <a:gdLst>
                  <a:gd name="T0" fmla="*/ 98 w 197"/>
                  <a:gd name="T1" fmla="*/ 0 h 209"/>
                  <a:gd name="T2" fmla="*/ 121 w 197"/>
                  <a:gd name="T3" fmla="*/ 2 h 209"/>
                  <a:gd name="T4" fmla="*/ 140 w 197"/>
                  <a:gd name="T5" fmla="*/ 7 h 209"/>
                  <a:gd name="T6" fmla="*/ 157 w 197"/>
                  <a:gd name="T7" fmla="*/ 17 h 209"/>
                  <a:gd name="T8" fmla="*/ 170 w 197"/>
                  <a:gd name="T9" fmla="*/ 30 h 209"/>
                  <a:gd name="T10" fmla="*/ 182 w 197"/>
                  <a:gd name="T11" fmla="*/ 46 h 209"/>
                  <a:gd name="T12" fmla="*/ 189 w 197"/>
                  <a:gd name="T13" fmla="*/ 64 h 209"/>
                  <a:gd name="T14" fmla="*/ 195 w 197"/>
                  <a:gd name="T15" fmla="*/ 84 h 209"/>
                  <a:gd name="T16" fmla="*/ 197 w 197"/>
                  <a:gd name="T17" fmla="*/ 105 h 209"/>
                  <a:gd name="T18" fmla="*/ 196 w 197"/>
                  <a:gd name="T19" fmla="*/ 115 h 209"/>
                  <a:gd name="T20" fmla="*/ 193 w 197"/>
                  <a:gd name="T21" fmla="*/ 136 h 209"/>
                  <a:gd name="T22" fmla="*/ 186 w 197"/>
                  <a:gd name="T23" fmla="*/ 155 h 209"/>
                  <a:gd name="T24" fmla="*/ 177 w 197"/>
                  <a:gd name="T25" fmla="*/ 172 h 209"/>
                  <a:gd name="T26" fmla="*/ 164 w 197"/>
                  <a:gd name="T27" fmla="*/ 185 h 209"/>
                  <a:gd name="T28" fmla="*/ 148 w 197"/>
                  <a:gd name="T29" fmla="*/ 196 h 209"/>
                  <a:gd name="T30" fmla="*/ 130 w 197"/>
                  <a:gd name="T31" fmla="*/ 204 h 209"/>
                  <a:gd name="T32" fmla="*/ 110 w 197"/>
                  <a:gd name="T33" fmla="*/ 209 h 209"/>
                  <a:gd name="T34" fmla="*/ 98 w 197"/>
                  <a:gd name="T35" fmla="*/ 209 h 209"/>
                  <a:gd name="T36" fmla="*/ 76 w 197"/>
                  <a:gd name="T37" fmla="*/ 207 h 209"/>
                  <a:gd name="T38" fmla="*/ 57 w 197"/>
                  <a:gd name="T39" fmla="*/ 200 h 209"/>
                  <a:gd name="T40" fmla="*/ 40 w 197"/>
                  <a:gd name="T41" fmla="*/ 191 h 209"/>
                  <a:gd name="T42" fmla="*/ 26 w 197"/>
                  <a:gd name="T43" fmla="*/ 179 h 209"/>
                  <a:gd name="T44" fmla="*/ 15 w 197"/>
                  <a:gd name="T45" fmla="*/ 163 h 209"/>
                  <a:gd name="T46" fmla="*/ 7 w 197"/>
                  <a:gd name="T47" fmla="*/ 145 h 209"/>
                  <a:gd name="T48" fmla="*/ 2 w 197"/>
                  <a:gd name="T49" fmla="*/ 126 h 209"/>
                  <a:gd name="T50" fmla="*/ 0 w 197"/>
                  <a:gd name="T51" fmla="*/ 105 h 209"/>
                  <a:gd name="T52" fmla="*/ 1 w 197"/>
                  <a:gd name="T53" fmla="*/ 94 h 209"/>
                  <a:gd name="T54" fmla="*/ 4 w 197"/>
                  <a:gd name="T55" fmla="*/ 73 h 209"/>
                  <a:gd name="T56" fmla="*/ 10 w 197"/>
                  <a:gd name="T57" fmla="*/ 54 h 209"/>
                  <a:gd name="T58" fmla="*/ 20 w 197"/>
                  <a:gd name="T59" fmla="*/ 37 h 209"/>
                  <a:gd name="T60" fmla="*/ 33 w 197"/>
                  <a:gd name="T61" fmla="*/ 23 h 209"/>
                  <a:gd name="T62" fmla="*/ 49 w 197"/>
                  <a:gd name="T63" fmla="*/ 12 h 209"/>
                  <a:gd name="T64" fmla="*/ 67 w 197"/>
                  <a:gd name="T65" fmla="*/ 4 h 209"/>
                  <a:gd name="T66" fmla="*/ 87 w 197"/>
                  <a:gd name="T67" fmla="*/ 0 h 209"/>
                  <a:gd name="T68" fmla="*/ 98 w 197"/>
                  <a:gd name="T69" fmla="*/ 0 h 209"/>
                  <a:gd name="T70" fmla="*/ 98 w 197"/>
                  <a:gd name="T71" fmla="*/ 172 h 209"/>
                  <a:gd name="T72" fmla="*/ 112 w 197"/>
                  <a:gd name="T73" fmla="*/ 171 h 209"/>
                  <a:gd name="T74" fmla="*/ 124 w 197"/>
                  <a:gd name="T75" fmla="*/ 166 h 209"/>
                  <a:gd name="T76" fmla="*/ 133 w 197"/>
                  <a:gd name="T77" fmla="*/ 160 h 209"/>
                  <a:gd name="T78" fmla="*/ 141 w 197"/>
                  <a:gd name="T79" fmla="*/ 151 h 209"/>
                  <a:gd name="T80" fmla="*/ 149 w 197"/>
                  <a:gd name="T81" fmla="*/ 129 h 209"/>
                  <a:gd name="T82" fmla="*/ 152 w 197"/>
                  <a:gd name="T83" fmla="*/ 105 h 209"/>
                  <a:gd name="T84" fmla="*/ 152 w 197"/>
                  <a:gd name="T85" fmla="*/ 92 h 209"/>
                  <a:gd name="T86" fmla="*/ 146 w 197"/>
                  <a:gd name="T87" fmla="*/ 68 h 209"/>
                  <a:gd name="T88" fmla="*/ 136 w 197"/>
                  <a:gd name="T89" fmla="*/ 53 h 209"/>
                  <a:gd name="T90" fmla="*/ 128 w 197"/>
                  <a:gd name="T91" fmla="*/ 46 h 209"/>
                  <a:gd name="T92" fmla="*/ 118 w 197"/>
                  <a:gd name="T93" fmla="*/ 40 h 209"/>
                  <a:gd name="T94" fmla="*/ 106 w 197"/>
                  <a:gd name="T95" fmla="*/ 37 h 209"/>
                  <a:gd name="T96" fmla="*/ 98 w 197"/>
                  <a:gd name="T97" fmla="*/ 37 h 209"/>
                  <a:gd name="T98" fmla="*/ 85 w 197"/>
                  <a:gd name="T99" fmla="*/ 38 h 209"/>
                  <a:gd name="T100" fmla="*/ 73 w 197"/>
                  <a:gd name="T101" fmla="*/ 42 h 209"/>
                  <a:gd name="T102" fmla="*/ 63 w 197"/>
                  <a:gd name="T103" fmla="*/ 49 h 209"/>
                  <a:gd name="T104" fmla="*/ 56 w 197"/>
                  <a:gd name="T105" fmla="*/ 57 h 209"/>
                  <a:gd name="T106" fmla="*/ 47 w 197"/>
                  <a:gd name="T107" fmla="*/ 79 h 209"/>
                  <a:gd name="T108" fmla="*/ 44 w 197"/>
                  <a:gd name="T109" fmla="*/ 105 h 209"/>
                  <a:gd name="T110" fmla="*/ 44 w 197"/>
                  <a:gd name="T111" fmla="*/ 118 h 209"/>
                  <a:gd name="T112" fmla="*/ 51 w 197"/>
                  <a:gd name="T113" fmla="*/ 141 h 209"/>
                  <a:gd name="T114" fmla="*/ 60 w 197"/>
                  <a:gd name="T115" fmla="*/ 156 h 209"/>
                  <a:gd name="T116" fmla="*/ 69 w 197"/>
                  <a:gd name="T117" fmla="*/ 163 h 209"/>
                  <a:gd name="T118" fmla="*/ 78 w 197"/>
                  <a:gd name="T119" fmla="*/ 168 h 209"/>
                  <a:gd name="T120" fmla="*/ 91 w 197"/>
                  <a:gd name="T121" fmla="*/ 172 h 209"/>
                  <a:gd name="T122" fmla="*/ 98 w 197"/>
                  <a:gd name="T123" fmla="*/ 172 h 20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97"/>
                  <a:gd name="T187" fmla="*/ 0 h 209"/>
                  <a:gd name="T188" fmla="*/ 197 w 197"/>
                  <a:gd name="T189" fmla="*/ 209 h 20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97" h="209">
                    <a:moveTo>
                      <a:pt x="98" y="0"/>
                    </a:moveTo>
                    <a:lnTo>
                      <a:pt x="98" y="0"/>
                    </a:lnTo>
                    <a:lnTo>
                      <a:pt x="110" y="0"/>
                    </a:lnTo>
                    <a:lnTo>
                      <a:pt x="121" y="2"/>
                    </a:lnTo>
                    <a:lnTo>
                      <a:pt x="130" y="4"/>
                    </a:lnTo>
                    <a:lnTo>
                      <a:pt x="140" y="7"/>
                    </a:lnTo>
                    <a:lnTo>
                      <a:pt x="148" y="12"/>
                    </a:lnTo>
                    <a:lnTo>
                      <a:pt x="157" y="17"/>
                    </a:lnTo>
                    <a:lnTo>
                      <a:pt x="164" y="23"/>
                    </a:lnTo>
                    <a:lnTo>
                      <a:pt x="170" y="30"/>
                    </a:lnTo>
                    <a:lnTo>
                      <a:pt x="177" y="37"/>
                    </a:lnTo>
                    <a:lnTo>
                      <a:pt x="182" y="46"/>
                    </a:lnTo>
                    <a:lnTo>
                      <a:pt x="186" y="54"/>
                    </a:lnTo>
                    <a:lnTo>
                      <a:pt x="189" y="64"/>
                    </a:lnTo>
                    <a:lnTo>
                      <a:pt x="193" y="73"/>
                    </a:lnTo>
                    <a:lnTo>
                      <a:pt x="195" y="84"/>
                    </a:lnTo>
                    <a:lnTo>
                      <a:pt x="196" y="94"/>
                    </a:lnTo>
                    <a:lnTo>
                      <a:pt x="197" y="105"/>
                    </a:lnTo>
                    <a:lnTo>
                      <a:pt x="196" y="115"/>
                    </a:lnTo>
                    <a:lnTo>
                      <a:pt x="195" y="126"/>
                    </a:lnTo>
                    <a:lnTo>
                      <a:pt x="193" y="136"/>
                    </a:lnTo>
                    <a:lnTo>
                      <a:pt x="189" y="145"/>
                    </a:lnTo>
                    <a:lnTo>
                      <a:pt x="186" y="155"/>
                    </a:lnTo>
                    <a:lnTo>
                      <a:pt x="182" y="163"/>
                    </a:lnTo>
                    <a:lnTo>
                      <a:pt x="177" y="172"/>
                    </a:lnTo>
                    <a:lnTo>
                      <a:pt x="170" y="179"/>
                    </a:lnTo>
                    <a:lnTo>
                      <a:pt x="164" y="185"/>
                    </a:lnTo>
                    <a:lnTo>
                      <a:pt x="157" y="191"/>
                    </a:lnTo>
                    <a:lnTo>
                      <a:pt x="148" y="196"/>
                    </a:lnTo>
                    <a:lnTo>
                      <a:pt x="140" y="200"/>
                    </a:lnTo>
                    <a:lnTo>
                      <a:pt x="130" y="204"/>
                    </a:lnTo>
                    <a:lnTo>
                      <a:pt x="121" y="207"/>
                    </a:lnTo>
                    <a:lnTo>
                      <a:pt x="110" y="209"/>
                    </a:lnTo>
                    <a:lnTo>
                      <a:pt x="98" y="209"/>
                    </a:lnTo>
                    <a:lnTo>
                      <a:pt x="87" y="209"/>
                    </a:lnTo>
                    <a:lnTo>
                      <a:pt x="76" y="207"/>
                    </a:lnTo>
                    <a:lnTo>
                      <a:pt x="67" y="204"/>
                    </a:lnTo>
                    <a:lnTo>
                      <a:pt x="57" y="200"/>
                    </a:lnTo>
                    <a:lnTo>
                      <a:pt x="49" y="196"/>
                    </a:lnTo>
                    <a:lnTo>
                      <a:pt x="40" y="191"/>
                    </a:lnTo>
                    <a:lnTo>
                      <a:pt x="33" y="185"/>
                    </a:lnTo>
                    <a:lnTo>
                      <a:pt x="26" y="179"/>
                    </a:lnTo>
                    <a:lnTo>
                      <a:pt x="20" y="172"/>
                    </a:lnTo>
                    <a:lnTo>
                      <a:pt x="15" y="163"/>
                    </a:lnTo>
                    <a:lnTo>
                      <a:pt x="10" y="155"/>
                    </a:lnTo>
                    <a:lnTo>
                      <a:pt x="7" y="145"/>
                    </a:lnTo>
                    <a:lnTo>
                      <a:pt x="4" y="136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4"/>
                    </a:lnTo>
                    <a:lnTo>
                      <a:pt x="10" y="54"/>
                    </a:lnTo>
                    <a:lnTo>
                      <a:pt x="15" y="46"/>
                    </a:lnTo>
                    <a:lnTo>
                      <a:pt x="20" y="37"/>
                    </a:lnTo>
                    <a:lnTo>
                      <a:pt x="26" y="30"/>
                    </a:lnTo>
                    <a:lnTo>
                      <a:pt x="33" y="23"/>
                    </a:lnTo>
                    <a:lnTo>
                      <a:pt x="40" y="17"/>
                    </a:lnTo>
                    <a:lnTo>
                      <a:pt x="49" y="12"/>
                    </a:lnTo>
                    <a:lnTo>
                      <a:pt x="57" y="7"/>
                    </a:lnTo>
                    <a:lnTo>
                      <a:pt x="67" y="4"/>
                    </a:lnTo>
                    <a:lnTo>
                      <a:pt x="76" y="2"/>
                    </a:lnTo>
                    <a:lnTo>
                      <a:pt x="87" y="0"/>
                    </a:lnTo>
                    <a:lnTo>
                      <a:pt x="98" y="0"/>
                    </a:lnTo>
                    <a:close/>
                    <a:moveTo>
                      <a:pt x="98" y="172"/>
                    </a:moveTo>
                    <a:lnTo>
                      <a:pt x="98" y="172"/>
                    </a:lnTo>
                    <a:lnTo>
                      <a:pt x="106" y="172"/>
                    </a:lnTo>
                    <a:lnTo>
                      <a:pt x="112" y="171"/>
                    </a:lnTo>
                    <a:lnTo>
                      <a:pt x="118" y="168"/>
                    </a:lnTo>
                    <a:lnTo>
                      <a:pt x="124" y="166"/>
                    </a:lnTo>
                    <a:lnTo>
                      <a:pt x="128" y="163"/>
                    </a:lnTo>
                    <a:lnTo>
                      <a:pt x="133" y="160"/>
                    </a:lnTo>
                    <a:lnTo>
                      <a:pt x="136" y="156"/>
                    </a:lnTo>
                    <a:lnTo>
                      <a:pt x="141" y="151"/>
                    </a:lnTo>
                    <a:lnTo>
                      <a:pt x="146" y="141"/>
                    </a:lnTo>
                    <a:lnTo>
                      <a:pt x="149" y="129"/>
                    </a:lnTo>
                    <a:lnTo>
                      <a:pt x="152" y="118"/>
                    </a:lnTo>
                    <a:lnTo>
                      <a:pt x="152" y="105"/>
                    </a:lnTo>
                    <a:lnTo>
                      <a:pt x="152" y="92"/>
                    </a:lnTo>
                    <a:lnTo>
                      <a:pt x="149" y="79"/>
                    </a:lnTo>
                    <a:lnTo>
                      <a:pt x="146" y="68"/>
                    </a:lnTo>
                    <a:lnTo>
                      <a:pt x="141" y="57"/>
                    </a:lnTo>
                    <a:lnTo>
                      <a:pt x="136" y="53"/>
                    </a:lnTo>
                    <a:lnTo>
                      <a:pt x="133" y="49"/>
                    </a:lnTo>
                    <a:lnTo>
                      <a:pt x="128" y="46"/>
                    </a:lnTo>
                    <a:lnTo>
                      <a:pt x="124" y="42"/>
                    </a:lnTo>
                    <a:lnTo>
                      <a:pt x="118" y="40"/>
                    </a:lnTo>
                    <a:lnTo>
                      <a:pt x="112" y="38"/>
                    </a:lnTo>
                    <a:lnTo>
                      <a:pt x="106" y="37"/>
                    </a:lnTo>
                    <a:lnTo>
                      <a:pt x="98" y="37"/>
                    </a:lnTo>
                    <a:lnTo>
                      <a:pt x="91" y="37"/>
                    </a:lnTo>
                    <a:lnTo>
                      <a:pt x="85" y="38"/>
                    </a:lnTo>
                    <a:lnTo>
                      <a:pt x="78" y="40"/>
                    </a:lnTo>
                    <a:lnTo>
                      <a:pt x="73" y="42"/>
                    </a:lnTo>
                    <a:lnTo>
                      <a:pt x="69" y="46"/>
                    </a:lnTo>
                    <a:lnTo>
                      <a:pt x="63" y="49"/>
                    </a:lnTo>
                    <a:lnTo>
                      <a:pt x="60" y="53"/>
                    </a:lnTo>
                    <a:lnTo>
                      <a:pt x="56" y="57"/>
                    </a:lnTo>
                    <a:lnTo>
                      <a:pt x="51" y="68"/>
                    </a:lnTo>
                    <a:lnTo>
                      <a:pt x="47" y="79"/>
                    </a:lnTo>
                    <a:lnTo>
                      <a:pt x="44" y="92"/>
                    </a:lnTo>
                    <a:lnTo>
                      <a:pt x="44" y="105"/>
                    </a:lnTo>
                    <a:lnTo>
                      <a:pt x="44" y="118"/>
                    </a:lnTo>
                    <a:lnTo>
                      <a:pt x="47" y="129"/>
                    </a:lnTo>
                    <a:lnTo>
                      <a:pt x="51" y="141"/>
                    </a:lnTo>
                    <a:lnTo>
                      <a:pt x="56" y="151"/>
                    </a:lnTo>
                    <a:lnTo>
                      <a:pt x="60" y="156"/>
                    </a:lnTo>
                    <a:lnTo>
                      <a:pt x="63" y="160"/>
                    </a:lnTo>
                    <a:lnTo>
                      <a:pt x="69" y="163"/>
                    </a:lnTo>
                    <a:lnTo>
                      <a:pt x="73" y="166"/>
                    </a:lnTo>
                    <a:lnTo>
                      <a:pt x="78" y="168"/>
                    </a:lnTo>
                    <a:lnTo>
                      <a:pt x="85" y="171"/>
                    </a:lnTo>
                    <a:lnTo>
                      <a:pt x="91" y="172"/>
                    </a:lnTo>
                    <a:lnTo>
                      <a:pt x="98" y="17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7" name="Group 18"/>
            <p:cNvGrpSpPr>
              <a:grpSpLocks/>
            </p:cNvGrpSpPr>
            <p:nvPr/>
          </p:nvGrpSpPr>
          <p:grpSpPr bwMode="auto">
            <a:xfrm>
              <a:off x="1350" y="3030"/>
              <a:ext cx="382" cy="382"/>
              <a:chOff x="1350" y="3030"/>
              <a:chExt cx="382" cy="382"/>
            </a:xfrm>
          </p:grpSpPr>
          <p:sp>
            <p:nvSpPr>
              <p:cNvPr id="2209" name="Rectangle 19"/>
              <p:cNvSpPr>
                <a:spLocks noChangeArrowheads="1"/>
              </p:cNvSpPr>
              <p:nvPr/>
            </p:nvSpPr>
            <p:spPr bwMode="auto">
              <a:xfrm>
                <a:off x="1350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10" name="Freeform 20"/>
              <p:cNvSpPr>
                <a:spLocks/>
              </p:cNvSpPr>
              <p:nvPr/>
            </p:nvSpPr>
            <p:spPr bwMode="auto">
              <a:xfrm>
                <a:off x="1350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1" name="Freeform 21"/>
              <p:cNvSpPr>
                <a:spLocks/>
              </p:cNvSpPr>
              <p:nvPr/>
            </p:nvSpPr>
            <p:spPr bwMode="auto">
              <a:xfrm>
                <a:off x="1655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2" name="Freeform 22"/>
              <p:cNvSpPr>
                <a:spLocks noEditPoints="1"/>
              </p:cNvSpPr>
              <p:nvPr/>
            </p:nvSpPr>
            <p:spPr bwMode="auto">
              <a:xfrm>
                <a:off x="1423" y="3152"/>
                <a:ext cx="159" cy="200"/>
              </a:xfrm>
              <a:custGeom>
                <a:avLst/>
                <a:gdLst>
                  <a:gd name="T0" fmla="*/ 0 w 159"/>
                  <a:gd name="T1" fmla="*/ 0 h 200"/>
                  <a:gd name="T2" fmla="*/ 90 w 159"/>
                  <a:gd name="T3" fmla="*/ 0 h 200"/>
                  <a:gd name="T4" fmla="*/ 90 w 159"/>
                  <a:gd name="T5" fmla="*/ 0 h 200"/>
                  <a:gd name="T6" fmla="*/ 99 w 159"/>
                  <a:gd name="T7" fmla="*/ 0 h 200"/>
                  <a:gd name="T8" fmla="*/ 107 w 159"/>
                  <a:gd name="T9" fmla="*/ 1 h 200"/>
                  <a:gd name="T10" fmla="*/ 115 w 159"/>
                  <a:gd name="T11" fmla="*/ 3 h 200"/>
                  <a:gd name="T12" fmla="*/ 122 w 159"/>
                  <a:gd name="T13" fmla="*/ 6 h 200"/>
                  <a:gd name="T14" fmla="*/ 128 w 159"/>
                  <a:gd name="T15" fmla="*/ 9 h 200"/>
                  <a:gd name="T16" fmla="*/ 134 w 159"/>
                  <a:gd name="T17" fmla="*/ 12 h 200"/>
                  <a:gd name="T18" fmla="*/ 139 w 159"/>
                  <a:gd name="T19" fmla="*/ 16 h 200"/>
                  <a:gd name="T20" fmla="*/ 143 w 159"/>
                  <a:gd name="T21" fmla="*/ 20 h 200"/>
                  <a:gd name="T22" fmla="*/ 148 w 159"/>
                  <a:gd name="T23" fmla="*/ 25 h 200"/>
                  <a:gd name="T24" fmla="*/ 151 w 159"/>
                  <a:gd name="T25" fmla="*/ 30 h 200"/>
                  <a:gd name="T26" fmla="*/ 156 w 159"/>
                  <a:gd name="T27" fmla="*/ 40 h 200"/>
                  <a:gd name="T28" fmla="*/ 158 w 159"/>
                  <a:gd name="T29" fmla="*/ 52 h 200"/>
                  <a:gd name="T30" fmla="*/ 159 w 159"/>
                  <a:gd name="T31" fmla="*/ 65 h 200"/>
                  <a:gd name="T32" fmla="*/ 159 w 159"/>
                  <a:gd name="T33" fmla="*/ 65 h 200"/>
                  <a:gd name="T34" fmla="*/ 158 w 159"/>
                  <a:gd name="T35" fmla="*/ 76 h 200"/>
                  <a:gd name="T36" fmla="*/ 156 w 159"/>
                  <a:gd name="T37" fmla="*/ 88 h 200"/>
                  <a:gd name="T38" fmla="*/ 151 w 159"/>
                  <a:gd name="T39" fmla="*/ 99 h 200"/>
                  <a:gd name="T40" fmla="*/ 148 w 159"/>
                  <a:gd name="T41" fmla="*/ 104 h 200"/>
                  <a:gd name="T42" fmla="*/ 143 w 159"/>
                  <a:gd name="T43" fmla="*/ 108 h 200"/>
                  <a:gd name="T44" fmla="*/ 139 w 159"/>
                  <a:gd name="T45" fmla="*/ 112 h 200"/>
                  <a:gd name="T46" fmla="*/ 134 w 159"/>
                  <a:gd name="T47" fmla="*/ 117 h 200"/>
                  <a:gd name="T48" fmla="*/ 128 w 159"/>
                  <a:gd name="T49" fmla="*/ 120 h 200"/>
                  <a:gd name="T50" fmla="*/ 122 w 159"/>
                  <a:gd name="T51" fmla="*/ 123 h 200"/>
                  <a:gd name="T52" fmla="*/ 115 w 159"/>
                  <a:gd name="T53" fmla="*/ 125 h 200"/>
                  <a:gd name="T54" fmla="*/ 107 w 159"/>
                  <a:gd name="T55" fmla="*/ 127 h 200"/>
                  <a:gd name="T56" fmla="*/ 99 w 159"/>
                  <a:gd name="T57" fmla="*/ 128 h 200"/>
                  <a:gd name="T58" fmla="*/ 90 w 159"/>
                  <a:gd name="T59" fmla="*/ 128 h 200"/>
                  <a:gd name="T60" fmla="*/ 44 w 159"/>
                  <a:gd name="T61" fmla="*/ 128 h 200"/>
                  <a:gd name="T62" fmla="*/ 44 w 159"/>
                  <a:gd name="T63" fmla="*/ 200 h 200"/>
                  <a:gd name="T64" fmla="*/ 0 w 159"/>
                  <a:gd name="T65" fmla="*/ 200 h 200"/>
                  <a:gd name="T66" fmla="*/ 0 w 159"/>
                  <a:gd name="T67" fmla="*/ 0 h 200"/>
                  <a:gd name="T68" fmla="*/ 44 w 159"/>
                  <a:gd name="T69" fmla="*/ 94 h 200"/>
                  <a:gd name="T70" fmla="*/ 79 w 159"/>
                  <a:gd name="T71" fmla="*/ 94 h 200"/>
                  <a:gd name="T72" fmla="*/ 79 w 159"/>
                  <a:gd name="T73" fmla="*/ 94 h 200"/>
                  <a:gd name="T74" fmla="*/ 86 w 159"/>
                  <a:gd name="T75" fmla="*/ 94 h 200"/>
                  <a:gd name="T76" fmla="*/ 92 w 159"/>
                  <a:gd name="T77" fmla="*/ 93 h 200"/>
                  <a:gd name="T78" fmla="*/ 100 w 159"/>
                  <a:gd name="T79" fmla="*/ 91 h 200"/>
                  <a:gd name="T80" fmla="*/ 105 w 159"/>
                  <a:gd name="T81" fmla="*/ 89 h 200"/>
                  <a:gd name="T82" fmla="*/ 110 w 159"/>
                  <a:gd name="T83" fmla="*/ 85 h 200"/>
                  <a:gd name="T84" fmla="*/ 114 w 159"/>
                  <a:gd name="T85" fmla="*/ 80 h 200"/>
                  <a:gd name="T86" fmla="*/ 116 w 159"/>
                  <a:gd name="T87" fmla="*/ 73 h 200"/>
                  <a:gd name="T88" fmla="*/ 117 w 159"/>
                  <a:gd name="T89" fmla="*/ 65 h 200"/>
                  <a:gd name="T90" fmla="*/ 117 w 159"/>
                  <a:gd name="T91" fmla="*/ 65 h 200"/>
                  <a:gd name="T92" fmla="*/ 116 w 159"/>
                  <a:gd name="T93" fmla="*/ 55 h 200"/>
                  <a:gd name="T94" fmla="*/ 114 w 159"/>
                  <a:gd name="T95" fmla="*/ 49 h 200"/>
                  <a:gd name="T96" fmla="*/ 110 w 159"/>
                  <a:gd name="T97" fmla="*/ 44 h 200"/>
                  <a:gd name="T98" fmla="*/ 105 w 159"/>
                  <a:gd name="T99" fmla="*/ 39 h 200"/>
                  <a:gd name="T100" fmla="*/ 100 w 159"/>
                  <a:gd name="T101" fmla="*/ 37 h 200"/>
                  <a:gd name="T102" fmla="*/ 92 w 159"/>
                  <a:gd name="T103" fmla="*/ 35 h 200"/>
                  <a:gd name="T104" fmla="*/ 86 w 159"/>
                  <a:gd name="T105" fmla="*/ 35 h 200"/>
                  <a:gd name="T106" fmla="*/ 79 w 159"/>
                  <a:gd name="T107" fmla="*/ 34 h 200"/>
                  <a:gd name="T108" fmla="*/ 44 w 159"/>
                  <a:gd name="T109" fmla="*/ 34 h 200"/>
                  <a:gd name="T110" fmla="*/ 44 w 159"/>
                  <a:gd name="T111" fmla="*/ 94 h 20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9"/>
                  <a:gd name="T169" fmla="*/ 0 h 200"/>
                  <a:gd name="T170" fmla="*/ 159 w 159"/>
                  <a:gd name="T171" fmla="*/ 200 h 20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9" h="200">
                    <a:moveTo>
                      <a:pt x="0" y="0"/>
                    </a:moveTo>
                    <a:lnTo>
                      <a:pt x="90" y="0"/>
                    </a:lnTo>
                    <a:lnTo>
                      <a:pt x="99" y="0"/>
                    </a:lnTo>
                    <a:lnTo>
                      <a:pt x="107" y="1"/>
                    </a:lnTo>
                    <a:lnTo>
                      <a:pt x="115" y="3"/>
                    </a:lnTo>
                    <a:lnTo>
                      <a:pt x="122" y="6"/>
                    </a:lnTo>
                    <a:lnTo>
                      <a:pt x="128" y="9"/>
                    </a:lnTo>
                    <a:lnTo>
                      <a:pt x="134" y="12"/>
                    </a:lnTo>
                    <a:lnTo>
                      <a:pt x="139" y="16"/>
                    </a:lnTo>
                    <a:lnTo>
                      <a:pt x="143" y="20"/>
                    </a:lnTo>
                    <a:lnTo>
                      <a:pt x="148" y="25"/>
                    </a:lnTo>
                    <a:lnTo>
                      <a:pt x="151" y="30"/>
                    </a:lnTo>
                    <a:lnTo>
                      <a:pt x="156" y="40"/>
                    </a:lnTo>
                    <a:lnTo>
                      <a:pt x="158" y="52"/>
                    </a:lnTo>
                    <a:lnTo>
                      <a:pt x="159" y="65"/>
                    </a:lnTo>
                    <a:lnTo>
                      <a:pt x="158" y="76"/>
                    </a:lnTo>
                    <a:lnTo>
                      <a:pt x="156" y="88"/>
                    </a:lnTo>
                    <a:lnTo>
                      <a:pt x="151" y="99"/>
                    </a:lnTo>
                    <a:lnTo>
                      <a:pt x="148" y="104"/>
                    </a:lnTo>
                    <a:lnTo>
                      <a:pt x="143" y="108"/>
                    </a:lnTo>
                    <a:lnTo>
                      <a:pt x="139" y="112"/>
                    </a:lnTo>
                    <a:lnTo>
                      <a:pt x="134" y="117"/>
                    </a:lnTo>
                    <a:lnTo>
                      <a:pt x="128" y="120"/>
                    </a:lnTo>
                    <a:lnTo>
                      <a:pt x="122" y="123"/>
                    </a:lnTo>
                    <a:lnTo>
                      <a:pt x="115" y="125"/>
                    </a:lnTo>
                    <a:lnTo>
                      <a:pt x="107" y="127"/>
                    </a:lnTo>
                    <a:lnTo>
                      <a:pt x="99" y="128"/>
                    </a:lnTo>
                    <a:lnTo>
                      <a:pt x="90" y="128"/>
                    </a:lnTo>
                    <a:lnTo>
                      <a:pt x="44" y="128"/>
                    </a:lnTo>
                    <a:lnTo>
                      <a:pt x="44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94"/>
                    </a:moveTo>
                    <a:lnTo>
                      <a:pt x="79" y="94"/>
                    </a:lnTo>
                    <a:lnTo>
                      <a:pt x="86" y="94"/>
                    </a:lnTo>
                    <a:lnTo>
                      <a:pt x="92" y="93"/>
                    </a:lnTo>
                    <a:lnTo>
                      <a:pt x="100" y="91"/>
                    </a:lnTo>
                    <a:lnTo>
                      <a:pt x="105" y="89"/>
                    </a:lnTo>
                    <a:lnTo>
                      <a:pt x="110" y="85"/>
                    </a:lnTo>
                    <a:lnTo>
                      <a:pt x="114" y="80"/>
                    </a:lnTo>
                    <a:lnTo>
                      <a:pt x="116" y="73"/>
                    </a:lnTo>
                    <a:lnTo>
                      <a:pt x="117" y="65"/>
                    </a:lnTo>
                    <a:lnTo>
                      <a:pt x="116" y="55"/>
                    </a:lnTo>
                    <a:lnTo>
                      <a:pt x="114" y="49"/>
                    </a:lnTo>
                    <a:lnTo>
                      <a:pt x="110" y="44"/>
                    </a:lnTo>
                    <a:lnTo>
                      <a:pt x="105" y="39"/>
                    </a:lnTo>
                    <a:lnTo>
                      <a:pt x="100" y="37"/>
                    </a:lnTo>
                    <a:lnTo>
                      <a:pt x="92" y="35"/>
                    </a:lnTo>
                    <a:lnTo>
                      <a:pt x="86" y="35"/>
                    </a:lnTo>
                    <a:lnTo>
                      <a:pt x="79" y="34"/>
                    </a:lnTo>
                    <a:lnTo>
                      <a:pt x="44" y="34"/>
                    </a:lnTo>
                    <a:lnTo>
                      <a:pt x="44" y="94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8" name="Group 23"/>
            <p:cNvGrpSpPr>
              <a:grpSpLocks/>
            </p:cNvGrpSpPr>
            <p:nvPr/>
          </p:nvGrpSpPr>
          <p:grpSpPr bwMode="auto">
            <a:xfrm>
              <a:off x="1694" y="3030"/>
              <a:ext cx="381" cy="382"/>
              <a:chOff x="1694" y="3030"/>
              <a:chExt cx="381" cy="382"/>
            </a:xfrm>
          </p:grpSpPr>
          <p:sp>
            <p:nvSpPr>
              <p:cNvPr id="2205" name="Rectangle 24"/>
              <p:cNvSpPr>
                <a:spLocks noChangeArrowheads="1"/>
              </p:cNvSpPr>
              <p:nvPr/>
            </p:nvSpPr>
            <p:spPr bwMode="auto">
              <a:xfrm>
                <a:off x="169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06" name="Freeform 25"/>
              <p:cNvSpPr>
                <a:spLocks/>
              </p:cNvSpPr>
              <p:nvPr/>
            </p:nvSpPr>
            <p:spPr bwMode="auto">
              <a:xfrm>
                <a:off x="169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7" name="Freeform 26"/>
              <p:cNvSpPr>
                <a:spLocks/>
              </p:cNvSpPr>
              <p:nvPr/>
            </p:nvSpPr>
            <p:spPr bwMode="auto">
              <a:xfrm>
                <a:off x="199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8" name="Freeform 27"/>
              <p:cNvSpPr>
                <a:spLocks noEditPoints="1"/>
              </p:cNvSpPr>
              <p:nvPr/>
            </p:nvSpPr>
            <p:spPr bwMode="auto">
              <a:xfrm>
                <a:off x="1748" y="3148"/>
                <a:ext cx="197" cy="222"/>
              </a:xfrm>
              <a:custGeom>
                <a:avLst/>
                <a:gdLst>
                  <a:gd name="T0" fmla="*/ 147 w 197"/>
                  <a:gd name="T1" fmla="*/ 197 h 222"/>
                  <a:gd name="T2" fmla="*/ 136 w 197"/>
                  <a:gd name="T3" fmla="*/ 202 h 222"/>
                  <a:gd name="T4" fmla="*/ 112 w 197"/>
                  <a:gd name="T5" fmla="*/ 208 h 222"/>
                  <a:gd name="T6" fmla="*/ 98 w 197"/>
                  <a:gd name="T7" fmla="*/ 209 h 222"/>
                  <a:gd name="T8" fmla="*/ 76 w 197"/>
                  <a:gd name="T9" fmla="*/ 207 h 222"/>
                  <a:gd name="T10" fmla="*/ 57 w 197"/>
                  <a:gd name="T11" fmla="*/ 200 h 222"/>
                  <a:gd name="T12" fmla="*/ 40 w 197"/>
                  <a:gd name="T13" fmla="*/ 191 h 222"/>
                  <a:gd name="T14" fmla="*/ 26 w 197"/>
                  <a:gd name="T15" fmla="*/ 179 h 222"/>
                  <a:gd name="T16" fmla="*/ 14 w 197"/>
                  <a:gd name="T17" fmla="*/ 163 h 222"/>
                  <a:gd name="T18" fmla="*/ 7 w 197"/>
                  <a:gd name="T19" fmla="*/ 145 h 222"/>
                  <a:gd name="T20" fmla="*/ 2 w 197"/>
                  <a:gd name="T21" fmla="*/ 126 h 222"/>
                  <a:gd name="T22" fmla="*/ 0 w 197"/>
                  <a:gd name="T23" fmla="*/ 105 h 222"/>
                  <a:gd name="T24" fmla="*/ 1 w 197"/>
                  <a:gd name="T25" fmla="*/ 94 h 222"/>
                  <a:gd name="T26" fmla="*/ 4 w 197"/>
                  <a:gd name="T27" fmla="*/ 73 h 222"/>
                  <a:gd name="T28" fmla="*/ 10 w 197"/>
                  <a:gd name="T29" fmla="*/ 54 h 222"/>
                  <a:gd name="T30" fmla="*/ 20 w 197"/>
                  <a:gd name="T31" fmla="*/ 37 h 222"/>
                  <a:gd name="T32" fmla="*/ 32 w 197"/>
                  <a:gd name="T33" fmla="*/ 23 h 222"/>
                  <a:gd name="T34" fmla="*/ 48 w 197"/>
                  <a:gd name="T35" fmla="*/ 12 h 222"/>
                  <a:gd name="T36" fmla="*/ 66 w 197"/>
                  <a:gd name="T37" fmla="*/ 4 h 222"/>
                  <a:gd name="T38" fmla="*/ 86 w 197"/>
                  <a:gd name="T39" fmla="*/ 0 h 222"/>
                  <a:gd name="T40" fmla="*/ 98 w 197"/>
                  <a:gd name="T41" fmla="*/ 0 h 222"/>
                  <a:gd name="T42" fmla="*/ 120 w 197"/>
                  <a:gd name="T43" fmla="*/ 2 h 222"/>
                  <a:gd name="T44" fmla="*/ 139 w 197"/>
                  <a:gd name="T45" fmla="*/ 7 h 222"/>
                  <a:gd name="T46" fmla="*/ 156 w 197"/>
                  <a:gd name="T47" fmla="*/ 17 h 222"/>
                  <a:gd name="T48" fmla="*/ 170 w 197"/>
                  <a:gd name="T49" fmla="*/ 30 h 222"/>
                  <a:gd name="T50" fmla="*/ 182 w 197"/>
                  <a:gd name="T51" fmla="*/ 46 h 222"/>
                  <a:gd name="T52" fmla="*/ 189 w 197"/>
                  <a:gd name="T53" fmla="*/ 64 h 222"/>
                  <a:gd name="T54" fmla="*/ 195 w 197"/>
                  <a:gd name="T55" fmla="*/ 84 h 222"/>
                  <a:gd name="T56" fmla="*/ 197 w 197"/>
                  <a:gd name="T57" fmla="*/ 105 h 222"/>
                  <a:gd name="T58" fmla="*/ 196 w 197"/>
                  <a:gd name="T59" fmla="*/ 115 h 222"/>
                  <a:gd name="T60" fmla="*/ 192 w 197"/>
                  <a:gd name="T61" fmla="*/ 136 h 222"/>
                  <a:gd name="T62" fmla="*/ 186 w 197"/>
                  <a:gd name="T63" fmla="*/ 155 h 222"/>
                  <a:gd name="T64" fmla="*/ 177 w 197"/>
                  <a:gd name="T65" fmla="*/ 172 h 222"/>
                  <a:gd name="T66" fmla="*/ 196 w 197"/>
                  <a:gd name="T67" fmla="*/ 201 h 222"/>
                  <a:gd name="T68" fmla="*/ 117 w 197"/>
                  <a:gd name="T69" fmla="*/ 130 h 222"/>
                  <a:gd name="T70" fmla="*/ 141 w 197"/>
                  <a:gd name="T71" fmla="*/ 150 h 222"/>
                  <a:gd name="T72" fmla="*/ 149 w 197"/>
                  <a:gd name="T73" fmla="*/ 132 h 222"/>
                  <a:gd name="T74" fmla="*/ 152 w 197"/>
                  <a:gd name="T75" fmla="*/ 105 h 222"/>
                  <a:gd name="T76" fmla="*/ 152 w 197"/>
                  <a:gd name="T77" fmla="*/ 92 h 222"/>
                  <a:gd name="T78" fmla="*/ 146 w 197"/>
                  <a:gd name="T79" fmla="*/ 68 h 222"/>
                  <a:gd name="T80" fmla="*/ 136 w 197"/>
                  <a:gd name="T81" fmla="*/ 53 h 222"/>
                  <a:gd name="T82" fmla="*/ 128 w 197"/>
                  <a:gd name="T83" fmla="*/ 46 h 222"/>
                  <a:gd name="T84" fmla="*/ 118 w 197"/>
                  <a:gd name="T85" fmla="*/ 40 h 222"/>
                  <a:gd name="T86" fmla="*/ 106 w 197"/>
                  <a:gd name="T87" fmla="*/ 37 h 222"/>
                  <a:gd name="T88" fmla="*/ 98 w 197"/>
                  <a:gd name="T89" fmla="*/ 37 h 222"/>
                  <a:gd name="T90" fmla="*/ 84 w 197"/>
                  <a:gd name="T91" fmla="*/ 38 h 222"/>
                  <a:gd name="T92" fmla="*/ 73 w 197"/>
                  <a:gd name="T93" fmla="*/ 42 h 222"/>
                  <a:gd name="T94" fmla="*/ 63 w 197"/>
                  <a:gd name="T95" fmla="*/ 49 h 222"/>
                  <a:gd name="T96" fmla="*/ 56 w 197"/>
                  <a:gd name="T97" fmla="*/ 57 h 222"/>
                  <a:gd name="T98" fmla="*/ 47 w 197"/>
                  <a:gd name="T99" fmla="*/ 79 h 222"/>
                  <a:gd name="T100" fmla="*/ 44 w 197"/>
                  <a:gd name="T101" fmla="*/ 105 h 222"/>
                  <a:gd name="T102" fmla="*/ 44 w 197"/>
                  <a:gd name="T103" fmla="*/ 118 h 222"/>
                  <a:gd name="T104" fmla="*/ 50 w 197"/>
                  <a:gd name="T105" fmla="*/ 141 h 222"/>
                  <a:gd name="T106" fmla="*/ 60 w 197"/>
                  <a:gd name="T107" fmla="*/ 156 h 222"/>
                  <a:gd name="T108" fmla="*/ 68 w 197"/>
                  <a:gd name="T109" fmla="*/ 163 h 222"/>
                  <a:gd name="T110" fmla="*/ 78 w 197"/>
                  <a:gd name="T111" fmla="*/ 168 h 222"/>
                  <a:gd name="T112" fmla="*/ 91 w 197"/>
                  <a:gd name="T113" fmla="*/ 172 h 222"/>
                  <a:gd name="T114" fmla="*/ 98 w 197"/>
                  <a:gd name="T115" fmla="*/ 172 h 222"/>
                  <a:gd name="T116" fmla="*/ 113 w 197"/>
                  <a:gd name="T117" fmla="*/ 171 h 222"/>
                  <a:gd name="T118" fmla="*/ 97 w 197"/>
                  <a:gd name="T119" fmla="*/ 153 h 22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"/>
                  <a:gd name="T181" fmla="*/ 0 h 222"/>
                  <a:gd name="T182" fmla="*/ 197 w 197"/>
                  <a:gd name="T183" fmla="*/ 222 h 22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" h="222">
                    <a:moveTo>
                      <a:pt x="174" y="222"/>
                    </a:moveTo>
                    <a:lnTo>
                      <a:pt x="147" y="197"/>
                    </a:lnTo>
                    <a:lnTo>
                      <a:pt x="136" y="202"/>
                    </a:lnTo>
                    <a:lnTo>
                      <a:pt x="125" y="205"/>
                    </a:lnTo>
                    <a:lnTo>
                      <a:pt x="112" y="208"/>
                    </a:lnTo>
                    <a:lnTo>
                      <a:pt x="98" y="209"/>
                    </a:lnTo>
                    <a:lnTo>
                      <a:pt x="86" y="209"/>
                    </a:lnTo>
                    <a:lnTo>
                      <a:pt x="76" y="207"/>
                    </a:lnTo>
                    <a:lnTo>
                      <a:pt x="66" y="204"/>
                    </a:lnTo>
                    <a:lnTo>
                      <a:pt x="57" y="200"/>
                    </a:lnTo>
                    <a:lnTo>
                      <a:pt x="48" y="196"/>
                    </a:lnTo>
                    <a:lnTo>
                      <a:pt x="40" y="191"/>
                    </a:lnTo>
                    <a:lnTo>
                      <a:pt x="32" y="185"/>
                    </a:lnTo>
                    <a:lnTo>
                      <a:pt x="26" y="179"/>
                    </a:lnTo>
                    <a:lnTo>
                      <a:pt x="20" y="172"/>
                    </a:lnTo>
                    <a:lnTo>
                      <a:pt x="14" y="163"/>
                    </a:lnTo>
                    <a:lnTo>
                      <a:pt x="10" y="155"/>
                    </a:lnTo>
                    <a:lnTo>
                      <a:pt x="7" y="145"/>
                    </a:lnTo>
                    <a:lnTo>
                      <a:pt x="4" y="136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4"/>
                    </a:lnTo>
                    <a:lnTo>
                      <a:pt x="10" y="54"/>
                    </a:lnTo>
                    <a:lnTo>
                      <a:pt x="14" y="46"/>
                    </a:lnTo>
                    <a:lnTo>
                      <a:pt x="20" y="37"/>
                    </a:lnTo>
                    <a:lnTo>
                      <a:pt x="26" y="30"/>
                    </a:lnTo>
                    <a:lnTo>
                      <a:pt x="32" y="23"/>
                    </a:lnTo>
                    <a:lnTo>
                      <a:pt x="40" y="17"/>
                    </a:lnTo>
                    <a:lnTo>
                      <a:pt x="48" y="12"/>
                    </a:lnTo>
                    <a:lnTo>
                      <a:pt x="57" y="7"/>
                    </a:lnTo>
                    <a:lnTo>
                      <a:pt x="66" y="4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2"/>
                    </a:lnTo>
                    <a:lnTo>
                      <a:pt x="130" y="4"/>
                    </a:lnTo>
                    <a:lnTo>
                      <a:pt x="139" y="7"/>
                    </a:lnTo>
                    <a:lnTo>
                      <a:pt x="148" y="12"/>
                    </a:lnTo>
                    <a:lnTo>
                      <a:pt x="156" y="17"/>
                    </a:lnTo>
                    <a:lnTo>
                      <a:pt x="164" y="23"/>
                    </a:lnTo>
                    <a:lnTo>
                      <a:pt x="170" y="30"/>
                    </a:lnTo>
                    <a:lnTo>
                      <a:pt x="177" y="37"/>
                    </a:lnTo>
                    <a:lnTo>
                      <a:pt x="182" y="46"/>
                    </a:lnTo>
                    <a:lnTo>
                      <a:pt x="186" y="54"/>
                    </a:lnTo>
                    <a:lnTo>
                      <a:pt x="189" y="64"/>
                    </a:lnTo>
                    <a:lnTo>
                      <a:pt x="192" y="73"/>
                    </a:lnTo>
                    <a:lnTo>
                      <a:pt x="195" y="84"/>
                    </a:lnTo>
                    <a:lnTo>
                      <a:pt x="196" y="94"/>
                    </a:lnTo>
                    <a:lnTo>
                      <a:pt x="197" y="105"/>
                    </a:lnTo>
                    <a:lnTo>
                      <a:pt x="196" y="115"/>
                    </a:lnTo>
                    <a:lnTo>
                      <a:pt x="195" y="126"/>
                    </a:lnTo>
                    <a:lnTo>
                      <a:pt x="192" y="136"/>
                    </a:lnTo>
                    <a:lnTo>
                      <a:pt x="189" y="145"/>
                    </a:lnTo>
                    <a:lnTo>
                      <a:pt x="186" y="155"/>
                    </a:lnTo>
                    <a:lnTo>
                      <a:pt x="182" y="163"/>
                    </a:lnTo>
                    <a:lnTo>
                      <a:pt x="177" y="172"/>
                    </a:lnTo>
                    <a:lnTo>
                      <a:pt x="170" y="179"/>
                    </a:lnTo>
                    <a:lnTo>
                      <a:pt x="196" y="201"/>
                    </a:lnTo>
                    <a:lnTo>
                      <a:pt x="174" y="222"/>
                    </a:lnTo>
                    <a:close/>
                    <a:moveTo>
                      <a:pt x="117" y="130"/>
                    </a:moveTo>
                    <a:lnTo>
                      <a:pt x="141" y="150"/>
                    </a:lnTo>
                    <a:lnTo>
                      <a:pt x="145" y="142"/>
                    </a:lnTo>
                    <a:lnTo>
                      <a:pt x="149" y="132"/>
                    </a:lnTo>
                    <a:lnTo>
                      <a:pt x="151" y="120"/>
                    </a:lnTo>
                    <a:lnTo>
                      <a:pt x="152" y="105"/>
                    </a:lnTo>
                    <a:lnTo>
                      <a:pt x="152" y="92"/>
                    </a:lnTo>
                    <a:lnTo>
                      <a:pt x="149" y="79"/>
                    </a:lnTo>
                    <a:lnTo>
                      <a:pt x="146" y="68"/>
                    </a:lnTo>
                    <a:lnTo>
                      <a:pt x="141" y="57"/>
                    </a:lnTo>
                    <a:lnTo>
                      <a:pt x="136" y="53"/>
                    </a:lnTo>
                    <a:lnTo>
                      <a:pt x="133" y="49"/>
                    </a:lnTo>
                    <a:lnTo>
                      <a:pt x="128" y="46"/>
                    </a:lnTo>
                    <a:lnTo>
                      <a:pt x="124" y="42"/>
                    </a:lnTo>
                    <a:lnTo>
                      <a:pt x="118" y="40"/>
                    </a:lnTo>
                    <a:lnTo>
                      <a:pt x="112" y="38"/>
                    </a:lnTo>
                    <a:lnTo>
                      <a:pt x="106" y="37"/>
                    </a:lnTo>
                    <a:lnTo>
                      <a:pt x="98" y="37"/>
                    </a:lnTo>
                    <a:lnTo>
                      <a:pt x="91" y="37"/>
                    </a:lnTo>
                    <a:lnTo>
                      <a:pt x="84" y="38"/>
                    </a:lnTo>
                    <a:lnTo>
                      <a:pt x="78" y="40"/>
                    </a:lnTo>
                    <a:lnTo>
                      <a:pt x="73" y="42"/>
                    </a:lnTo>
                    <a:lnTo>
                      <a:pt x="68" y="46"/>
                    </a:lnTo>
                    <a:lnTo>
                      <a:pt x="63" y="49"/>
                    </a:lnTo>
                    <a:lnTo>
                      <a:pt x="60" y="53"/>
                    </a:lnTo>
                    <a:lnTo>
                      <a:pt x="56" y="57"/>
                    </a:lnTo>
                    <a:lnTo>
                      <a:pt x="50" y="68"/>
                    </a:lnTo>
                    <a:lnTo>
                      <a:pt x="47" y="79"/>
                    </a:lnTo>
                    <a:lnTo>
                      <a:pt x="44" y="92"/>
                    </a:lnTo>
                    <a:lnTo>
                      <a:pt x="44" y="105"/>
                    </a:lnTo>
                    <a:lnTo>
                      <a:pt x="44" y="118"/>
                    </a:lnTo>
                    <a:lnTo>
                      <a:pt x="47" y="129"/>
                    </a:lnTo>
                    <a:lnTo>
                      <a:pt x="50" y="141"/>
                    </a:lnTo>
                    <a:lnTo>
                      <a:pt x="56" y="151"/>
                    </a:lnTo>
                    <a:lnTo>
                      <a:pt x="60" y="156"/>
                    </a:lnTo>
                    <a:lnTo>
                      <a:pt x="63" y="160"/>
                    </a:lnTo>
                    <a:lnTo>
                      <a:pt x="68" y="163"/>
                    </a:lnTo>
                    <a:lnTo>
                      <a:pt x="73" y="166"/>
                    </a:lnTo>
                    <a:lnTo>
                      <a:pt x="78" y="168"/>
                    </a:lnTo>
                    <a:lnTo>
                      <a:pt x="84" y="171"/>
                    </a:lnTo>
                    <a:lnTo>
                      <a:pt x="91" y="172"/>
                    </a:lnTo>
                    <a:lnTo>
                      <a:pt x="98" y="172"/>
                    </a:lnTo>
                    <a:lnTo>
                      <a:pt x="109" y="172"/>
                    </a:lnTo>
                    <a:lnTo>
                      <a:pt x="113" y="171"/>
                    </a:lnTo>
                    <a:lnTo>
                      <a:pt x="116" y="169"/>
                    </a:lnTo>
                    <a:lnTo>
                      <a:pt x="97" y="153"/>
                    </a:lnTo>
                    <a:lnTo>
                      <a:pt x="117" y="13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9" name="Group 28"/>
            <p:cNvGrpSpPr>
              <a:grpSpLocks/>
            </p:cNvGrpSpPr>
            <p:nvPr/>
          </p:nvGrpSpPr>
          <p:grpSpPr bwMode="auto">
            <a:xfrm>
              <a:off x="2037" y="3030"/>
              <a:ext cx="381" cy="382"/>
              <a:chOff x="2037" y="3030"/>
              <a:chExt cx="381" cy="382"/>
            </a:xfrm>
          </p:grpSpPr>
          <p:sp>
            <p:nvSpPr>
              <p:cNvPr id="2201" name="Rectangle 29"/>
              <p:cNvSpPr>
                <a:spLocks noChangeArrowheads="1"/>
              </p:cNvSpPr>
              <p:nvPr/>
            </p:nvSpPr>
            <p:spPr bwMode="auto">
              <a:xfrm>
                <a:off x="203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02" name="Freeform 30"/>
              <p:cNvSpPr>
                <a:spLocks/>
              </p:cNvSpPr>
              <p:nvPr/>
            </p:nvSpPr>
            <p:spPr bwMode="auto">
              <a:xfrm>
                <a:off x="2037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3" name="Freeform 31"/>
              <p:cNvSpPr>
                <a:spLocks/>
              </p:cNvSpPr>
              <p:nvPr/>
            </p:nvSpPr>
            <p:spPr bwMode="auto">
              <a:xfrm>
                <a:off x="2342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4" name="Freeform 32"/>
              <p:cNvSpPr>
                <a:spLocks noEditPoints="1"/>
              </p:cNvSpPr>
              <p:nvPr/>
            </p:nvSpPr>
            <p:spPr bwMode="auto">
              <a:xfrm>
                <a:off x="2104" y="3152"/>
                <a:ext cx="171" cy="200"/>
              </a:xfrm>
              <a:custGeom>
                <a:avLst/>
                <a:gdLst>
                  <a:gd name="T0" fmla="*/ 107 w 171"/>
                  <a:gd name="T1" fmla="*/ 0 h 200"/>
                  <a:gd name="T2" fmla="*/ 121 w 171"/>
                  <a:gd name="T3" fmla="*/ 1 h 200"/>
                  <a:gd name="T4" fmla="*/ 142 w 171"/>
                  <a:gd name="T5" fmla="*/ 10 h 200"/>
                  <a:gd name="T6" fmla="*/ 157 w 171"/>
                  <a:gd name="T7" fmla="*/ 25 h 200"/>
                  <a:gd name="T8" fmla="*/ 165 w 171"/>
                  <a:gd name="T9" fmla="*/ 45 h 200"/>
                  <a:gd name="T10" fmla="*/ 166 w 171"/>
                  <a:gd name="T11" fmla="*/ 55 h 200"/>
                  <a:gd name="T12" fmla="*/ 164 w 171"/>
                  <a:gd name="T13" fmla="*/ 72 h 200"/>
                  <a:gd name="T14" fmla="*/ 159 w 171"/>
                  <a:gd name="T15" fmla="*/ 86 h 200"/>
                  <a:gd name="T16" fmla="*/ 148 w 171"/>
                  <a:gd name="T17" fmla="*/ 98 h 200"/>
                  <a:gd name="T18" fmla="*/ 134 w 171"/>
                  <a:gd name="T19" fmla="*/ 105 h 200"/>
                  <a:gd name="T20" fmla="*/ 134 w 171"/>
                  <a:gd name="T21" fmla="*/ 106 h 200"/>
                  <a:gd name="T22" fmla="*/ 147 w 171"/>
                  <a:gd name="T23" fmla="*/ 112 h 200"/>
                  <a:gd name="T24" fmla="*/ 157 w 171"/>
                  <a:gd name="T25" fmla="*/ 124 h 200"/>
                  <a:gd name="T26" fmla="*/ 161 w 171"/>
                  <a:gd name="T27" fmla="*/ 138 h 200"/>
                  <a:gd name="T28" fmla="*/ 163 w 171"/>
                  <a:gd name="T29" fmla="*/ 153 h 200"/>
                  <a:gd name="T30" fmla="*/ 165 w 171"/>
                  <a:gd name="T31" fmla="*/ 177 h 200"/>
                  <a:gd name="T32" fmla="*/ 169 w 171"/>
                  <a:gd name="T33" fmla="*/ 195 h 200"/>
                  <a:gd name="T34" fmla="*/ 128 w 171"/>
                  <a:gd name="T35" fmla="*/ 200 h 200"/>
                  <a:gd name="T36" fmla="*/ 125 w 171"/>
                  <a:gd name="T37" fmla="*/ 190 h 200"/>
                  <a:gd name="T38" fmla="*/ 121 w 171"/>
                  <a:gd name="T39" fmla="*/ 153 h 200"/>
                  <a:gd name="T40" fmla="*/ 119 w 171"/>
                  <a:gd name="T41" fmla="*/ 145 h 200"/>
                  <a:gd name="T42" fmla="*/ 114 w 171"/>
                  <a:gd name="T43" fmla="*/ 134 h 200"/>
                  <a:gd name="T44" fmla="*/ 107 w 171"/>
                  <a:gd name="T45" fmla="*/ 126 h 200"/>
                  <a:gd name="T46" fmla="*/ 95 w 171"/>
                  <a:gd name="T47" fmla="*/ 122 h 200"/>
                  <a:gd name="T48" fmla="*/ 43 w 171"/>
                  <a:gd name="T49" fmla="*/ 122 h 200"/>
                  <a:gd name="T50" fmla="*/ 0 w 171"/>
                  <a:gd name="T51" fmla="*/ 200 h 200"/>
                  <a:gd name="T52" fmla="*/ 43 w 171"/>
                  <a:gd name="T53" fmla="*/ 90 h 200"/>
                  <a:gd name="T54" fmla="*/ 92 w 171"/>
                  <a:gd name="T55" fmla="*/ 90 h 200"/>
                  <a:gd name="T56" fmla="*/ 105 w 171"/>
                  <a:gd name="T57" fmla="*/ 89 h 200"/>
                  <a:gd name="T58" fmla="*/ 114 w 171"/>
                  <a:gd name="T59" fmla="*/ 84 h 200"/>
                  <a:gd name="T60" fmla="*/ 119 w 171"/>
                  <a:gd name="T61" fmla="*/ 75 h 200"/>
                  <a:gd name="T62" fmla="*/ 122 w 171"/>
                  <a:gd name="T63" fmla="*/ 62 h 200"/>
                  <a:gd name="T64" fmla="*/ 122 w 171"/>
                  <a:gd name="T65" fmla="*/ 55 h 200"/>
                  <a:gd name="T66" fmla="*/ 117 w 171"/>
                  <a:gd name="T67" fmla="*/ 45 h 200"/>
                  <a:gd name="T68" fmla="*/ 110 w 171"/>
                  <a:gd name="T69" fmla="*/ 38 h 200"/>
                  <a:gd name="T70" fmla="*/ 98 w 171"/>
                  <a:gd name="T71" fmla="*/ 35 h 200"/>
                  <a:gd name="T72" fmla="*/ 43 w 171"/>
                  <a:gd name="T73" fmla="*/ 34 h 20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1"/>
                  <a:gd name="T112" fmla="*/ 0 h 200"/>
                  <a:gd name="T113" fmla="*/ 171 w 171"/>
                  <a:gd name="T114" fmla="*/ 200 h 20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1" h="200">
                    <a:moveTo>
                      <a:pt x="0" y="0"/>
                    </a:moveTo>
                    <a:lnTo>
                      <a:pt x="107" y="0"/>
                    </a:lnTo>
                    <a:lnTo>
                      <a:pt x="121" y="1"/>
                    </a:lnTo>
                    <a:lnTo>
                      <a:pt x="131" y="4"/>
                    </a:lnTo>
                    <a:lnTo>
                      <a:pt x="142" y="10"/>
                    </a:lnTo>
                    <a:lnTo>
                      <a:pt x="150" y="16"/>
                    </a:lnTo>
                    <a:lnTo>
                      <a:pt x="157" y="25"/>
                    </a:lnTo>
                    <a:lnTo>
                      <a:pt x="162" y="34"/>
                    </a:lnTo>
                    <a:lnTo>
                      <a:pt x="165" y="45"/>
                    </a:lnTo>
                    <a:lnTo>
                      <a:pt x="166" y="55"/>
                    </a:lnTo>
                    <a:lnTo>
                      <a:pt x="165" y="64"/>
                    </a:lnTo>
                    <a:lnTo>
                      <a:pt x="164" y="72"/>
                    </a:lnTo>
                    <a:lnTo>
                      <a:pt x="162" y="80"/>
                    </a:lnTo>
                    <a:lnTo>
                      <a:pt x="159" y="86"/>
                    </a:lnTo>
                    <a:lnTo>
                      <a:pt x="153" y="92"/>
                    </a:lnTo>
                    <a:lnTo>
                      <a:pt x="148" y="98"/>
                    </a:lnTo>
                    <a:lnTo>
                      <a:pt x="142" y="102"/>
                    </a:lnTo>
                    <a:lnTo>
                      <a:pt x="134" y="105"/>
                    </a:lnTo>
                    <a:lnTo>
                      <a:pt x="134" y="106"/>
                    </a:lnTo>
                    <a:lnTo>
                      <a:pt x="142" y="109"/>
                    </a:lnTo>
                    <a:lnTo>
                      <a:pt x="147" y="112"/>
                    </a:lnTo>
                    <a:lnTo>
                      <a:pt x="152" y="118"/>
                    </a:lnTo>
                    <a:lnTo>
                      <a:pt x="157" y="124"/>
                    </a:lnTo>
                    <a:lnTo>
                      <a:pt x="159" y="130"/>
                    </a:lnTo>
                    <a:lnTo>
                      <a:pt x="161" y="138"/>
                    </a:lnTo>
                    <a:lnTo>
                      <a:pt x="163" y="153"/>
                    </a:lnTo>
                    <a:lnTo>
                      <a:pt x="164" y="164"/>
                    </a:lnTo>
                    <a:lnTo>
                      <a:pt x="165" y="177"/>
                    </a:lnTo>
                    <a:lnTo>
                      <a:pt x="167" y="190"/>
                    </a:lnTo>
                    <a:lnTo>
                      <a:pt x="169" y="195"/>
                    </a:lnTo>
                    <a:lnTo>
                      <a:pt x="171" y="200"/>
                    </a:lnTo>
                    <a:lnTo>
                      <a:pt x="128" y="200"/>
                    </a:lnTo>
                    <a:lnTo>
                      <a:pt x="125" y="190"/>
                    </a:lnTo>
                    <a:lnTo>
                      <a:pt x="123" y="177"/>
                    </a:lnTo>
                    <a:lnTo>
                      <a:pt x="121" y="153"/>
                    </a:lnTo>
                    <a:lnTo>
                      <a:pt x="119" y="145"/>
                    </a:lnTo>
                    <a:lnTo>
                      <a:pt x="117" y="139"/>
                    </a:lnTo>
                    <a:lnTo>
                      <a:pt x="114" y="134"/>
                    </a:lnTo>
                    <a:lnTo>
                      <a:pt x="111" y="129"/>
                    </a:lnTo>
                    <a:lnTo>
                      <a:pt x="107" y="126"/>
                    </a:lnTo>
                    <a:lnTo>
                      <a:pt x="101" y="124"/>
                    </a:lnTo>
                    <a:lnTo>
                      <a:pt x="95" y="122"/>
                    </a:lnTo>
                    <a:lnTo>
                      <a:pt x="88" y="122"/>
                    </a:lnTo>
                    <a:lnTo>
                      <a:pt x="43" y="122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3" y="90"/>
                    </a:moveTo>
                    <a:lnTo>
                      <a:pt x="92" y="90"/>
                    </a:lnTo>
                    <a:lnTo>
                      <a:pt x="98" y="90"/>
                    </a:lnTo>
                    <a:lnTo>
                      <a:pt x="105" y="89"/>
                    </a:lnTo>
                    <a:lnTo>
                      <a:pt x="110" y="87"/>
                    </a:lnTo>
                    <a:lnTo>
                      <a:pt x="114" y="84"/>
                    </a:lnTo>
                    <a:lnTo>
                      <a:pt x="117" y="80"/>
                    </a:lnTo>
                    <a:lnTo>
                      <a:pt x="119" y="75"/>
                    </a:lnTo>
                    <a:lnTo>
                      <a:pt x="122" y="69"/>
                    </a:lnTo>
                    <a:lnTo>
                      <a:pt x="122" y="62"/>
                    </a:lnTo>
                    <a:lnTo>
                      <a:pt x="122" y="55"/>
                    </a:lnTo>
                    <a:lnTo>
                      <a:pt x="119" y="50"/>
                    </a:lnTo>
                    <a:lnTo>
                      <a:pt x="117" y="45"/>
                    </a:lnTo>
                    <a:lnTo>
                      <a:pt x="114" y="42"/>
                    </a:lnTo>
                    <a:lnTo>
                      <a:pt x="110" y="38"/>
                    </a:lnTo>
                    <a:lnTo>
                      <a:pt x="105" y="36"/>
                    </a:lnTo>
                    <a:lnTo>
                      <a:pt x="98" y="35"/>
                    </a:lnTo>
                    <a:lnTo>
                      <a:pt x="92" y="34"/>
                    </a:lnTo>
                    <a:lnTo>
                      <a:pt x="43" y="34"/>
                    </a:lnTo>
                    <a:lnTo>
                      <a:pt x="43" y="9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0" name="Group 33"/>
            <p:cNvGrpSpPr>
              <a:grpSpLocks/>
            </p:cNvGrpSpPr>
            <p:nvPr/>
          </p:nvGrpSpPr>
          <p:grpSpPr bwMode="auto">
            <a:xfrm>
              <a:off x="2380" y="3030"/>
              <a:ext cx="382" cy="382"/>
              <a:chOff x="2380" y="3030"/>
              <a:chExt cx="382" cy="382"/>
            </a:xfrm>
          </p:grpSpPr>
          <p:sp>
            <p:nvSpPr>
              <p:cNvPr id="2197" name="Rectangle 34"/>
              <p:cNvSpPr>
                <a:spLocks noChangeArrowheads="1"/>
              </p:cNvSpPr>
              <p:nvPr/>
            </p:nvSpPr>
            <p:spPr bwMode="auto">
              <a:xfrm>
                <a:off x="2380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8" name="Freeform 35"/>
              <p:cNvSpPr>
                <a:spLocks/>
              </p:cNvSpPr>
              <p:nvPr/>
            </p:nvSpPr>
            <p:spPr bwMode="auto">
              <a:xfrm>
                <a:off x="2380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9" name="Freeform 36"/>
              <p:cNvSpPr>
                <a:spLocks/>
              </p:cNvSpPr>
              <p:nvPr/>
            </p:nvSpPr>
            <p:spPr bwMode="auto">
              <a:xfrm>
                <a:off x="268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0" name="Freeform 37"/>
              <p:cNvSpPr>
                <a:spLocks/>
              </p:cNvSpPr>
              <p:nvPr/>
            </p:nvSpPr>
            <p:spPr bwMode="auto">
              <a:xfrm>
                <a:off x="2449" y="3148"/>
                <a:ext cx="168" cy="209"/>
              </a:xfrm>
              <a:custGeom>
                <a:avLst/>
                <a:gdLst>
                  <a:gd name="T0" fmla="*/ 44 w 168"/>
                  <a:gd name="T1" fmla="*/ 147 h 209"/>
                  <a:gd name="T2" fmla="*/ 55 w 168"/>
                  <a:gd name="T3" fmla="*/ 166 h 209"/>
                  <a:gd name="T4" fmla="*/ 78 w 168"/>
                  <a:gd name="T5" fmla="*/ 174 h 209"/>
                  <a:gd name="T6" fmla="*/ 99 w 168"/>
                  <a:gd name="T7" fmla="*/ 174 h 209"/>
                  <a:gd name="T8" fmla="*/ 117 w 168"/>
                  <a:gd name="T9" fmla="*/ 166 h 209"/>
                  <a:gd name="T10" fmla="*/ 125 w 168"/>
                  <a:gd name="T11" fmla="*/ 149 h 209"/>
                  <a:gd name="T12" fmla="*/ 124 w 168"/>
                  <a:gd name="T13" fmla="*/ 143 h 209"/>
                  <a:gd name="T14" fmla="*/ 115 w 168"/>
                  <a:gd name="T15" fmla="*/ 132 h 209"/>
                  <a:gd name="T16" fmla="*/ 88 w 168"/>
                  <a:gd name="T17" fmla="*/ 122 h 209"/>
                  <a:gd name="T18" fmla="*/ 55 w 168"/>
                  <a:gd name="T19" fmla="*/ 113 h 209"/>
                  <a:gd name="T20" fmla="*/ 26 w 168"/>
                  <a:gd name="T21" fmla="*/ 100 h 209"/>
                  <a:gd name="T22" fmla="*/ 12 w 168"/>
                  <a:gd name="T23" fmla="*/ 84 h 209"/>
                  <a:gd name="T24" fmla="*/ 7 w 168"/>
                  <a:gd name="T25" fmla="*/ 67 h 209"/>
                  <a:gd name="T26" fmla="*/ 7 w 168"/>
                  <a:gd name="T27" fmla="*/ 53 h 209"/>
                  <a:gd name="T28" fmla="*/ 13 w 168"/>
                  <a:gd name="T29" fmla="*/ 34 h 209"/>
                  <a:gd name="T30" fmla="*/ 26 w 168"/>
                  <a:gd name="T31" fmla="*/ 18 h 209"/>
                  <a:gd name="T32" fmla="*/ 54 w 168"/>
                  <a:gd name="T33" fmla="*/ 3 h 209"/>
                  <a:gd name="T34" fmla="*/ 81 w 168"/>
                  <a:gd name="T35" fmla="*/ 0 h 209"/>
                  <a:gd name="T36" fmla="*/ 125 w 168"/>
                  <a:gd name="T37" fmla="*/ 7 h 209"/>
                  <a:gd name="T38" fmla="*/ 142 w 168"/>
                  <a:gd name="T39" fmla="*/ 19 h 209"/>
                  <a:gd name="T40" fmla="*/ 155 w 168"/>
                  <a:gd name="T41" fmla="*/ 35 h 209"/>
                  <a:gd name="T42" fmla="*/ 161 w 168"/>
                  <a:gd name="T43" fmla="*/ 56 h 209"/>
                  <a:gd name="T44" fmla="*/ 119 w 168"/>
                  <a:gd name="T45" fmla="*/ 64 h 209"/>
                  <a:gd name="T46" fmla="*/ 111 w 168"/>
                  <a:gd name="T47" fmla="*/ 43 h 209"/>
                  <a:gd name="T48" fmla="*/ 95 w 168"/>
                  <a:gd name="T49" fmla="*/ 35 h 209"/>
                  <a:gd name="T50" fmla="*/ 80 w 168"/>
                  <a:gd name="T51" fmla="*/ 34 h 209"/>
                  <a:gd name="T52" fmla="*/ 59 w 168"/>
                  <a:gd name="T53" fmla="*/ 39 h 209"/>
                  <a:gd name="T54" fmla="*/ 50 w 168"/>
                  <a:gd name="T55" fmla="*/ 51 h 209"/>
                  <a:gd name="T56" fmla="*/ 50 w 168"/>
                  <a:gd name="T57" fmla="*/ 61 h 209"/>
                  <a:gd name="T58" fmla="*/ 61 w 168"/>
                  <a:gd name="T59" fmla="*/ 72 h 209"/>
                  <a:gd name="T60" fmla="*/ 108 w 168"/>
                  <a:gd name="T61" fmla="*/ 87 h 209"/>
                  <a:gd name="T62" fmla="*/ 134 w 168"/>
                  <a:gd name="T63" fmla="*/ 94 h 209"/>
                  <a:gd name="T64" fmla="*/ 157 w 168"/>
                  <a:gd name="T65" fmla="*/ 112 h 209"/>
                  <a:gd name="T66" fmla="*/ 166 w 168"/>
                  <a:gd name="T67" fmla="*/ 129 h 209"/>
                  <a:gd name="T68" fmla="*/ 168 w 168"/>
                  <a:gd name="T69" fmla="*/ 145 h 209"/>
                  <a:gd name="T70" fmla="*/ 164 w 168"/>
                  <a:gd name="T71" fmla="*/ 164 h 209"/>
                  <a:gd name="T72" fmla="*/ 156 w 168"/>
                  <a:gd name="T73" fmla="*/ 181 h 209"/>
                  <a:gd name="T74" fmla="*/ 141 w 168"/>
                  <a:gd name="T75" fmla="*/ 195 h 209"/>
                  <a:gd name="T76" fmla="*/ 121 w 168"/>
                  <a:gd name="T77" fmla="*/ 204 h 209"/>
                  <a:gd name="T78" fmla="*/ 95 w 168"/>
                  <a:gd name="T79" fmla="*/ 209 h 209"/>
                  <a:gd name="T80" fmla="*/ 68 w 168"/>
                  <a:gd name="T81" fmla="*/ 208 h 209"/>
                  <a:gd name="T82" fmla="*/ 38 w 168"/>
                  <a:gd name="T83" fmla="*/ 199 h 209"/>
                  <a:gd name="T84" fmla="*/ 20 w 168"/>
                  <a:gd name="T85" fmla="*/ 187 h 209"/>
                  <a:gd name="T86" fmla="*/ 7 w 168"/>
                  <a:gd name="T87" fmla="*/ 169 h 209"/>
                  <a:gd name="T88" fmla="*/ 0 w 168"/>
                  <a:gd name="T89" fmla="*/ 146 h 20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8"/>
                  <a:gd name="T136" fmla="*/ 0 h 209"/>
                  <a:gd name="T137" fmla="*/ 168 w 168"/>
                  <a:gd name="T138" fmla="*/ 209 h 20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8" h="209">
                    <a:moveTo>
                      <a:pt x="43" y="138"/>
                    </a:moveTo>
                    <a:lnTo>
                      <a:pt x="43" y="138"/>
                    </a:lnTo>
                    <a:lnTo>
                      <a:pt x="44" y="147"/>
                    </a:lnTo>
                    <a:lnTo>
                      <a:pt x="46" y="155"/>
                    </a:lnTo>
                    <a:lnTo>
                      <a:pt x="50" y="161"/>
                    </a:lnTo>
                    <a:lnTo>
                      <a:pt x="55" y="166"/>
                    </a:lnTo>
                    <a:lnTo>
                      <a:pt x="63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5"/>
                    </a:lnTo>
                    <a:lnTo>
                      <a:pt x="99" y="174"/>
                    </a:lnTo>
                    <a:lnTo>
                      <a:pt x="106" y="173"/>
                    </a:lnTo>
                    <a:lnTo>
                      <a:pt x="111" y="169"/>
                    </a:lnTo>
                    <a:lnTo>
                      <a:pt x="117" y="166"/>
                    </a:lnTo>
                    <a:lnTo>
                      <a:pt x="122" y="162"/>
                    </a:lnTo>
                    <a:lnTo>
                      <a:pt x="124" y="157"/>
                    </a:lnTo>
                    <a:lnTo>
                      <a:pt x="125" y="149"/>
                    </a:lnTo>
                    <a:lnTo>
                      <a:pt x="125" y="146"/>
                    </a:lnTo>
                    <a:lnTo>
                      <a:pt x="124" y="143"/>
                    </a:lnTo>
                    <a:lnTo>
                      <a:pt x="122" y="140"/>
                    </a:lnTo>
                    <a:lnTo>
                      <a:pt x="120" y="137"/>
                    </a:lnTo>
                    <a:lnTo>
                      <a:pt x="115" y="132"/>
                    </a:lnTo>
                    <a:lnTo>
                      <a:pt x="107" y="128"/>
                    </a:lnTo>
                    <a:lnTo>
                      <a:pt x="98" y="125"/>
                    </a:lnTo>
                    <a:lnTo>
                      <a:pt x="88" y="122"/>
                    </a:lnTo>
                    <a:lnTo>
                      <a:pt x="66" y="116"/>
                    </a:lnTo>
                    <a:lnTo>
                      <a:pt x="55" y="113"/>
                    </a:lnTo>
                    <a:lnTo>
                      <a:pt x="45" y="110"/>
                    </a:lnTo>
                    <a:lnTo>
                      <a:pt x="34" y="105"/>
                    </a:lnTo>
                    <a:lnTo>
                      <a:pt x="26" y="100"/>
                    </a:lnTo>
                    <a:lnTo>
                      <a:pt x="17" y="92"/>
                    </a:lnTo>
                    <a:lnTo>
                      <a:pt x="14" y="88"/>
                    </a:lnTo>
                    <a:lnTo>
                      <a:pt x="12" y="84"/>
                    </a:lnTo>
                    <a:lnTo>
                      <a:pt x="10" y="78"/>
                    </a:lnTo>
                    <a:lnTo>
                      <a:pt x="8" y="73"/>
                    </a:lnTo>
                    <a:lnTo>
                      <a:pt x="7" y="67"/>
                    </a:lnTo>
                    <a:lnTo>
                      <a:pt x="7" y="60"/>
                    </a:lnTo>
                    <a:lnTo>
                      <a:pt x="7" y="53"/>
                    </a:lnTo>
                    <a:lnTo>
                      <a:pt x="9" y="46"/>
                    </a:lnTo>
                    <a:lnTo>
                      <a:pt x="11" y="39"/>
                    </a:lnTo>
                    <a:lnTo>
                      <a:pt x="13" y="34"/>
                    </a:lnTo>
                    <a:lnTo>
                      <a:pt x="16" y="28"/>
                    </a:lnTo>
                    <a:lnTo>
                      <a:pt x="20" y="23"/>
                    </a:lnTo>
                    <a:lnTo>
                      <a:pt x="26" y="18"/>
                    </a:lnTo>
                    <a:lnTo>
                      <a:pt x="30" y="15"/>
                    </a:lnTo>
                    <a:lnTo>
                      <a:pt x="42" y="8"/>
                    </a:lnTo>
                    <a:lnTo>
                      <a:pt x="54" y="3"/>
                    </a:lnTo>
                    <a:lnTo>
                      <a:pt x="68" y="1"/>
                    </a:lnTo>
                    <a:lnTo>
                      <a:pt x="81" y="0"/>
                    </a:lnTo>
                    <a:lnTo>
                      <a:pt x="97" y="0"/>
                    </a:lnTo>
                    <a:lnTo>
                      <a:pt x="111" y="3"/>
                    </a:lnTo>
                    <a:lnTo>
                      <a:pt x="125" y="7"/>
                    </a:lnTo>
                    <a:lnTo>
                      <a:pt x="132" y="11"/>
                    </a:lnTo>
                    <a:lnTo>
                      <a:pt x="137" y="15"/>
                    </a:lnTo>
                    <a:lnTo>
                      <a:pt x="142" y="19"/>
                    </a:lnTo>
                    <a:lnTo>
                      <a:pt x="146" y="23"/>
                    </a:lnTo>
                    <a:lnTo>
                      <a:pt x="151" y="29"/>
                    </a:lnTo>
                    <a:lnTo>
                      <a:pt x="155" y="35"/>
                    </a:lnTo>
                    <a:lnTo>
                      <a:pt x="157" y="41"/>
                    </a:lnTo>
                    <a:lnTo>
                      <a:pt x="159" y="48"/>
                    </a:lnTo>
                    <a:lnTo>
                      <a:pt x="161" y="56"/>
                    </a:lnTo>
                    <a:lnTo>
                      <a:pt x="161" y="64"/>
                    </a:lnTo>
                    <a:lnTo>
                      <a:pt x="119" y="64"/>
                    </a:lnTo>
                    <a:lnTo>
                      <a:pt x="118" y="56"/>
                    </a:lnTo>
                    <a:lnTo>
                      <a:pt x="115" y="49"/>
                    </a:lnTo>
                    <a:lnTo>
                      <a:pt x="111" y="43"/>
                    </a:lnTo>
                    <a:lnTo>
                      <a:pt x="106" y="40"/>
                    </a:lnTo>
                    <a:lnTo>
                      <a:pt x="101" y="37"/>
                    </a:lnTo>
                    <a:lnTo>
                      <a:pt x="95" y="35"/>
                    </a:lnTo>
                    <a:lnTo>
                      <a:pt x="87" y="34"/>
                    </a:lnTo>
                    <a:lnTo>
                      <a:pt x="80" y="34"/>
                    </a:lnTo>
                    <a:lnTo>
                      <a:pt x="69" y="35"/>
                    </a:lnTo>
                    <a:lnTo>
                      <a:pt x="64" y="36"/>
                    </a:lnTo>
                    <a:lnTo>
                      <a:pt x="59" y="39"/>
                    </a:lnTo>
                    <a:lnTo>
                      <a:pt x="55" y="42"/>
                    </a:lnTo>
                    <a:lnTo>
                      <a:pt x="52" y="46"/>
                    </a:lnTo>
                    <a:lnTo>
                      <a:pt x="50" y="51"/>
                    </a:lnTo>
                    <a:lnTo>
                      <a:pt x="49" y="56"/>
                    </a:lnTo>
                    <a:lnTo>
                      <a:pt x="50" y="61"/>
                    </a:lnTo>
                    <a:lnTo>
                      <a:pt x="51" y="66"/>
                    </a:lnTo>
                    <a:lnTo>
                      <a:pt x="54" y="69"/>
                    </a:lnTo>
                    <a:lnTo>
                      <a:pt x="61" y="72"/>
                    </a:lnTo>
                    <a:lnTo>
                      <a:pt x="68" y="75"/>
                    </a:lnTo>
                    <a:lnTo>
                      <a:pt x="79" y="78"/>
                    </a:lnTo>
                    <a:lnTo>
                      <a:pt x="108" y="87"/>
                    </a:lnTo>
                    <a:lnTo>
                      <a:pt x="124" y="91"/>
                    </a:lnTo>
                    <a:lnTo>
                      <a:pt x="134" y="94"/>
                    </a:lnTo>
                    <a:lnTo>
                      <a:pt x="143" y="100"/>
                    </a:lnTo>
                    <a:lnTo>
                      <a:pt x="153" y="107"/>
                    </a:lnTo>
                    <a:lnTo>
                      <a:pt x="157" y="112"/>
                    </a:lnTo>
                    <a:lnTo>
                      <a:pt x="161" y="118"/>
                    </a:lnTo>
                    <a:lnTo>
                      <a:pt x="163" y="123"/>
                    </a:lnTo>
                    <a:lnTo>
                      <a:pt x="166" y="129"/>
                    </a:lnTo>
                    <a:lnTo>
                      <a:pt x="168" y="137"/>
                    </a:lnTo>
                    <a:lnTo>
                      <a:pt x="168" y="145"/>
                    </a:lnTo>
                    <a:lnTo>
                      <a:pt x="168" y="151"/>
                    </a:lnTo>
                    <a:lnTo>
                      <a:pt x="167" y="158"/>
                    </a:lnTo>
                    <a:lnTo>
                      <a:pt x="164" y="164"/>
                    </a:lnTo>
                    <a:lnTo>
                      <a:pt x="162" y="171"/>
                    </a:lnTo>
                    <a:lnTo>
                      <a:pt x="159" y="176"/>
                    </a:lnTo>
                    <a:lnTo>
                      <a:pt x="156" y="181"/>
                    </a:lnTo>
                    <a:lnTo>
                      <a:pt x="152" y="186"/>
                    </a:lnTo>
                    <a:lnTo>
                      <a:pt x="146" y="191"/>
                    </a:lnTo>
                    <a:lnTo>
                      <a:pt x="141" y="195"/>
                    </a:lnTo>
                    <a:lnTo>
                      <a:pt x="135" y="198"/>
                    </a:lnTo>
                    <a:lnTo>
                      <a:pt x="128" y="201"/>
                    </a:lnTo>
                    <a:lnTo>
                      <a:pt x="121" y="204"/>
                    </a:lnTo>
                    <a:lnTo>
                      <a:pt x="113" y="207"/>
                    </a:lnTo>
                    <a:lnTo>
                      <a:pt x="104" y="208"/>
                    </a:lnTo>
                    <a:lnTo>
                      <a:pt x="95" y="209"/>
                    </a:lnTo>
                    <a:lnTo>
                      <a:pt x="85" y="209"/>
                    </a:lnTo>
                    <a:lnTo>
                      <a:pt x="68" y="208"/>
                    </a:lnTo>
                    <a:lnTo>
                      <a:pt x="53" y="204"/>
                    </a:lnTo>
                    <a:lnTo>
                      <a:pt x="46" y="202"/>
                    </a:lnTo>
                    <a:lnTo>
                      <a:pt x="38" y="199"/>
                    </a:lnTo>
                    <a:lnTo>
                      <a:pt x="32" y="196"/>
                    </a:lnTo>
                    <a:lnTo>
                      <a:pt x="26" y="192"/>
                    </a:lnTo>
                    <a:lnTo>
                      <a:pt x="20" y="187"/>
                    </a:lnTo>
                    <a:lnTo>
                      <a:pt x="15" y="182"/>
                    </a:lnTo>
                    <a:lnTo>
                      <a:pt x="11" y="176"/>
                    </a:lnTo>
                    <a:lnTo>
                      <a:pt x="7" y="169"/>
                    </a:lnTo>
                    <a:lnTo>
                      <a:pt x="3" y="163"/>
                    </a:lnTo>
                    <a:lnTo>
                      <a:pt x="1" y="155"/>
                    </a:lnTo>
                    <a:lnTo>
                      <a:pt x="0" y="146"/>
                    </a:lnTo>
                    <a:lnTo>
                      <a:pt x="0" y="138"/>
                    </a:lnTo>
                    <a:lnTo>
                      <a:pt x="43" y="138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1" name="Group 38"/>
            <p:cNvGrpSpPr>
              <a:grpSpLocks/>
            </p:cNvGrpSpPr>
            <p:nvPr/>
          </p:nvGrpSpPr>
          <p:grpSpPr bwMode="auto">
            <a:xfrm>
              <a:off x="2724" y="3030"/>
              <a:ext cx="381" cy="382"/>
              <a:chOff x="2724" y="3030"/>
              <a:chExt cx="381" cy="382"/>
            </a:xfrm>
          </p:grpSpPr>
          <p:sp>
            <p:nvSpPr>
              <p:cNvPr id="2193" name="Rectangle 39"/>
              <p:cNvSpPr>
                <a:spLocks noChangeArrowheads="1"/>
              </p:cNvSpPr>
              <p:nvPr/>
            </p:nvSpPr>
            <p:spPr bwMode="auto">
              <a:xfrm>
                <a:off x="272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4" name="Freeform 40"/>
              <p:cNvSpPr>
                <a:spLocks/>
              </p:cNvSpPr>
              <p:nvPr/>
            </p:nvSpPr>
            <p:spPr bwMode="auto">
              <a:xfrm>
                <a:off x="272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5" name="Freeform 41"/>
              <p:cNvSpPr>
                <a:spLocks/>
              </p:cNvSpPr>
              <p:nvPr/>
            </p:nvSpPr>
            <p:spPr bwMode="auto">
              <a:xfrm>
                <a:off x="302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6" name="Freeform 42"/>
              <p:cNvSpPr>
                <a:spLocks/>
              </p:cNvSpPr>
              <p:nvPr/>
            </p:nvSpPr>
            <p:spPr bwMode="auto">
              <a:xfrm>
                <a:off x="2795" y="3152"/>
                <a:ext cx="163" cy="200"/>
              </a:xfrm>
              <a:custGeom>
                <a:avLst/>
                <a:gdLst>
                  <a:gd name="T0" fmla="*/ 59 w 163"/>
                  <a:gd name="T1" fmla="*/ 37 h 200"/>
                  <a:gd name="T2" fmla="*/ 0 w 163"/>
                  <a:gd name="T3" fmla="*/ 37 h 200"/>
                  <a:gd name="T4" fmla="*/ 0 w 163"/>
                  <a:gd name="T5" fmla="*/ 0 h 200"/>
                  <a:gd name="T6" fmla="*/ 163 w 163"/>
                  <a:gd name="T7" fmla="*/ 0 h 200"/>
                  <a:gd name="T8" fmla="*/ 163 w 163"/>
                  <a:gd name="T9" fmla="*/ 37 h 200"/>
                  <a:gd name="T10" fmla="*/ 104 w 163"/>
                  <a:gd name="T11" fmla="*/ 37 h 200"/>
                  <a:gd name="T12" fmla="*/ 104 w 163"/>
                  <a:gd name="T13" fmla="*/ 200 h 200"/>
                  <a:gd name="T14" fmla="*/ 59 w 163"/>
                  <a:gd name="T15" fmla="*/ 200 h 200"/>
                  <a:gd name="T16" fmla="*/ 59 w 163"/>
                  <a:gd name="T17" fmla="*/ 37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3"/>
                  <a:gd name="T28" fmla="*/ 0 h 200"/>
                  <a:gd name="T29" fmla="*/ 163 w 163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3" h="200">
                    <a:moveTo>
                      <a:pt x="59" y="37"/>
                    </a:moveTo>
                    <a:lnTo>
                      <a:pt x="0" y="37"/>
                    </a:lnTo>
                    <a:lnTo>
                      <a:pt x="0" y="0"/>
                    </a:lnTo>
                    <a:lnTo>
                      <a:pt x="163" y="0"/>
                    </a:lnTo>
                    <a:lnTo>
                      <a:pt x="163" y="37"/>
                    </a:lnTo>
                    <a:lnTo>
                      <a:pt x="104" y="37"/>
                    </a:lnTo>
                    <a:lnTo>
                      <a:pt x="104" y="200"/>
                    </a:lnTo>
                    <a:lnTo>
                      <a:pt x="59" y="200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2" name="Group 43"/>
            <p:cNvGrpSpPr>
              <a:grpSpLocks/>
            </p:cNvGrpSpPr>
            <p:nvPr/>
          </p:nvGrpSpPr>
          <p:grpSpPr bwMode="auto">
            <a:xfrm>
              <a:off x="3067" y="3030"/>
              <a:ext cx="382" cy="382"/>
              <a:chOff x="3067" y="3030"/>
              <a:chExt cx="382" cy="382"/>
            </a:xfrm>
          </p:grpSpPr>
          <p:sp>
            <p:nvSpPr>
              <p:cNvPr id="2189" name="Rectangle 44"/>
              <p:cNvSpPr>
                <a:spLocks noChangeArrowheads="1"/>
              </p:cNvSpPr>
              <p:nvPr/>
            </p:nvSpPr>
            <p:spPr bwMode="auto">
              <a:xfrm>
                <a:off x="306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0" name="Freeform 45"/>
              <p:cNvSpPr>
                <a:spLocks/>
              </p:cNvSpPr>
              <p:nvPr/>
            </p:nvSpPr>
            <p:spPr bwMode="auto">
              <a:xfrm>
                <a:off x="3067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" name="Freeform 46"/>
              <p:cNvSpPr>
                <a:spLocks/>
              </p:cNvSpPr>
              <p:nvPr/>
            </p:nvSpPr>
            <p:spPr bwMode="auto">
              <a:xfrm>
                <a:off x="3372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2" name="Freeform 47"/>
              <p:cNvSpPr>
                <a:spLocks/>
              </p:cNvSpPr>
              <p:nvPr/>
            </p:nvSpPr>
            <p:spPr bwMode="auto">
              <a:xfrm>
                <a:off x="3135" y="3152"/>
                <a:ext cx="170" cy="205"/>
              </a:xfrm>
              <a:custGeom>
                <a:avLst/>
                <a:gdLst>
                  <a:gd name="T0" fmla="*/ 170 w 170"/>
                  <a:gd name="T1" fmla="*/ 124 h 205"/>
                  <a:gd name="T2" fmla="*/ 170 w 170"/>
                  <a:gd name="T3" fmla="*/ 124 h 205"/>
                  <a:gd name="T4" fmla="*/ 170 w 170"/>
                  <a:gd name="T5" fmla="*/ 135 h 205"/>
                  <a:gd name="T6" fmla="*/ 168 w 170"/>
                  <a:gd name="T7" fmla="*/ 143 h 205"/>
                  <a:gd name="T8" fmla="*/ 166 w 170"/>
                  <a:gd name="T9" fmla="*/ 152 h 205"/>
                  <a:gd name="T10" fmla="*/ 164 w 170"/>
                  <a:gd name="T11" fmla="*/ 160 h 205"/>
                  <a:gd name="T12" fmla="*/ 161 w 170"/>
                  <a:gd name="T13" fmla="*/ 168 h 205"/>
                  <a:gd name="T14" fmla="*/ 157 w 170"/>
                  <a:gd name="T15" fmla="*/ 174 h 205"/>
                  <a:gd name="T16" fmla="*/ 153 w 170"/>
                  <a:gd name="T17" fmla="*/ 179 h 205"/>
                  <a:gd name="T18" fmla="*/ 147 w 170"/>
                  <a:gd name="T19" fmla="*/ 185 h 205"/>
                  <a:gd name="T20" fmla="*/ 142 w 170"/>
                  <a:gd name="T21" fmla="*/ 190 h 205"/>
                  <a:gd name="T22" fmla="*/ 136 w 170"/>
                  <a:gd name="T23" fmla="*/ 194 h 205"/>
                  <a:gd name="T24" fmla="*/ 128 w 170"/>
                  <a:gd name="T25" fmla="*/ 197 h 205"/>
                  <a:gd name="T26" fmla="*/ 121 w 170"/>
                  <a:gd name="T27" fmla="*/ 199 h 205"/>
                  <a:gd name="T28" fmla="*/ 112 w 170"/>
                  <a:gd name="T29" fmla="*/ 203 h 205"/>
                  <a:gd name="T30" fmla="*/ 104 w 170"/>
                  <a:gd name="T31" fmla="*/ 204 h 205"/>
                  <a:gd name="T32" fmla="*/ 94 w 170"/>
                  <a:gd name="T33" fmla="*/ 205 h 205"/>
                  <a:gd name="T34" fmla="*/ 85 w 170"/>
                  <a:gd name="T35" fmla="*/ 205 h 205"/>
                  <a:gd name="T36" fmla="*/ 85 w 170"/>
                  <a:gd name="T37" fmla="*/ 205 h 205"/>
                  <a:gd name="T38" fmla="*/ 75 w 170"/>
                  <a:gd name="T39" fmla="*/ 205 h 205"/>
                  <a:gd name="T40" fmla="*/ 66 w 170"/>
                  <a:gd name="T41" fmla="*/ 204 h 205"/>
                  <a:gd name="T42" fmla="*/ 57 w 170"/>
                  <a:gd name="T43" fmla="*/ 203 h 205"/>
                  <a:gd name="T44" fmla="*/ 49 w 170"/>
                  <a:gd name="T45" fmla="*/ 200 h 205"/>
                  <a:gd name="T46" fmla="*/ 41 w 170"/>
                  <a:gd name="T47" fmla="*/ 197 h 205"/>
                  <a:gd name="T48" fmla="*/ 34 w 170"/>
                  <a:gd name="T49" fmla="*/ 194 h 205"/>
                  <a:gd name="T50" fmla="*/ 28 w 170"/>
                  <a:gd name="T51" fmla="*/ 190 h 205"/>
                  <a:gd name="T52" fmla="*/ 22 w 170"/>
                  <a:gd name="T53" fmla="*/ 185 h 205"/>
                  <a:gd name="T54" fmla="*/ 17 w 170"/>
                  <a:gd name="T55" fmla="*/ 179 h 205"/>
                  <a:gd name="T56" fmla="*/ 13 w 170"/>
                  <a:gd name="T57" fmla="*/ 174 h 205"/>
                  <a:gd name="T58" fmla="*/ 8 w 170"/>
                  <a:gd name="T59" fmla="*/ 168 h 205"/>
                  <a:gd name="T60" fmla="*/ 5 w 170"/>
                  <a:gd name="T61" fmla="*/ 160 h 205"/>
                  <a:gd name="T62" fmla="*/ 3 w 170"/>
                  <a:gd name="T63" fmla="*/ 152 h 205"/>
                  <a:gd name="T64" fmla="*/ 1 w 170"/>
                  <a:gd name="T65" fmla="*/ 143 h 205"/>
                  <a:gd name="T66" fmla="*/ 0 w 170"/>
                  <a:gd name="T67" fmla="*/ 135 h 205"/>
                  <a:gd name="T68" fmla="*/ 0 w 170"/>
                  <a:gd name="T69" fmla="*/ 124 h 205"/>
                  <a:gd name="T70" fmla="*/ 0 w 170"/>
                  <a:gd name="T71" fmla="*/ 0 h 205"/>
                  <a:gd name="T72" fmla="*/ 43 w 170"/>
                  <a:gd name="T73" fmla="*/ 0 h 205"/>
                  <a:gd name="T74" fmla="*/ 43 w 170"/>
                  <a:gd name="T75" fmla="*/ 124 h 205"/>
                  <a:gd name="T76" fmla="*/ 43 w 170"/>
                  <a:gd name="T77" fmla="*/ 124 h 205"/>
                  <a:gd name="T78" fmla="*/ 43 w 170"/>
                  <a:gd name="T79" fmla="*/ 133 h 205"/>
                  <a:gd name="T80" fmla="*/ 44 w 170"/>
                  <a:gd name="T81" fmla="*/ 140 h 205"/>
                  <a:gd name="T82" fmla="*/ 48 w 170"/>
                  <a:gd name="T83" fmla="*/ 147 h 205"/>
                  <a:gd name="T84" fmla="*/ 51 w 170"/>
                  <a:gd name="T85" fmla="*/ 155 h 205"/>
                  <a:gd name="T86" fmla="*/ 56 w 170"/>
                  <a:gd name="T87" fmla="*/ 160 h 205"/>
                  <a:gd name="T88" fmla="*/ 64 w 170"/>
                  <a:gd name="T89" fmla="*/ 164 h 205"/>
                  <a:gd name="T90" fmla="*/ 73 w 170"/>
                  <a:gd name="T91" fmla="*/ 167 h 205"/>
                  <a:gd name="T92" fmla="*/ 85 w 170"/>
                  <a:gd name="T93" fmla="*/ 168 h 205"/>
                  <a:gd name="T94" fmla="*/ 85 w 170"/>
                  <a:gd name="T95" fmla="*/ 168 h 205"/>
                  <a:gd name="T96" fmla="*/ 95 w 170"/>
                  <a:gd name="T97" fmla="*/ 168 h 205"/>
                  <a:gd name="T98" fmla="*/ 104 w 170"/>
                  <a:gd name="T99" fmla="*/ 165 h 205"/>
                  <a:gd name="T100" fmla="*/ 111 w 170"/>
                  <a:gd name="T101" fmla="*/ 162 h 205"/>
                  <a:gd name="T102" fmla="*/ 117 w 170"/>
                  <a:gd name="T103" fmla="*/ 157 h 205"/>
                  <a:gd name="T104" fmla="*/ 121 w 170"/>
                  <a:gd name="T105" fmla="*/ 152 h 205"/>
                  <a:gd name="T106" fmla="*/ 124 w 170"/>
                  <a:gd name="T107" fmla="*/ 144 h 205"/>
                  <a:gd name="T108" fmla="*/ 125 w 170"/>
                  <a:gd name="T109" fmla="*/ 135 h 205"/>
                  <a:gd name="T110" fmla="*/ 126 w 170"/>
                  <a:gd name="T111" fmla="*/ 124 h 205"/>
                  <a:gd name="T112" fmla="*/ 126 w 170"/>
                  <a:gd name="T113" fmla="*/ 0 h 205"/>
                  <a:gd name="T114" fmla="*/ 170 w 170"/>
                  <a:gd name="T115" fmla="*/ 0 h 205"/>
                  <a:gd name="T116" fmla="*/ 170 w 170"/>
                  <a:gd name="T117" fmla="*/ 124 h 20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0"/>
                  <a:gd name="T178" fmla="*/ 0 h 205"/>
                  <a:gd name="T179" fmla="*/ 170 w 170"/>
                  <a:gd name="T180" fmla="*/ 205 h 20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0" h="205">
                    <a:moveTo>
                      <a:pt x="170" y="124"/>
                    </a:moveTo>
                    <a:lnTo>
                      <a:pt x="170" y="124"/>
                    </a:lnTo>
                    <a:lnTo>
                      <a:pt x="170" y="135"/>
                    </a:lnTo>
                    <a:lnTo>
                      <a:pt x="168" y="143"/>
                    </a:lnTo>
                    <a:lnTo>
                      <a:pt x="166" y="152"/>
                    </a:lnTo>
                    <a:lnTo>
                      <a:pt x="164" y="160"/>
                    </a:lnTo>
                    <a:lnTo>
                      <a:pt x="161" y="168"/>
                    </a:lnTo>
                    <a:lnTo>
                      <a:pt x="157" y="174"/>
                    </a:lnTo>
                    <a:lnTo>
                      <a:pt x="153" y="179"/>
                    </a:lnTo>
                    <a:lnTo>
                      <a:pt x="147" y="185"/>
                    </a:lnTo>
                    <a:lnTo>
                      <a:pt x="142" y="190"/>
                    </a:lnTo>
                    <a:lnTo>
                      <a:pt x="136" y="194"/>
                    </a:lnTo>
                    <a:lnTo>
                      <a:pt x="128" y="197"/>
                    </a:lnTo>
                    <a:lnTo>
                      <a:pt x="121" y="199"/>
                    </a:lnTo>
                    <a:lnTo>
                      <a:pt x="112" y="203"/>
                    </a:lnTo>
                    <a:lnTo>
                      <a:pt x="104" y="204"/>
                    </a:lnTo>
                    <a:lnTo>
                      <a:pt x="94" y="205"/>
                    </a:lnTo>
                    <a:lnTo>
                      <a:pt x="85" y="205"/>
                    </a:lnTo>
                    <a:lnTo>
                      <a:pt x="75" y="205"/>
                    </a:lnTo>
                    <a:lnTo>
                      <a:pt x="66" y="204"/>
                    </a:lnTo>
                    <a:lnTo>
                      <a:pt x="57" y="203"/>
                    </a:lnTo>
                    <a:lnTo>
                      <a:pt x="49" y="200"/>
                    </a:lnTo>
                    <a:lnTo>
                      <a:pt x="41" y="197"/>
                    </a:lnTo>
                    <a:lnTo>
                      <a:pt x="34" y="194"/>
                    </a:lnTo>
                    <a:lnTo>
                      <a:pt x="28" y="190"/>
                    </a:lnTo>
                    <a:lnTo>
                      <a:pt x="22" y="185"/>
                    </a:lnTo>
                    <a:lnTo>
                      <a:pt x="17" y="179"/>
                    </a:lnTo>
                    <a:lnTo>
                      <a:pt x="13" y="174"/>
                    </a:lnTo>
                    <a:lnTo>
                      <a:pt x="8" y="168"/>
                    </a:lnTo>
                    <a:lnTo>
                      <a:pt x="5" y="160"/>
                    </a:lnTo>
                    <a:lnTo>
                      <a:pt x="3" y="152"/>
                    </a:lnTo>
                    <a:lnTo>
                      <a:pt x="1" y="143"/>
                    </a:lnTo>
                    <a:lnTo>
                      <a:pt x="0" y="135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3" y="0"/>
                    </a:lnTo>
                    <a:lnTo>
                      <a:pt x="43" y="124"/>
                    </a:lnTo>
                    <a:lnTo>
                      <a:pt x="43" y="133"/>
                    </a:lnTo>
                    <a:lnTo>
                      <a:pt x="44" y="140"/>
                    </a:lnTo>
                    <a:lnTo>
                      <a:pt x="48" y="147"/>
                    </a:lnTo>
                    <a:lnTo>
                      <a:pt x="51" y="155"/>
                    </a:lnTo>
                    <a:lnTo>
                      <a:pt x="56" y="160"/>
                    </a:lnTo>
                    <a:lnTo>
                      <a:pt x="64" y="164"/>
                    </a:lnTo>
                    <a:lnTo>
                      <a:pt x="73" y="167"/>
                    </a:lnTo>
                    <a:lnTo>
                      <a:pt x="85" y="168"/>
                    </a:lnTo>
                    <a:lnTo>
                      <a:pt x="95" y="168"/>
                    </a:lnTo>
                    <a:lnTo>
                      <a:pt x="104" y="165"/>
                    </a:lnTo>
                    <a:lnTo>
                      <a:pt x="111" y="162"/>
                    </a:lnTo>
                    <a:lnTo>
                      <a:pt x="117" y="157"/>
                    </a:lnTo>
                    <a:lnTo>
                      <a:pt x="121" y="152"/>
                    </a:lnTo>
                    <a:lnTo>
                      <a:pt x="124" y="144"/>
                    </a:lnTo>
                    <a:lnTo>
                      <a:pt x="125" y="135"/>
                    </a:lnTo>
                    <a:lnTo>
                      <a:pt x="126" y="124"/>
                    </a:lnTo>
                    <a:lnTo>
                      <a:pt x="126" y="0"/>
                    </a:lnTo>
                    <a:lnTo>
                      <a:pt x="170" y="0"/>
                    </a:lnTo>
                    <a:lnTo>
                      <a:pt x="170" y="124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3" name="Group 48"/>
            <p:cNvGrpSpPr>
              <a:grpSpLocks/>
            </p:cNvGrpSpPr>
            <p:nvPr/>
          </p:nvGrpSpPr>
          <p:grpSpPr bwMode="auto">
            <a:xfrm>
              <a:off x="3411" y="3030"/>
              <a:ext cx="381" cy="382"/>
              <a:chOff x="3411" y="3030"/>
              <a:chExt cx="381" cy="382"/>
            </a:xfrm>
          </p:grpSpPr>
          <p:sp>
            <p:nvSpPr>
              <p:cNvPr id="2185" name="Rectangle 49"/>
              <p:cNvSpPr>
                <a:spLocks noChangeArrowheads="1"/>
              </p:cNvSpPr>
              <p:nvPr/>
            </p:nvSpPr>
            <p:spPr bwMode="auto">
              <a:xfrm>
                <a:off x="3411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86" name="Freeform 50"/>
              <p:cNvSpPr>
                <a:spLocks/>
              </p:cNvSpPr>
              <p:nvPr/>
            </p:nvSpPr>
            <p:spPr bwMode="auto">
              <a:xfrm>
                <a:off x="3411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7" name="Freeform 51"/>
              <p:cNvSpPr>
                <a:spLocks/>
              </p:cNvSpPr>
              <p:nvPr/>
            </p:nvSpPr>
            <p:spPr bwMode="auto">
              <a:xfrm>
                <a:off x="371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8" name="Freeform 52"/>
              <p:cNvSpPr>
                <a:spLocks/>
              </p:cNvSpPr>
              <p:nvPr/>
            </p:nvSpPr>
            <p:spPr bwMode="auto">
              <a:xfrm>
                <a:off x="3473" y="3152"/>
                <a:ext cx="180" cy="200"/>
              </a:xfrm>
              <a:custGeom>
                <a:avLst/>
                <a:gdLst>
                  <a:gd name="T0" fmla="*/ 115 w 180"/>
                  <a:gd name="T1" fmla="*/ 200 h 200"/>
                  <a:gd name="T2" fmla="*/ 65 w 180"/>
                  <a:gd name="T3" fmla="*/ 200 h 200"/>
                  <a:gd name="T4" fmla="*/ 0 w 180"/>
                  <a:gd name="T5" fmla="*/ 0 h 200"/>
                  <a:gd name="T6" fmla="*/ 45 w 180"/>
                  <a:gd name="T7" fmla="*/ 0 h 200"/>
                  <a:gd name="T8" fmla="*/ 89 w 180"/>
                  <a:gd name="T9" fmla="*/ 141 h 200"/>
                  <a:gd name="T10" fmla="*/ 90 w 180"/>
                  <a:gd name="T11" fmla="*/ 141 h 200"/>
                  <a:gd name="T12" fmla="*/ 136 w 180"/>
                  <a:gd name="T13" fmla="*/ 0 h 200"/>
                  <a:gd name="T14" fmla="*/ 180 w 180"/>
                  <a:gd name="T15" fmla="*/ 0 h 200"/>
                  <a:gd name="T16" fmla="*/ 115 w 180"/>
                  <a:gd name="T17" fmla="*/ 200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"/>
                  <a:gd name="T28" fmla="*/ 0 h 200"/>
                  <a:gd name="T29" fmla="*/ 180 w 180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" h="200">
                    <a:moveTo>
                      <a:pt x="115" y="200"/>
                    </a:moveTo>
                    <a:lnTo>
                      <a:pt x="65" y="200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89" y="141"/>
                    </a:lnTo>
                    <a:lnTo>
                      <a:pt x="90" y="141"/>
                    </a:lnTo>
                    <a:lnTo>
                      <a:pt x="136" y="0"/>
                    </a:lnTo>
                    <a:lnTo>
                      <a:pt x="180" y="0"/>
                    </a:lnTo>
                    <a:lnTo>
                      <a:pt x="115" y="20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4" name="Group 53"/>
            <p:cNvGrpSpPr>
              <a:grpSpLocks/>
            </p:cNvGrpSpPr>
            <p:nvPr/>
          </p:nvGrpSpPr>
          <p:grpSpPr bwMode="auto">
            <a:xfrm>
              <a:off x="3754" y="3030"/>
              <a:ext cx="381" cy="382"/>
              <a:chOff x="3754" y="3030"/>
              <a:chExt cx="381" cy="382"/>
            </a:xfrm>
          </p:grpSpPr>
          <p:sp>
            <p:nvSpPr>
              <p:cNvPr id="2181" name="Rectangle 54"/>
              <p:cNvSpPr>
                <a:spLocks noChangeArrowheads="1"/>
              </p:cNvSpPr>
              <p:nvPr/>
            </p:nvSpPr>
            <p:spPr bwMode="auto">
              <a:xfrm>
                <a:off x="375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82" name="Freeform 55"/>
              <p:cNvSpPr>
                <a:spLocks/>
              </p:cNvSpPr>
              <p:nvPr/>
            </p:nvSpPr>
            <p:spPr bwMode="auto">
              <a:xfrm>
                <a:off x="375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3" name="Freeform 56"/>
              <p:cNvSpPr>
                <a:spLocks/>
              </p:cNvSpPr>
              <p:nvPr/>
            </p:nvSpPr>
            <p:spPr bwMode="auto">
              <a:xfrm>
                <a:off x="405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4" name="Freeform 57"/>
              <p:cNvSpPr>
                <a:spLocks/>
              </p:cNvSpPr>
              <p:nvPr/>
            </p:nvSpPr>
            <p:spPr bwMode="auto">
              <a:xfrm>
                <a:off x="3775" y="3152"/>
                <a:ext cx="263" cy="200"/>
              </a:xfrm>
              <a:custGeom>
                <a:avLst/>
                <a:gdLst>
                  <a:gd name="T0" fmla="*/ 209 w 263"/>
                  <a:gd name="T1" fmla="*/ 200 h 200"/>
                  <a:gd name="T2" fmla="*/ 165 w 263"/>
                  <a:gd name="T3" fmla="*/ 200 h 200"/>
                  <a:gd name="T4" fmla="*/ 132 w 263"/>
                  <a:gd name="T5" fmla="*/ 64 h 200"/>
                  <a:gd name="T6" fmla="*/ 130 w 263"/>
                  <a:gd name="T7" fmla="*/ 64 h 200"/>
                  <a:gd name="T8" fmla="*/ 98 w 263"/>
                  <a:gd name="T9" fmla="*/ 200 h 200"/>
                  <a:gd name="T10" fmla="*/ 53 w 263"/>
                  <a:gd name="T11" fmla="*/ 200 h 200"/>
                  <a:gd name="T12" fmla="*/ 0 w 263"/>
                  <a:gd name="T13" fmla="*/ 0 h 200"/>
                  <a:gd name="T14" fmla="*/ 45 w 263"/>
                  <a:gd name="T15" fmla="*/ 0 h 200"/>
                  <a:gd name="T16" fmla="*/ 75 w 263"/>
                  <a:gd name="T17" fmla="*/ 136 h 200"/>
                  <a:gd name="T18" fmla="*/ 76 w 263"/>
                  <a:gd name="T19" fmla="*/ 136 h 200"/>
                  <a:gd name="T20" fmla="*/ 111 w 263"/>
                  <a:gd name="T21" fmla="*/ 0 h 200"/>
                  <a:gd name="T22" fmla="*/ 153 w 263"/>
                  <a:gd name="T23" fmla="*/ 0 h 200"/>
                  <a:gd name="T24" fmla="*/ 187 w 263"/>
                  <a:gd name="T25" fmla="*/ 138 h 200"/>
                  <a:gd name="T26" fmla="*/ 187 w 263"/>
                  <a:gd name="T27" fmla="*/ 138 h 200"/>
                  <a:gd name="T28" fmla="*/ 220 w 263"/>
                  <a:gd name="T29" fmla="*/ 0 h 200"/>
                  <a:gd name="T30" fmla="*/ 263 w 263"/>
                  <a:gd name="T31" fmla="*/ 0 h 200"/>
                  <a:gd name="T32" fmla="*/ 209 w 263"/>
                  <a:gd name="T33" fmla="*/ 200 h 2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3"/>
                  <a:gd name="T52" fmla="*/ 0 h 200"/>
                  <a:gd name="T53" fmla="*/ 263 w 263"/>
                  <a:gd name="T54" fmla="*/ 200 h 2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3" h="200">
                    <a:moveTo>
                      <a:pt x="209" y="200"/>
                    </a:moveTo>
                    <a:lnTo>
                      <a:pt x="165" y="200"/>
                    </a:lnTo>
                    <a:lnTo>
                      <a:pt x="132" y="64"/>
                    </a:lnTo>
                    <a:lnTo>
                      <a:pt x="130" y="64"/>
                    </a:lnTo>
                    <a:lnTo>
                      <a:pt x="98" y="200"/>
                    </a:lnTo>
                    <a:lnTo>
                      <a:pt x="53" y="200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75" y="136"/>
                    </a:lnTo>
                    <a:lnTo>
                      <a:pt x="76" y="136"/>
                    </a:lnTo>
                    <a:lnTo>
                      <a:pt x="111" y="0"/>
                    </a:lnTo>
                    <a:lnTo>
                      <a:pt x="153" y="0"/>
                    </a:lnTo>
                    <a:lnTo>
                      <a:pt x="187" y="138"/>
                    </a:lnTo>
                    <a:lnTo>
                      <a:pt x="220" y="0"/>
                    </a:lnTo>
                    <a:lnTo>
                      <a:pt x="263" y="0"/>
                    </a:lnTo>
                    <a:lnTo>
                      <a:pt x="209" y="20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5" name="Group 58"/>
            <p:cNvGrpSpPr>
              <a:grpSpLocks/>
            </p:cNvGrpSpPr>
            <p:nvPr/>
          </p:nvGrpSpPr>
          <p:grpSpPr bwMode="auto">
            <a:xfrm>
              <a:off x="4097" y="3030"/>
              <a:ext cx="382" cy="382"/>
              <a:chOff x="4097" y="3030"/>
              <a:chExt cx="382" cy="382"/>
            </a:xfrm>
          </p:grpSpPr>
          <p:sp>
            <p:nvSpPr>
              <p:cNvPr id="2177" name="Rectangle 59"/>
              <p:cNvSpPr>
                <a:spLocks noChangeArrowheads="1"/>
              </p:cNvSpPr>
              <p:nvPr/>
            </p:nvSpPr>
            <p:spPr bwMode="auto">
              <a:xfrm>
                <a:off x="4097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78" name="Freeform 60"/>
              <p:cNvSpPr>
                <a:spLocks/>
              </p:cNvSpPr>
              <p:nvPr/>
            </p:nvSpPr>
            <p:spPr bwMode="auto">
              <a:xfrm>
                <a:off x="4097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9" name="Freeform 61"/>
              <p:cNvSpPr>
                <a:spLocks/>
              </p:cNvSpPr>
              <p:nvPr/>
            </p:nvSpPr>
            <p:spPr bwMode="auto">
              <a:xfrm>
                <a:off x="4403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0" name="Freeform 62"/>
              <p:cNvSpPr>
                <a:spLocks/>
              </p:cNvSpPr>
              <p:nvPr/>
            </p:nvSpPr>
            <p:spPr bwMode="auto">
              <a:xfrm>
                <a:off x="4155" y="3152"/>
                <a:ext cx="190" cy="200"/>
              </a:xfrm>
              <a:custGeom>
                <a:avLst/>
                <a:gdLst>
                  <a:gd name="T0" fmla="*/ 70 w 190"/>
                  <a:gd name="T1" fmla="*/ 96 h 200"/>
                  <a:gd name="T2" fmla="*/ 6 w 190"/>
                  <a:gd name="T3" fmla="*/ 0 h 200"/>
                  <a:gd name="T4" fmla="*/ 57 w 190"/>
                  <a:gd name="T5" fmla="*/ 0 h 200"/>
                  <a:gd name="T6" fmla="*/ 96 w 190"/>
                  <a:gd name="T7" fmla="*/ 64 h 200"/>
                  <a:gd name="T8" fmla="*/ 136 w 190"/>
                  <a:gd name="T9" fmla="*/ 0 h 200"/>
                  <a:gd name="T10" fmla="*/ 184 w 190"/>
                  <a:gd name="T11" fmla="*/ 0 h 200"/>
                  <a:gd name="T12" fmla="*/ 120 w 190"/>
                  <a:gd name="T13" fmla="*/ 96 h 200"/>
                  <a:gd name="T14" fmla="*/ 190 w 190"/>
                  <a:gd name="T15" fmla="*/ 200 h 200"/>
                  <a:gd name="T16" fmla="*/ 137 w 190"/>
                  <a:gd name="T17" fmla="*/ 200 h 200"/>
                  <a:gd name="T18" fmla="*/ 94 w 190"/>
                  <a:gd name="T19" fmla="*/ 130 h 200"/>
                  <a:gd name="T20" fmla="*/ 49 w 190"/>
                  <a:gd name="T21" fmla="*/ 200 h 200"/>
                  <a:gd name="T22" fmla="*/ 0 w 190"/>
                  <a:gd name="T23" fmla="*/ 200 h 200"/>
                  <a:gd name="T24" fmla="*/ 70 w 190"/>
                  <a:gd name="T25" fmla="*/ 96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0"/>
                  <a:gd name="T40" fmla="*/ 0 h 200"/>
                  <a:gd name="T41" fmla="*/ 190 w 19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0" h="200">
                    <a:moveTo>
                      <a:pt x="70" y="96"/>
                    </a:moveTo>
                    <a:lnTo>
                      <a:pt x="6" y="0"/>
                    </a:lnTo>
                    <a:lnTo>
                      <a:pt x="57" y="0"/>
                    </a:lnTo>
                    <a:lnTo>
                      <a:pt x="96" y="64"/>
                    </a:lnTo>
                    <a:lnTo>
                      <a:pt x="136" y="0"/>
                    </a:lnTo>
                    <a:lnTo>
                      <a:pt x="184" y="0"/>
                    </a:lnTo>
                    <a:lnTo>
                      <a:pt x="120" y="96"/>
                    </a:lnTo>
                    <a:lnTo>
                      <a:pt x="190" y="200"/>
                    </a:lnTo>
                    <a:lnTo>
                      <a:pt x="137" y="200"/>
                    </a:lnTo>
                    <a:lnTo>
                      <a:pt x="94" y="130"/>
                    </a:lnTo>
                    <a:lnTo>
                      <a:pt x="49" y="200"/>
                    </a:lnTo>
                    <a:lnTo>
                      <a:pt x="0" y="200"/>
                    </a:lnTo>
                    <a:lnTo>
                      <a:pt x="70" y="96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6" name="Group 63"/>
            <p:cNvGrpSpPr>
              <a:grpSpLocks/>
            </p:cNvGrpSpPr>
            <p:nvPr/>
          </p:nvGrpSpPr>
          <p:grpSpPr bwMode="auto">
            <a:xfrm>
              <a:off x="4441" y="3030"/>
              <a:ext cx="381" cy="382"/>
              <a:chOff x="4441" y="3030"/>
              <a:chExt cx="381" cy="382"/>
            </a:xfrm>
          </p:grpSpPr>
          <p:sp>
            <p:nvSpPr>
              <p:cNvPr id="2173" name="Rectangle 64"/>
              <p:cNvSpPr>
                <a:spLocks noChangeArrowheads="1"/>
              </p:cNvSpPr>
              <p:nvPr/>
            </p:nvSpPr>
            <p:spPr bwMode="auto">
              <a:xfrm>
                <a:off x="4441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74" name="Freeform 65"/>
              <p:cNvSpPr>
                <a:spLocks/>
              </p:cNvSpPr>
              <p:nvPr/>
            </p:nvSpPr>
            <p:spPr bwMode="auto">
              <a:xfrm>
                <a:off x="4441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" name="Freeform 66"/>
              <p:cNvSpPr>
                <a:spLocks/>
              </p:cNvSpPr>
              <p:nvPr/>
            </p:nvSpPr>
            <p:spPr bwMode="auto">
              <a:xfrm>
                <a:off x="474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6" name="Freeform 67"/>
              <p:cNvSpPr>
                <a:spLocks/>
              </p:cNvSpPr>
              <p:nvPr/>
            </p:nvSpPr>
            <p:spPr bwMode="auto">
              <a:xfrm>
                <a:off x="4498" y="3152"/>
                <a:ext cx="191" cy="200"/>
              </a:xfrm>
              <a:custGeom>
                <a:avLst/>
                <a:gdLst>
                  <a:gd name="T0" fmla="*/ 73 w 191"/>
                  <a:gd name="T1" fmla="*/ 122 h 200"/>
                  <a:gd name="T2" fmla="*/ 0 w 191"/>
                  <a:gd name="T3" fmla="*/ 0 h 200"/>
                  <a:gd name="T4" fmla="*/ 49 w 191"/>
                  <a:gd name="T5" fmla="*/ 0 h 200"/>
                  <a:gd name="T6" fmla="*/ 95 w 191"/>
                  <a:gd name="T7" fmla="*/ 80 h 200"/>
                  <a:gd name="T8" fmla="*/ 142 w 191"/>
                  <a:gd name="T9" fmla="*/ 0 h 200"/>
                  <a:gd name="T10" fmla="*/ 191 w 191"/>
                  <a:gd name="T11" fmla="*/ 0 h 200"/>
                  <a:gd name="T12" fmla="*/ 117 w 191"/>
                  <a:gd name="T13" fmla="*/ 123 h 200"/>
                  <a:gd name="T14" fmla="*/ 117 w 191"/>
                  <a:gd name="T15" fmla="*/ 200 h 200"/>
                  <a:gd name="T16" fmla="*/ 73 w 191"/>
                  <a:gd name="T17" fmla="*/ 200 h 200"/>
                  <a:gd name="T18" fmla="*/ 73 w 191"/>
                  <a:gd name="T19" fmla="*/ 122 h 2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1"/>
                  <a:gd name="T31" fmla="*/ 0 h 200"/>
                  <a:gd name="T32" fmla="*/ 191 w 191"/>
                  <a:gd name="T33" fmla="*/ 200 h 2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1" h="200">
                    <a:moveTo>
                      <a:pt x="73" y="122"/>
                    </a:moveTo>
                    <a:lnTo>
                      <a:pt x="0" y="0"/>
                    </a:lnTo>
                    <a:lnTo>
                      <a:pt x="49" y="0"/>
                    </a:lnTo>
                    <a:lnTo>
                      <a:pt x="95" y="80"/>
                    </a:lnTo>
                    <a:lnTo>
                      <a:pt x="142" y="0"/>
                    </a:lnTo>
                    <a:lnTo>
                      <a:pt x="191" y="0"/>
                    </a:lnTo>
                    <a:lnTo>
                      <a:pt x="117" y="123"/>
                    </a:lnTo>
                    <a:lnTo>
                      <a:pt x="117" y="200"/>
                    </a:lnTo>
                    <a:lnTo>
                      <a:pt x="73" y="200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7" name="Group 68"/>
            <p:cNvGrpSpPr>
              <a:grpSpLocks/>
            </p:cNvGrpSpPr>
            <p:nvPr/>
          </p:nvGrpSpPr>
          <p:grpSpPr bwMode="auto">
            <a:xfrm>
              <a:off x="4784" y="3030"/>
              <a:ext cx="382" cy="382"/>
              <a:chOff x="4784" y="3030"/>
              <a:chExt cx="382" cy="382"/>
            </a:xfrm>
          </p:grpSpPr>
          <p:sp>
            <p:nvSpPr>
              <p:cNvPr id="2169" name="Rectangle 69"/>
              <p:cNvSpPr>
                <a:spLocks noChangeArrowheads="1"/>
              </p:cNvSpPr>
              <p:nvPr/>
            </p:nvSpPr>
            <p:spPr bwMode="auto">
              <a:xfrm>
                <a:off x="478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70" name="Freeform 70"/>
              <p:cNvSpPr>
                <a:spLocks/>
              </p:cNvSpPr>
              <p:nvPr/>
            </p:nvSpPr>
            <p:spPr bwMode="auto">
              <a:xfrm>
                <a:off x="4784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" name="Freeform 71"/>
              <p:cNvSpPr>
                <a:spLocks/>
              </p:cNvSpPr>
              <p:nvPr/>
            </p:nvSpPr>
            <p:spPr bwMode="auto">
              <a:xfrm>
                <a:off x="5089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" name="Freeform 72"/>
              <p:cNvSpPr>
                <a:spLocks/>
              </p:cNvSpPr>
              <p:nvPr/>
            </p:nvSpPr>
            <p:spPr bwMode="auto">
              <a:xfrm>
                <a:off x="4853" y="3152"/>
                <a:ext cx="167" cy="200"/>
              </a:xfrm>
              <a:custGeom>
                <a:avLst/>
                <a:gdLst>
                  <a:gd name="T0" fmla="*/ 0 w 167"/>
                  <a:gd name="T1" fmla="*/ 165 h 200"/>
                  <a:gd name="T2" fmla="*/ 107 w 167"/>
                  <a:gd name="T3" fmla="*/ 37 h 200"/>
                  <a:gd name="T4" fmla="*/ 7 w 167"/>
                  <a:gd name="T5" fmla="*/ 37 h 200"/>
                  <a:gd name="T6" fmla="*/ 7 w 167"/>
                  <a:gd name="T7" fmla="*/ 0 h 200"/>
                  <a:gd name="T8" fmla="*/ 165 w 167"/>
                  <a:gd name="T9" fmla="*/ 0 h 200"/>
                  <a:gd name="T10" fmla="*/ 165 w 167"/>
                  <a:gd name="T11" fmla="*/ 35 h 200"/>
                  <a:gd name="T12" fmla="*/ 58 w 167"/>
                  <a:gd name="T13" fmla="*/ 163 h 200"/>
                  <a:gd name="T14" fmla="*/ 167 w 167"/>
                  <a:gd name="T15" fmla="*/ 163 h 200"/>
                  <a:gd name="T16" fmla="*/ 167 w 167"/>
                  <a:gd name="T17" fmla="*/ 200 h 200"/>
                  <a:gd name="T18" fmla="*/ 0 w 167"/>
                  <a:gd name="T19" fmla="*/ 200 h 200"/>
                  <a:gd name="T20" fmla="*/ 0 w 167"/>
                  <a:gd name="T21" fmla="*/ 165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7"/>
                  <a:gd name="T34" fmla="*/ 0 h 200"/>
                  <a:gd name="T35" fmla="*/ 167 w 167"/>
                  <a:gd name="T36" fmla="*/ 200 h 2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7" h="200">
                    <a:moveTo>
                      <a:pt x="0" y="165"/>
                    </a:moveTo>
                    <a:lnTo>
                      <a:pt x="107" y="37"/>
                    </a:lnTo>
                    <a:lnTo>
                      <a:pt x="7" y="37"/>
                    </a:lnTo>
                    <a:lnTo>
                      <a:pt x="7" y="0"/>
                    </a:lnTo>
                    <a:lnTo>
                      <a:pt x="165" y="0"/>
                    </a:lnTo>
                    <a:lnTo>
                      <a:pt x="165" y="35"/>
                    </a:lnTo>
                    <a:lnTo>
                      <a:pt x="58" y="163"/>
                    </a:lnTo>
                    <a:lnTo>
                      <a:pt x="167" y="163"/>
                    </a:lnTo>
                    <a:lnTo>
                      <a:pt x="167" y="200"/>
                    </a:lnTo>
                    <a:lnTo>
                      <a:pt x="0" y="200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8" name="Group 73"/>
            <p:cNvGrpSpPr>
              <a:grpSpLocks/>
            </p:cNvGrpSpPr>
            <p:nvPr/>
          </p:nvGrpSpPr>
          <p:grpSpPr bwMode="auto">
            <a:xfrm>
              <a:off x="663" y="2687"/>
              <a:ext cx="382" cy="382"/>
              <a:chOff x="663" y="2687"/>
              <a:chExt cx="382" cy="382"/>
            </a:xfrm>
          </p:grpSpPr>
          <p:sp>
            <p:nvSpPr>
              <p:cNvPr id="2165" name="Rectangle 74"/>
              <p:cNvSpPr>
                <a:spLocks noChangeArrowheads="1"/>
              </p:cNvSpPr>
              <p:nvPr/>
            </p:nvSpPr>
            <p:spPr bwMode="auto">
              <a:xfrm>
                <a:off x="663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66" name="Freeform 75"/>
              <p:cNvSpPr>
                <a:spLocks/>
              </p:cNvSpPr>
              <p:nvPr/>
            </p:nvSpPr>
            <p:spPr bwMode="auto">
              <a:xfrm>
                <a:off x="663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7" name="Freeform 76"/>
              <p:cNvSpPr>
                <a:spLocks/>
              </p:cNvSpPr>
              <p:nvPr/>
            </p:nvSpPr>
            <p:spPr bwMode="auto">
              <a:xfrm>
                <a:off x="96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8" name="Freeform 77"/>
              <p:cNvSpPr>
                <a:spLocks noEditPoints="1"/>
              </p:cNvSpPr>
              <p:nvPr/>
            </p:nvSpPr>
            <p:spPr bwMode="auto">
              <a:xfrm>
                <a:off x="718" y="2809"/>
                <a:ext cx="195" cy="200"/>
              </a:xfrm>
              <a:custGeom>
                <a:avLst/>
                <a:gdLst>
                  <a:gd name="T0" fmla="*/ 76 w 195"/>
                  <a:gd name="T1" fmla="*/ 0 h 200"/>
                  <a:gd name="T2" fmla="*/ 121 w 195"/>
                  <a:gd name="T3" fmla="*/ 0 h 200"/>
                  <a:gd name="T4" fmla="*/ 195 w 195"/>
                  <a:gd name="T5" fmla="*/ 200 h 200"/>
                  <a:gd name="T6" fmla="*/ 150 w 195"/>
                  <a:gd name="T7" fmla="*/ 200 h 200"/>
                  <a:gd name="T8" fmla="*/ 135 w 195"/>
                  <a:gd name="T9" fmla="*/ 156 h 200"/>
                  <a:gd name="T10" fmla="*/ 60 w 195"/>
                  <a:gd name="T11" fmla="*/ 156 h 200"/>
                  <a:gd name="T12" fmla="*/ 45 w 195"/>
                  <a:gd name="T13" fmla="*/ 200 h 200"/>
                  <a:gd name="T14" fmla="*/ 0 w 195"/>
                  <a:gd name="T15" fmla="*/ 200 h 200"/>
                  <a:gd name="T16" fmla="*/ 76 w 195"/>
                  <a:gd name="T17" fmla="*/ 0 h 200"/>
                  <a:gd name="T18" fmla="*/ 71 w 195"/>
                  <a:gd name="T19" fmla="*/ 123 h 200"/>
                  <a:gd name="T20" fmla="*/ 123 w 195"/>
                  <a:gd name="T21" fmla="*/ 123 h 200"/>
                  <a:gd name="T22" fmla="*/ 98 w 195"/>
                  <a:gd name="T23" fmla="*/ 50 h 200"/>
                  <a:gd name="T24" fmla="*/ 98 w 195"/>
                  <a:gd name="T25" fmla="*/ 50 h 200"/>
                  <a:gd name="T26" fmla="*/ 71 w 195"/>
                  <a:gd name="T27" fmla="*/ 123 h 2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5"/>
                  <a:gd name="T43" fmla="*/ 0 h 200"/>
                  <a:gd name="T44" fmla="*/ 195 w 195"/>
                  <a:gd name="T45" fmla="*/ 200 h 20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5" h="200">
                    <a:moveTo>
                      <a:pt x="76" y="0"/>
                    </a:moveTo>
                    <a:lnTo>
                      <a:pt x="121" y="0"/>
                    </a:lnTo>
                    <a:lnTo>
                      <a:pt x="195" y="200"/>
                    </a:lnTo>
                    <a:lnTo>
                      <a:pt x="150" y="200"/>
                    </a:lnTo>
                    <a:lnTo>
                      <a:pt x="135" y="156"/>
                    </a:lnTo>
                    <a:lnTo>
                      <a:pt x="60" y="156"/>
                    </a:lnTo>
                    <a:lnTo>
                      <a:pt x="45" y="200"/>
                    </a:lnTo>
                    <a:lnTo>
                      <a:pt x="0" y="200"/>
                    </a:lnTo>
                    <a:lnTo>
                      <a:pt x="76" y="0"/>
                    </a:lnTo>
                    <a:close/>
                    <a:moveTo>
                      <a:pt x="71" y="123"/>
                    </a:moveTo>
                    <a:lnTo>
                      <a:pt x="123" y="123"/>
                    </a:lnTo>
                    <a:lnTo>
                      <a:pt x="98" y="50"/>
                    </a:lnTo>
                    <a:lnTo>
                      <a:pt x="71" y="123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9" name="Group 78"/>
            <p:cNvGrpSpPr>
              <a:grpSpLocks/>
            </p:cNvGrpSpPr>
            <p:nvPr/>
          </p:nvGrpSpPr>
          <p:grpSpPr bwMode="auto">
            <a:xfrm>
              <a:off x="1007" y="2687"/>
              <a:ext cx="381" cy="382"/>
              <a:chOff x="1007" y="2687"/>
              <a:chExt cx="381" cy="382"/>
            </a:xfrm>
          </p:grpSpPr>
          <p:sp>
            <p:nvSpPr>
              <p:cNvPr id="2161" name="Rectangle 79"/>
              <p:cNvSpPr>
                <a:spLocks noChangeArrowheads="1"/>
              </p:cNvSpPr>
              <p:nvPr/>
            </p:nvSpPr>
            <p:spPr bwMode="auto">
              <a:xfrm>
                <a:off x="100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62" name="Freeform 80"/>
              <p:cNvSpPr>
                <a:spLocks/>
              </p:cNvSpPr>
              <p:nvPr/>
            </p:nvSpPr>
            <p:spPr bwMode="auto">
              <a:xfrm>
                <a:off x="1007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3" name="Freeform 81"/>
              <p:cNvSpPr>
                <a:spLocks/>
              </p:cNvSpPr>
              <p:nvPr/>
            </p:nvSpPr>
            <p:spPr bwMode="auto">
              <a:xfrm>
                <a:off x="1312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4" name="Freeform 82"/>
              <p:cNvSpPr>
                <a:spLocks noEditPoints="1"/>
              </p:cNvSpPr>
              <p:nvPr/>
            </p:nvSpPr>
            <p:spPr bwMode="auto">
              <a:xfrm>
                <a:off x="1076" y="2809"/>
                <a:ext cx="167" cy="200"/>
              </a:xfrm>
              <a:custGeom>
                <a:avLst/>
                <a:gdLst>
                  <a:gd name="T0" fmla="*/ 94 w 167"/>
                  <a:gd name="T1" fmla="*/ 0 h 200"/>
                  <a:gd name="T2" fmla="*/ 108 w 167"/>
                  <a:gd name="T3" fmla="*/ 1 h 200"/>
                  <a:gd name="T4" fmla="*/ 131 w 167"/>
                  <a:gd name="T5" fmla="*/ 6 h 200"/>
                  <a:gd name="T6" fmla="*/ 144 w 167"/>
                  <a:gd name="T7" fmla="*/ 14 h 200"/>
                  <a:gd name="T8" fmla="*/ 150 w 167"/>
                  <a:gd name="T9" fmla="*/ 21 h 200"/>
                  <a:gd name="T10" fmla="*/ 154 w 167"/>
                  <a:gd name="T11" fmla="*/ 32 h 200"/>
                  <a:gd name="T12" fmla="*/ 158 w 167"/>
                  <a:gd name="T13" fmla="*/ 44 h 200"/>
                  <a:gd name="T14" fmla="*/ 158 w 167"/>
                  <a:gd name="T15" fmla="*/ 50 h 200"/>
                  <a:gd name="T16" fmla="*/ 155 w 167"/>
                  <a:gd name="T17" fmla="*/ 64 h 200"/>
                  <a:gd name="T18" fmla="*/ 150 w 167"/>
                  <a:gd name="T19" fmla="*/ 75 h 200"/>
                  <a:gd name="T20" fmla="*/ 142 w 167"/>
                  <a:gd name="T21" fmla="*/ 84 h 200"/>
                  <a:gd name="T22" fmla="*/ 130 w 167"/>
                  <a:gd name="T23" fmla="*/ 91 h 200"/>
                  <a:gd name="T24" fmla="*/ 138 w 167"/>
                  <a:gd name="T25" fmla="*/ 94 h 200"/>
                  <a:gd name="T26" fmla="*/ 152 w 167"/>
                  <a:gd name="T27" fmla="*/ 104 h 200"/>
                  <a:gd name="T28" fmla="*/ 162 w 167"/>
                  <a:gd name="T29" fmla="*/ 117 h 200"/>
                  <a:gd name="T30" fmla="*/ 166 w 167"/>
                  <a:gd name="T31" fmla="*/ 132 h 200"/>
                  <a:gd name="T32" fmla="*/ 167 w 167"/>
                  <a:gd name="T33" fmla="*/ 142 h 200"/>
                  <a:gd name="T34" fmla="*/ 165 w 167"/>
                  <a:gd name="T35" fmla="*/ 156 h 200"/>
                  <a:gd name="T36" fmla="*/ 161 w 167"/>
                  <a:gd name="T37" fmla="*/ 168 h 200"/>
                  <a:gd name="T38" fmla="*/ 154 w 167"/>
                  <a:gd name="T39" fmla="*/ 178 h 200"/>
                  <a:gd name="T40" fmla="*/ 145 w 167"/>
                  <a:gd name="T41" fmla="*/ 186 h 200"/>
                  <a:gd name="T42" fmla="*/ 123 w 167"/>
                  <a:gd name="T43" fmla="*/ 196 h 200"/>
                  <a:gd name="T44" fmla="*/ 96 w 167"/>
                  <a:gd name="T45" fmla="*/ 200 h 200"/>
                  <a:gd name="T46" fmla="*/ 0 w 167"/>
                  <a:gd name="T47" fmla="*/ 0 h 200"/>
                  <a:gd name="T48" fmla="*/ 88 w 167"/>
                  <a:gd name="T49" fmla="*/ 81 h 200"/>
                  <a:gd name="T50" fmla="*/ 94 w 167"/>
                  <a:gd name="T51" fmla="*/ 81 h 200"/>
                  <a:gd name="T52" fmla="*/ 103 w 167"/>
                  <a:gd name="T53" fmla="*/ 78 h 200"/>
                  <a:gd name="T54" fmla="*/ 111 w 167"/>
                  <a:gd name="T55" fmla="*/ 72 h 200"/>
                  <a:gd name="T56" fmla="*/ 114 w 167"/>
                  <a:gd name="T57" fmla="*/ 64 h 200"/>
                  <a:gd name="T58" fmla="*/ 115 w 167"/>
                  <a:gd name="T59" fmla="*/ 57 h 200"/>
                  <a:gd name="T60" fmla="*/ 112 w 167"/>
                  <a:gd name="T61" fmla="*/ 46 h 200"/>
                  <a:gd name="T62" fmla="*/ 106 w 167"/>
                  <a:gd name="T63" fmla="*/ 38 h 200"/>
                  <a:gd name="T64" fmla="*/ 96 w 167"/>
                  <a:gd name="T65" fmla="*/ 35 h 200"/>
                  <a:gd name="T66" fmla="*/ 44 w 167"/>
                  <a:gd name="T67" fmla="*/ 34 h 200"/>
                  <a:gd name="T68" fmla="*/ 44 w 167"/>
                  <a:gd name="T69" fmla="*/ 165 h 200"/>
                  <a:gd name="T70" fmla="*/ 91 w 167"/>
                  <a:gd name="T71" fmla="*/ 165 h 200"/>
                  <a:gd name="T72" fmla="*/ 103 w 167"/>
                  <a:gd name="T73" fmla="*/ 164 h 200"/>
                  <a:gd name="T74" fmla="*/ 113 w 167"/>
                  <a:gd name="T75" fmla="*/ 160 h 200"/>
                  <a:gd name="T76" fmla="*/ 120 w 167"/>
                  <a:gd name="T77" fmla="*/ 153 h 200"/>
                  <a:gd name="T78" fmla="*/ 123 w 167"/>
                  <a:gd name="T79" fmla="*/ 140 h 200"/>
                  <a:gd name="T80" fmla="*/ 123 w 167"/>
                  <a:gd name="T81" fmla="*/ 132 h 200"/>
                  <a:gd name="T82" fmla="*/ 118 w 167"/>
                  <a:gd name="T83" fmla="*/ 122 h 200"/>
                  <a:gd name="T84" fmla="*/ 110 w 167"/>
                  <a:gd name="T85" fmla="*/ 114 h 200"/>
                  <a:gd name="T86" fmla="*/ 98 w 167"/>
                  <a:gd name="T87" fmla="*/ 111 h 200"/>
                  <a:gd name="T88" fmla="*/ 44 w 167"/>
                  <a:gd name="T89" fmla="*/ 111 h 20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7"/>
                  <a:gd name="T136" fmla="*/ 0 h 200"/>
                  <a:gd name="T137" fmla="*/ 167 w 167"/>
                  <a:gd name="T138" fmla="*/ 200 h 20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7" h="200">
                    <a:moveTo>
                      <a:pt x="0" y="0"/>
                    </a:moveTo>
                    <a:lnTo>
                      <a:pt x="94" y="0"/>
                    </a:lnTo>
                    <a:lnTo>
                      <a:pt x="108" y="1"/>
                    </a:lnTo>
                    <a:lnTo>
                      <a:pt x="119" y="3"/>
                    </a:lnTo>
                    <a:lnTo>
                      <a:pt x="131" y="6"/>
                    </a:lnTo>
                    <a:lnTo>
                      <a:pt x="140" y="11"/>
                    </a:lnTo>
                    <a:lnTo>
                      <a:pt x="144" y="14"/>
                    </a:lnTo>
                    <a:lnTo>
                      <a:pt x="147" y="18"/>
                    </a:lnTo>
                    <a:lnTo>
                      <a:pt x="150" y="21"/>
                    </a:lnTo>
                    <a:lnTo>
                      <a:pt x="153" y="27"/>
                    </a:lnTo>
                    <a:lnTo>
                      <a:pt x="154" y="32"/>
                    </a:lnTo>
                    <a:lnTo>
                      <a:pt x="156" y="37"/>
                    </a:lnTo>
                    <a:lnTo>
                      <a:pt x="158" y="44"/>
                    </a:lnTo>
                    <a:lnTo>
                      <a:pt x="158" y="50"/>
                    </a:lnTo>
                    <a:lnTo>
                      <a:pt x="158" y="57"/>
                    </a:lnTo>
                    <a:lnTo>
                      <a:pt x="155" y="64"/>
                    </a:lnTo>
                    <a:lnTo>
                      <a:pt x="153" y="69"/>
                    </a:lnTo>
                    <a:lnTo>
                      <a:pt x="150" y="75"/>
                    </a:lnTo>
                    <a:lnTo>
                      <a:pt x="147" y="80"/>
                    </a:lnTo>
                    <a:lnTo>
                      <a:pt x="142" y="84"/>
                    </a:lnTo>
                    <a:lnTo>
                      <a:pt x="136" y="88"/>
                    </a:lnTo>
                    <a:lnTo>
                      <a:pt x="130" y="91"/>
                    </a:lnTo>
                    <a:lnTo>
                      <a:pt x="138" y="94"/>
                    </a:lnTo>
                    <a:lnTo>
                      <a:pt x="146" y="99"/>
                    </a:lnTo>
                    <a:lnTo>
                      <a:pt x="152" y="104"/>
                    </a:lnTo>
                    <a:lnTo>
                      <a:pt x="158" y="110"/>
                    </a:lnTo>
                    <a:lnTo>
                      <a:pt x="162" y="117"/>
                    </a:lnTo>
                    <a:lnTo>
                      <a:pt x="165" y="125"/>
                    </a:lnTo>
                    <a:lnTo>
                      <a:pt x="166" y="132"/>
                    </a:lnTo>
                    <a:lnTo>
                      <a:pt x="167" y="142"/>
                    </a:lnTo>
                    <a:lnTo>
                      <a:pt x="167" y="149"/>
                    </a:lnTo>
                    <a:lnTo>
                      <a:pt x="165" y="156"/>
                    </a:lnTo>
                    <a:lnTo>
                      <a:pt x="164" y="162"/>
                    </a:lnTo>
                    <a:lnTo>
                      <a:pt x="161" y="168"/>
                    </a:lnTo>
                    <a:lnTo>
                      <a:pt x="158" y="174"/>
                    </a:lnTo>
                    <a:lnTo>
                      <a:pt x="154" y="178"/>
                    </a:lnTo>
                    <a:lnTo>
                      <a:pt x="150" y="182"/>
                    </a:lnTo>
                    <a:lnTo>
                      <a:pt x="145" y="186"/>
                    </a:lnTo>
                    <a:lnTo>
                      <a:pt x="134" y="192"/>
                    </a:lnTo>
                    <a:lnTo>
                      <a:pt x="123" y="196"/>
                    </a:lnTo>
                    <a:lnTo>
                      <a:pt x="110" y="199"/>
                    </a:lnTo>
                    <a:lnTo>
                      <a:pt x="96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81"/>
                    </a:moveTo>
                    <a:lnTo>
                      <a:pt x="88" y="81"/>
                    </a:lnTo>
                    <a:lnTo>
                      <a:pt x="94" y="81"/>
                    </a:lnTo>
                    <a:lnTo>
                      <a:pt x="99" y="80"/>
                    </a:lnTo>
                    <a:lnTo>
                      <a:pt x="103" y="78"/>
                    </a:lnTo>
                    <a:lnTo>
                      <a:pt x="108" y="75"/>
                    </a:lnTo>
                    <a:lnTo>
                      <a:pt x="111" y="72"/>
                    </a:lnTo>
                    <a:lnTo>
                      <a:pt x="113" y="68"/>
                    </a:lnTo>
                    <a:lnTo>
                      <a:pt x="114" y="64"/>
                    </a:lnTo>
                    <a:lnTo>
                      <a:pt x="115" y="57"/>
                    </a:lnTo>
                    <a:lnTo>
                      <a:pt x="114" y="51"/>
                    </a:lnTo>
                    <a:lnTo>
                      <a:pt x="112" y="46"/>
                    </a:lnTo>
                    <a:lnTo>
                      <a:pt x="110" y="41"/>
                    </a:lnTo>
                    <a:lnTo>
                      <a:pt x="106" y="38"/>
                    </a:lnTo>
                    <a:lnTo>
                      <a:pt x="101" y="36"/>
                    </a:lnTo>
                    <a:lnTo>
                      <a:pt x="96" y="35"/>
                    </a:lnTo>
                    <a:lnTo>
                      <a:pt x="84" y="34"/>
                    </a:lnTo>
                    <a:lnTo>
                      <a:pt x="44" y="34"/>
                    </a:lnTo>
                    <a:lnTo>
                      <a:pt x="44" y="81"/>
                    </a:lnTo>
                    <a:close/>
                    <a:moveTo>
                      <a:pt x="44" y="165"/>
                    </a:moveTo>
                    <a:lnTo>
                      <a:pt x="91" y="165"/>
                    </a:lnTo>
                    <a:lnTo>
                      <a:pt x="97" y="165"/>
                    </a:lnTo>
                    <a:lnTo>
                      <a:pt x="103" y="164"/>
                    </a:lnTo>
                    <a:lnTo>
                      <a:pt x="109" y="163"/>
                    </a:lnTo>
                    <a:lnTo>
                      <a:pt x="113" y="160"/>
                    </a:lnTo>
                    <a:lnTo>
                      <a:pt x="117" y="157"/>
                    </a:lnTo>
                    <a:lnTo>
                      <a:pt x="120" y="153"/>
                    </a:lnTo>
                    <a:lnTo>
                      <a:pt x="123" y="146"/>
                    </a:lnTo>
                    <a:lnTo>
                      <a:pt x="123" y="140"/>
                    </a:lnTo>
                    <a:lnTo>
                      <a:pt x="123" y="132"/>
                    </a:lnTo>
                    <a:lnTo>
                      <a:pt x="120" y="126"/>
                    </a:lnTo>
                    <a:lnTo>
                      <a:pt x="118" y="122"/>
                    </a:lnTo>
                    <a:lnTo>
                      <a:pt x="114" y="118"/>
                    </a:lnTo>
                    <a:lnTo>
                      <a:pt x="110" y="114"/>
                    </a:lnTo>
                    <a:lnTo>
                      <a:pt x="105" y="112"/>
                    </a:lnTo>
                    <a:lnTo>
                      <a:pt x="98" y="111"/>
                    </a:lnTo>
                    <a:lnTo>
                      <a:pt x="92" y="111"/>
                    </a:lnTo>
                    <a:lnTo>
                      <a:pt x="44" y="111"/>
                    </a:lnTo>
                    <a:lnTo>
                      <a:pt x="44" y="165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0" name="Group 83"/>
            <p:cNvGrpSpPr>
              <a:grpSpLocks/>
            </p:cNvGrpSpPr>
            <p:nvPr/>
          </p:nvGrpSpPr>
          <p:grpSpPr bwMode="auto">
            <a:xfrm>
              <a:off x="1350" y="2687"/>
              <a:ext cx="382" cy="382"/>
              <a:chOff x="1350" y="2687"/>
              <a:chExt cx="382" cy="382"/>
            </a:xfrm>
          </p:grpSpPr>
          <p:sp>
            <p:nvSpPr>
              <p:cNvPr id="2157" name="Rectangle 84"/>
              <p:cNvSpPr>
                <a:spLocks noChangeArrowheads="1"/>
              </p:cNvSpPr>
              <p:nvPr/>
            </p:nvSpPr>
            <p:spPr bwMode="auto">
              <a:xfrm>
                <a:off x="1350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8" name="Freeform 85"/>
              <p:cNvSpPr>
                <a:spLocks/>
              </p:cNvSpPr>
              <p:nvPr/>
            </p:nvSpPr>
            <p:spPr bwMode="auto">
              <a:xfrm>
                <a:off x="1350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9" name="Freeform 86"/>
              <p:cNvSpPr>
                <a:spLocks/>
              </p:cNvSpPr>
              <p:nvPr/>
            </p:nvSpPr>
            <p:spPr bwMode="auto">
              <a:xfrm>
                <a:off x="1655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0" name="Freeform 87"/>
              <p:cNvSpPr>
                <a:spLocks/>
              </p:cNvSpPr>
              <p:nvPr/>
            </p:nvSpPr>
            <p:spPr bwMode="auto">
              <a:xfrm>
                <a:off x="1409" y="2805"/>
                <a:ext cx="187" cy="208"/>
              </a:xfrm>
              <a:custGeom>
                <a:avLst/>
                <a:gdLst>
                  <a:gd name="T0" fmla="*/ 142 w 187"/>
                  <a:gd name="T1" fmla="*/ 72 h 208"/>
                  <a:gd name="T2" fmla="*/ 137 w 187"/>
                  <a:gd name="T3" fmla="*/ 57 h 208"/>
                  <a:gd name="T4" fmla="*/ 128 w 187"/>
                  <a:gd name="T5" fmla="*/ 46 h 208"/>
                  <a:gd name="T6" fmla="*/ 115 w 187"/>
                  <a:gd name="T7" fmla="*/ 39 h 208"/>
                  <a:gd name="T8" fmla="*/ 99 w 187"/>
                  <a:gd name="T9" fmla="*/ 37 h 208"/>
                  <a:gd name="T10" fmla="*/ 92 w 187"/>
                  <a:gd name="T11" fmla="*/ 37 h 208"/>
                  <a:gd name="T12" fmla="*/ 79 w 187"/>
                  <a:gd name="T13" fmla="*/ 40 h 208"/>
                  <a:gd name="T14" fmla="*/ 69 w 187"/>
                  <a:gd name="T15" fmla="*/ 45 h 208"/>
                  <a:gd name="T16" fmla="*/ 61 w 187"/>
                  <a:gd name="T17" fmla="*/ 53 h 208"/>
                  <a:gd name="T18" fmla="*/ 51 w 187"/>
                  <a:gd name="T19" fmla="*/ 68 h 208"/>
                  <a:gd name="T20" fmla="*/ 45 w 187"/>
                  <a:gd name="T21" fmla="*/ 92 h 208"/>
                  <a:gd name="T22" fmla="*/ 45 w 187"/>
                  <a:gd name="T23" fmla="*/ 105 h 208"/>
                  <a:gd name="T24" fmla="*/ 47 w 187"/>
                  <a:gd name="T25" fmla="*/ 129 h 208"/>
                  <a:gd name="T26" fmla="*/ 57 w 187"/>
                  <a:gd name="T27" fmla="*/ 151 h 208"/>
                  <a:gd name="T28" fmla="*/ 64 w 187"/>
                  <a:gd name="T29" fmla="*/ 160 h 208"/>
                  <a:gd name="T30" fmla="*/ 74 w 187"/>
                  <a:gd name="T31" fmla="*/ 166 h 208"/>
                  <a:gd name="T32" fmla="*/ 85 w 187"/>
                  <a:gd name="T33" fmla="*/ 170 h 208"/>
                  <a:gd name="T34" fmla="*/ 99 w 187"/>
                  <a:gd name="T35" fmla="*/ 171 h 208"/>
                  <a:gd name="T36" fmla="*/ 109 w 187"/>
                  <a:gd name="T37" fmla="*/ 170 h 208"/>
                  <a:gd name="T38" fmla="*/ 124 w 187"/>
                  <a:gd name="T39" fmla="*/ 164 h 208"/>
                  <a:gd name="T40" fmla="*/ 135 w 187"/>
                  <a:gd name="T41" fmla="*/ 152 h 208"/>
                  <a:gd name="T42" fmla="*/ 142 w 187"/>
                  <a:gd name="T43" fmla="*/ 136 h 208"/>
                  <a:gd name="T44" fmla="*/ 187 w 187"/>
                  <a:gd name="T45" fmla="*/ 127 h 208"/>
                  <a:gd name="T46" fmla="*/ 186 w 187"/>
                  <a:gd name="T47" fmla="*/ 136 h 208"/>
                  <a:gd name="T48" fmla="*/ 182 w 187"/>
                  <a:gd name="T49" fmla="*/ 153 h 208"/>
                  <a:gd name="T50" fmla="*/ 174 w 187"/>
                  <a:gd name="T51" fmla="*/ 168 h 208"/>
                  <a:gd name="T52" fmla="*/ 165 w 187"/>
                  <a:gd name="T53" fmla="*/ 181 h 208"/>
                  <a:gd name="T54" fmla="*/ 153 w 187"/>
                  <a:gd name="T55" fmla="*/ 192 h 208"/>
                  <a:gd name="T56" fmla="*/ 140 w 187"/>
                  <a:gd name="T57" fmla="*/ 200 h 208"/>
                  <a:gd name="T58" fmla="*/ 124 w 187"/>
                  <a:gd name="T59" fmla="*/ 205 h 208"/>
                  <a:gd name="T60" fmla="*/ 108 w 187"/>
                  <a:gd name="T61" fmla="*/ 208 h 208"/>
                  <a:gd name="T62" fmla="*/ 99 w 187"/>
                  <a:gd name="T63" fmla="*/ 208 h 208"/>
                  <a:gd name="T64" fmla="*/ 77 w 187"/>
                  <a:gd name="T65" fmla="*/ 206 h 208"/>
                  <a:gd name="T66" fmla="*/ 58 w 187"/>
                  <a:gd name="T67" fmla="*/ 200 h 208"/>
                  <a:gd name="T68" fmla="*/ 41 w 187"/>
                  <a:gd name="T69" fmla="*/ 190 h 208"/>
                  <a:gd name="T70" fmla="*/ 27 w 187"/>
                  <a:gd name="T71" fmla="*/ 179 h 208"/>
                  <a:gd name="T72" fmla="*/ 15 w 187"/>
                  <a:gd name="T73" fmla="*/ 163 h 208"/>
                  <a:gd name="T74" fmla="*/ 7 w 187"/>
                  <a:gd name="T75" fmla="*/ 145 h 208"/>
                  <a:gd name="T76" fmla="*/ 3 w 187"/>
                  <a:gd name="T77" fmla="*/ 126 h 208"/>
                  <a:gd name="T78" fmla="*/ 0 w 187"/>
                  <a:gd name="T79" fmla="*/ 105 h 208"/>
                  <a:gd name="T80" fmla="*/ 2 w 187"/>
                  <a:gd name="T81" fmla="*/ 94 h 208"/>
                  <a:gd name="T82" fmla="*/ 5 w 187"/>
                  <a:gd name="T83" fmla="*/ 73 h 208"/>
                  <a:gd name="T84" fmla="*/ 11 w 187"/>
                  <a:gd name="T85" fmla="*/ 54 h 208"/>
                  <a:gd name="T86" fmla="*/ 21 w 187"/>
                  <a:gd name="T87" fmla="*/ 37 h 208"/>
                  <a:gd name="T88" fmla="*/ 33 w 187"/>
                  <a:gd name="T89" fmla="*/ 23 h 208"/>
                  <a:gd name="T90" fmla="*/ 49 w 187"/>
                  <a:gd name="T91" fmla="*/ 12 h 208"/>
                  <a:gd name="T92" fmla="*/ 67 w 187"/>
                  <a:gd name="T93" fmla="*/ 4 h 208"/>
                  <a:gd name="T94" fmla="*/ 87 w 187"/>
                  <a:gd name="T95" fmla="*/ 0 h 208"/>
                  <a:gd name="T96" fmla="*/ 99 w 187"/>
                  <a:gd name="T97" fmla="*/ 0 h 208"/>
                  <a:gd name="T98" fmla="*/ 130 w 187"/>
                  <a:gd name="T99" fmla="*/ 4 h 208"/>
                  <a:gd name="T100" fmla="*/ 145 w 187"/>
                  <a:gd name="T101" fmla="*/ 10 h 208"/>
                  <a:gd name="T102" fmla="*/ 156 w 187"/>
                  <a:gd name="T103" fmla="*/ 18 h 208"/>
                  <a:gd name="T104" fmla="*/ 167 w 187"/>
                  <a:gd name="T105" fmla="*/ 28 h 208"/>
                  <a:gd name="T106" fmla="*/ 175 w 187"/>
                  <a:gd name="T107" fmla="*/ 41 h 208"/>
                  <a:gd name="T108" fmla="*/ 182 w 187"/>
                  <a:gd name="T109" fmla="*/ 55 h 208"/>
                  <a:gd name="T110" fmla="*/ 185 w 187"/>
                  <a:gd name="T111" fmla="*/ 72 h 20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7"/>
                  <a:gd name="T169" fmla="*/ 0 h 208"/>
                  <a:gd name="T170" fmla="*/ 187 w 187"/>
                  <a:gd name="T171" fmla="*/ 208 h 20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7" h="208">
                    <a:moveTo>
                      <a:pt x="142" y="72"/>
                    </a:moveTo>
                    <a:lnTo>
                      <a:pt x="142" y="72"/>
                    </a:lnTo>
                    <a:lnTo>
                      <a:pt x="140" y="64"/>
                    </a:lnTo>
                    <a:lnTo>
                      <a:pt x="137" y="57"/>
                    </a:lnTo>
                    <a:lnTo>
                      <a:pt x="133" y="52"/>
                    </a:lnTo>
                    <a:lnTo>
                      <a:pt x="128" y="46"/>
                    </a:lnTo>
                    <a:lnTo>
                      <a:pt x="121" y="42"/>
                    </a:lnTo>
                    <a:lnTo>
                      <a:pt x="115" y="39"/>
                    </a:lnTo>
                    <a:lnTo>
                      <a:pt x="106" y="37"/>
                    </a:lnTo>
                    <a:lnTo>
                      <a:pt x="99" y="37"/>
                    </a:lnTo>
                    <a:lnTo>
                      <a:pt x="92" y="37"/>
                    </a:lnTo>
                    <a:lnTo>
                      <a:pt x="85" y="38"/>
                    </a:lnTo>
                    <a:lnTo>
                      <a:pt x="79" y="40"/>
                    </a:lnTo>
                    <a:lnTo>
                      <a:pt x="74" y="42"/>
                    </a:lnTo>
                    <a:lnTo>
                      <a:pt x="69" y="45"/>
                    </a:lnTo>
                    <a:lnTo>
                      <a:pt x="64" y="49"/>
                    </a:lnTo>
                    <a:lnTo>
                      <a:pt x="61" y="53"/>
                    </a:lnTo>
                    <a:lnTo>
                      <a:pt x="57" y="57"/>
                    </a:lnTo>
                    <a:lnTo>
                      <a:pt x="51" y="68"/>
                    </a:lnTo>
                    <a:lnTo>
                      <a:pt x="47" y="79"/>
                    </a:lnTo>
                    <a:lnTo>
                      <a:pt x="45" y="92"/>
                    </a:lnTo>
                    <a:lnTo>
                      <a:pt x="45" y="105"/>
                    </a:lnTo>
                    <a:lnTo>
                      <a:pt x="45" y="117"/>
                    </a:lnTo>
                    <a:lnTo>
                      <a:pt x="47" y="129"/>
                    </a:lnTo>
                    <a:lnTo>
                      <a:pt x="51" y="141"/>
                    </a:lnTo>
                    <a:lnTo>
                      <a:pt x="57" y="151"/>
                    </a:lnTo>
                    <a:lnTo>
                      <a:pt x="61" y="156"/>
                    </a:lnTo>
                    <a:lnTo>
                      <a:pt x="64" y="160"/>
                    </a:lnTo>
                    <a:lnTo>
                      <a:pt x="69" y="163"/>
                    </a:lnTo>
                    <a:lnTo>
                      <a:pt x="74" y="166"/>
                    </a:lnTo>
                    <a:lnTo>
                      <a:pt x="79" y="168"/>
                    </a:lnTo>
                    <a:lnTo>
                      <a:pt x="85" y="170"/>
                    </a:lnTo>
                    <a:lnTo>
                      <a:pt x="92" y="171"/>
                    </a:lnTo>
                    <a:lnTo>
                      <a:pt x="99" y="171"/>
                    </a:lnTo>
                    <a:lnTo>
                      <a:pt x="109" y="170"/>
                    </a:lnTo>
                    <a:lnTo>
                      <a:pt x="117" y="168"/>
                    </a:lnTo>
                    <a:lnTo>
                      <a:pt x="124" y="164"/>
                    </a:lnTo>
                    <a:lnTo>
                      <a:pt x="131" y="159"/>
                    </a:lnTo>
                    <a:lnTo>
                      <a:pt x="135" y="152"/>
                    </a:lnTo>
                    <a:lnTo>
                      <a:pt x="139" y="145"/>
                    </a:lnTo>
                    <a:lnTo>
                      <a:pt x="142" y="136"/>
                    </a:lnTo>
                    <a:lnTo>
                      <a:pt x="145" y="127"/>
                    </a:lnTo>
                    <a:lnTo>
                      <a:pt x="187" y="127"/>
                    </a:lnTo>
                    <a:lnTo>
                      <a:pt x="186" y="136"/>
                    </a:lnTo>
                    <a:lnTo>
                      <a:pt x="184" y="145"/>
                    </a:lnTo>
                    <a:lnTo>
                      <a:pt x="182" y="153"/>
                    </a:lnTo>
                    <a:lnTo>
                      <a:pt x="179" y="161"/>
                    </a:lnTo>
                    <a:lnTo>
                      <a:pt x="174" y="168"/>
                    </a:lnTo>
                    <a:lnTo>
                      <a:pt x="170" y="175"/>
                    </a:lnTo>
                    <a:lnTo>
                      <a:pt x="165" y="181"/>
                    </a:lnTo>
                    <a:lnTo>
                      <a:pt x="159" y="186"/>
                    </a:lnTo>
                    <a:lnTo>
                      <a:pt x="153" y="192"/>
                    </a:lnTo>
                    <a:lnTo>
                      <a:pt x="147" y="196"/>
                    </a:lnTo>
                    <a:lnTo>
                      <a:pt x="140" y="200"/>
                    </a:lnTo>
                    <a:lnTo>
                      <a:pt x="133" y="203"/>
                    </a:lnTo>
                    <a:lnTo>
                      <a:pt x="124" y="205"/>
                    </a:lnTo>
                    <a:lnTo>
                      <a:pt x="117" y="207"/>
                    </a:lnTo>
                    <a:lnTo>
                      <a:pt x="108" y="208"/>
                    </a:lnTo>
                    <a:lnTo>
                      <a:pt x="99" y="208"/>
                    </a:lnTo>
                    <a:lnTo>
                      <a:pt x="87" y="208"/>
                    </a:lnTo>
                    <a:lnTo>
                      <a:pt x="77" y="206"/>
                    </a:lnTo>
                    <a:lnTo>
                      <a:pt x="67" y="204"/>
                    </a:lnTo>
                    <a:lnTo>
                      <a:pt x="58" y="200"/>
                    </a:lnTo>
                    <a:lnTo>
                      <a:pt x="49" y="196"/>
                    </a:lnTo>
                    <a:lnTo>
                      <a:pt x="41" y="190"/>
                    </a:lnTo>
                    <a:lnTo>
                      <a:pt x="33" y="185"/>
                    </a:lnTo>
                    <a:lnTo>
                      <a:pt x="27" y="179"/>
                    </a:lnTo>
                    <a:lnTo>
                      <a:pt x="21" y="171"/>
                    </a:lnTo>
                    <a:lnTo>
                      <a:pt x="15" y="163"/>
                    </a:lnTo>
                    <a:lnTo>
                      <a:pt x="11" y="154"/>
                    </a:lnTo>
                    <a:lnTo>
                      <a:pt x="7" y="145"/>
                    </a:lnTo>
                    <a:lnTo>
                      <a:pt x="5" y="135"/>
                    </a:lnTo>
                    <a:lnTo>
                      <a:pt x="3" y="126"/>
                    </a:lnTo>
                    <a:lnTo>
                      <a:pt x="2" y="115"/>
                    </a:lnTo>
                    <a:lnTo>
                      <a:pt x="0" y="105"/>
                    </a:lnTo>
                    <a:lnTo>
                      <a:pt x="2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7" y="63"/>
                    </a:lnTo>
                    <a:lnTo>
                      <a:pt x="11" y="54"/>
                    </a:lnTo>
                    <a:lnTo>
                      <a:pt x="15" y="45"/>
                    </a:lnTo>
                    <a:lnTo>
                      <a:pt x="21" y="37"/>
                    </a:lnTo>
                    <a:lnTo>
                      <a:pt x="27" y="30"/>
                    </a:lnTo>
                    <a:lnTo>
                      <a:pt x="33" y="23"/>
                    </a:lnTo>
                    <a:lnTo>
                      <a:pt x="41" y="17"/>
                    </a:lnTo>
                    <a:lnTo>
                      <a:pt x="49" y="12"/>
                    </a:lnTo>
                    <a:lnTo>
                      <a:pt x="58" y="7"/>
                    </a:lnTo>
                    <a:lnTo>
                      <a:pt x="67" y="4"/>
                    </a:lnTo>
                    <a:lnTo>
                      <a:pt x="77" y="2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5" y="1"/>
                    </a:lnTo>
                    <a:lnTo>
                      <a:pt x="130" y="4"/>
                    </a:lnTo>
                    <a:lnTo>
                      <a:pt x="137" y="7"/>
                    </a:lnTo>
                    <a:lnTo>
                      <a:pt x="145" y="10"/>
                    </a:lnTo>
                    <a:lnTo>
                      <a:pt x="151" y="14"/>
                    </a:lnTo>
                    <a:lnTo>
                      <a:pt x="156" y="18"/>
                    </a:lnTo>
                    <a:lnTo>
                      <a:pt x="162" y="23"/>
                    </a:lnTo>
                    <a:lnTo>
                      <a:pt x="167" y="28"/>
                    </a:lnTo>
                    <a:lnTo>
                      <a:pt x="171" y="34"/>
                    </a:lnTo>
                    <a:lnTo>
                      <a:pt x="175" y="41"/>
                    </a:lnTo>
                    <a:lnTo>
                      <a:pt x="179" y="48"/>
                    </a:lnTo>
                    <a:lnTo>
                      <a:pt x="182" y="55"/>
                    </a:lnTo>
                    <a:lnTo>
                      <a:pt x="184" y="63"/>
                    </a:lnTo>
                    <a:lnTo>
                      <a:pt x="185" y="72"/>
                    </a:lnTo>
                    <a:lnTo>
                      <a:pt x="142" y="7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1" name="Group 88"/>
            <p:cNvGrpSpPr>
              <a:grpSpLocks/>
            </p:cNvGrpSpPr>
            <p:nvPr/>
          </p:nvGrpSpPr>
          <p:grpSpPr bwMode="auto">
            <a:xfrm>
              <a:off x="1694" y="2687"/>
              <a:ext cx="381" cy="382"/>
              <a:chOff x="1694" y="2687"/>
              <a:chExt cx="381" cy="382"/>
            </a:xfrm>
          </p:grpSpPr>
          <p:sp>
            <p:nvSpPr>
              <p:cNvPr id="2153" name="Rectangle 89"/>
              <p:cNvSpPr>
                <a:spLocks noChangeArrowheads="1"/>
              </p:cNvSpPr>
              <p:nvPr/>
            </p:nvSpPr>
            <p:spPr bwMode="auto">
              <a:xfrm>
                <a:off x="169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4" name="Freeform 90"/>
              <p:cNvSpPr>
                <a:spLocks/>
              </p:cNvSpPr>
              <p:nvPr/>
            </p:nvSpPr>
            <p:spPr bwMode="auto">
              <a:xfrm>
                <a:off x="169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" name="Freeform 91"/>
              <p:cNvSpPr>
                <a:spLocks/>
              </p:cNvSpPr>
              <p:nvPr/>
            </p:nvSpPr>
            <p:spPr bwMode="auto">
              <a:xfrm>
                <a:off x="199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6" name="Freeform 92"/>
              <p:cNvSpPr>
                <a:spLocks noEditPoints="1"/>
              </p:cNvSpPr>
              <p:nvPr/>
            </p:nvSpPr>
            <p:spPr bwMode="auto">
              <a:xfrm>
                <a:off x="1758" y="2809"/>
                <a:ext cx="176" cy="200"/>
              </a:xfrm>
              <a:custGeom>
                <a:avLst/>
                <a:gdLst>
                  <a:gd name="T0" fmla="*/ 86 w 176"/>
                  <a:gd name="T1" fmla="*/ 0 h 200"/>
                  <a:gd name="T2" fmla="*/ 96 w 176"/>
                  <a:gd name="T3" fmla="*/ 1 h 200"/>
                  <a:gd name="T4" fmla="*/ 114 w 176"/>
                  <a:gd name="T5" fmla="*/ 3 h 200"/>
                  <a:gd name="T6" fmla="*/ 129 w 176"/>
                  <a:gd name="T7" fmla="*/ 10 h 200"/>
                  <a:gd name="T8" fmla="*/ 144 w 176"/>
                  <a:gd name="T9" fmla="*/ 19 h 200"/>
                  <a:gd name="T10" fmla="*/ 156 w 176"/>
                  <a:gd name="T11" fmla="*/ 31 h 200"/>
                  <a:gd name="T12" fmla="*/ 166 w 176"/>
                  <a:gd name="T13" fmla="*/ 47 h 200"/>
                  <a:gd name="T14" fmla="*/ 173 w 176"/>
                  <a:gd name="T15" fmla="*/ 66 h 200"/>
                  <a:gd name="T16" fmla="*/ 176 w 176"/>
                  <a:gd name="T17" fmla="*/ 87 h 200"/>
                  <a:gd name="T18" fmla="*/ 176 w 176"/>
                  <a:gd name="T19" fmla="*/ 99 h 200"/>
                  <a:gd name="T20" fmla="*/ 175 w 176"/>
                  <a:gd name="T21" fmla="*/ 120 h 200"/>
                  <a:gd name="T22" fmla="*/ 171 w 176"/>
                  <a:gd name="T23" fmla="*/ 139 h 200"/>
                  <a:gd name="T24" fmla="*/ 164 w 176"/>
                  <a:gd name="T25" fmla="*/ 157 h 200"/>
                  <a:gd name="T26" fmla="*/ 154 w 176"/>
                  <a:gd name="T27" fmla="*/ 171 h 200"/>
                  <a:gd name="T28" fmla="*/ 141 w 176"/>
                  <a:gd name="T29" fmla="*/ 183 h 200"/>
                  <a:gd name="T30" fmla="*/ 126 w 176"/>
                  <a:gd name="T31" fmla="*/ 192 h 200"/>
                  <a:gd name="T32" fmla="*/ 107 w 176"/>
                  <a:gd name="T33" fmla="*/ 198 h 200"/>
                  <a:gd name="T34" fmla="*/ 86 w 176"/>
                  <a:gd name="T35" fmla="*/ 200 h 200"/>
                  <a:gd name="T36" fmla="*/ 0 w 176"/>
                  <a:gd name="T37" fmla="*/ 0 h 200"/>
                  <a:gd name="T38" fmla="*/ 83 w 176"/>
                  <a:gd name="T39" fmla="*/ 163 h 200"/>
                  <a:gd name="T40" fmla="*/ 92 w 176"/>
                  <a:gd name="T41" fmla="*/ 162 h 200"/>
                  <a:gd name="T42" fmla="*/ 109 w 176"/>
                  <a:gd name="T43" fmla="*/ 156 h 200"/>
                  <a:gd name="T44" fmla="*/ 123 w 176"/>
                  <a:gd name="T45" fmla="*/ 142 h 200"/>
                  <a:gd name="T46" fmla="*/ 132 w 176"/>
                  <a:gd name="T47" fmla="*/ 119 h 200"/>
                  <a:gd name="T48" fmla="*/ 133 w 176"/>
                  <a:gd name="T49" fmla="*/ 103 h 200"/>
                  <a:gd name="T50" fmla="*/ 129 w 176"/>
                  <a:gd name="T51" fmla="*/ 76 h 200"/>
                  <a:gd name="T52" fmla="*/ 123 w 176"/>
                  <a:gd name="T53" fmla="*/ 59 h 200"/>
                  <a:gd name="T54" fmla="*/ 117 w 176"/>
                  <a:gd name="T55" fmla="*/ 51 h 200"/>
                  <a:gd name="T56" fmla="*/ 107 w 176"/>
                  <a:gd name="T57" fmla="*/ 45 h 200"/>
                  <a:gd name="T58" fmla="*/ 97 w 176"/>
                  <a:gd name="T59" fmla="*/ 39 h 200"/>
                  <a:gd name="T60" fmla="*/ 83 w 176"/>
                  <a:gd name="T61" fmla="*/ 37 h 200"/>
                  <a:gd name="T62" fmla="*/ 44 w 176"/>
                  <a:gd name="T63" fmla="*/ 37 h 20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6"/>
                  <a:gd name="T97" fmla="*/ 0 h 200"/>
                  <a:gd name="T98" fmla="*/ 176 w 176"/>
                  <a:gd name="T99" fmla="*/ 200 h 20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6" h="200">
                    <a:moveTo>
                      <a:pt x="0" y="0"/>
                    </a:moveTo>
                    <a:lnTo>
                      <a:pt x="86" y="0"/>
                    </a:lnTo>
                    <a:lnTo>
                      <a:pt x="96" y="1"/>
                    </a:lnTo>
                    <a:lnTo>
                      <a:pt x="105" y="2"/>
                    </a:lnTo>
                    <a:lnTo>
                      <a:pt x="114" y="3"/>
                    </a:lnTo>
                    <a:lnTo>
                      <a:pt x="122" y="6"/>
                    </a:lnTo>
                    <a:lnTo>
                      <a:pt x="129" y="10"/>
                    </a:lnTo>
                    <a:lnTo>
                      <a:pt x="137" y="14"/>
                    </a:lnTo>
                    <a:lnTo>
                      <a:pt x="144" y="19"/>
                    </a:lnTo>
                    <a:lnTo>
                      <a:pt x="151" y="24"/>
                    </a:lnTo>
                    <a:lnTo>
                      <a:pt x="156" y="31"/>
                    </a:lnTo>
                    <a:lnTo>
                      <a:pt x="161" y="38"/>
                    </a:lnTo>
                    <a:lnTo>
                      <a:pt x="166" y="47"/>
                    </a:lnTo>
                    <a:lnTo>
                      <a:pt x="170" y="55"/>
                    </a:lnTo>
                    <a:lnTo>
                      <a:pt x="173" y="66"/>
                    </a:lnTo>
                    <a:lnTo>
                      <a:pt x="175" y="75"/>
                    </a:lnTo>
                    <a:lnTo>
                      <a:pt x="176" y="87"/>
                    </a:lnTo>
                    <a:lnTo>
                      <a:pt x="176" y="99"/>
                    </a:lnTo>
                    <a:lnTo>
                      <a:pt x="176" y="109"/>
                    </a:lnTo>
                    <a:lnTo>
                      <a:pt x="175" y="120"/>
                    </a:lnTo>
                    <a:lnTo>
                      <a:pt x="173" y="129"/>
                    </a:lnTo>
                    <a:lnTo>
                      <a:pt x="171" y="139"/>
                    </a:lnTo>
                    <a:lnTo>
                      <a:pt x="168" y="148"/>
                    </a:lnTo>
                    <a:lnTo>
                      <a:pt x="164" y="157"/>
                    </a:lnTo>
                    <a:lnTo>
                      <a:pt x="159" y="164"/>
                    </a:lnTo>
                    <a:lnTo>
                      <a:pt x="154" y="171"/>
                    </a:lnTo>
                    <a:lnTo>
                      <a:pt x="149" y="178"/>
                    </a:lnTo>
                    <a:lnTo>
                      <a:pt x="141" y="183"/>
                    </a:lnTo>
                    <a:lnTo>
                      <a:pt x="134" y="189"/>
                    </a:lnTo>
                    <a:lnTo>
                      <a:pt x="126" y="192"/>
                    </a:lnTo>
                    <a:lnTo>
                      <a:pt x="117" y="196"/>
                    </a:lnTo>
                    <a:lnTo>
                      <a:pt x="107" y="198"/>
                    </a:lnTo>
                    <a:lnTo>
                      <a:pt x="97" y="199"/>
                    </a:lnTo>
                    <a:lnTo>
                      <a:pt x="86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163"/>
                    </a:moveTo>
                    <a:lnTo>
                      <a:pt x="83" y="163"/>
                    </a:lnTo>
                    <a:lnTo>
                      <a:pt x="92" y="162"/>
                    </a:lnTo>
                    <a:lnTo>
                      <a:pt x="101" y="160"/>
                    </a:lnTo>
                    <a:lnTo>
                      <a:pt x="109" y="156"/>
                    </a:lnTo>
                    <a:lnTo>
                      <a:pt x="117" y="149"/>
                    </a:lnTo>
                    <a:lnTo>
                      <a:pt x="123" y="142"/>
                    </a:lnTo>
                    <a:lnTo>
                      <a:pt x="128" y="131"/>
                    </a:lnTo>
                    <a:lnTo>
                      <a:pt x="132" y="119"/>
                    </a:lnTo>
                    <a:lnTo>
                      <a:pt x="133" y="103"/>
                    </a:lnTo>
                    <a:lnTo>
                      <a:pt x="132" y="89"/>
                    </a:lnTo>
                    <a:lnTo>
                      <a:pt x="129" y="76"/>
                    </a:lnTo>
                    <a:lnTo>
                      <a:pt x="126" y="65"/>
                    </a:lnTo>
                    <a:lnTo>
                      <a:pt x="123" y="59"/>
                    </a:lnTo>
                    <a:lnTo>
                      <a:pt x="120" y="55"/>
                    </a:lnTo>
                    <a:lnTo>
                      <a:pt x="117" y="51"/>
                    </a:lnTo>
                    <a:lnTo>
                      <a:pt x="113" y="48"/>
                    </a:lnTo>
                    <a:lnTo>
                      <a:pt x="107" y="45"/>
                    </a:lnTo>
                    <a:lnTo>
                      <a:pt x="102" y="41"/>
                    </a:lnTo>
                    <a:lnTo>
                      <a:pt x="97" y="39"/>
                    </a:lnTo>
                    <a:lnTo>
                      <a:pt x="90" y="38"/>
                    </a:lnTo>
                    <a:lnTo>
                      <a:pt x="83" y="37"/>
                    </a:lnTo>
                    <a:lnTo>
                      <a:pt x="75" y="37"/>
                    </a:lnTo>
                    <a:lnTo>
                      <a:pt x="44" y="37"/>
                    </a:lnTo>
                    <a:lnTo>
                      <a:pt x="44" y="16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2E76"/>
                  </a:gs>
                  <a:gs pos="100000">
                    <a:srgbClr val="0064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2" name="Group 93"/>
            <p:cNvGrpSpPr>
              <a:grpSpLocks/>
            </p:cNvGrpSpPr>
            <p:nvPr/>
          </p:nvGrpSpPr>
          <p:grpSpPr bwMode="auto">
            <a:xfrm>
              <a:off x="2037" y="2687"/>
              <a:ext cx="381" cy="382"/>
              <a:chOff x="2037" y="2687"/>
              <a:chExt cx="381" cy="382"/>
            </a:xfrm>
          </p:grpSpPr>
          <p:sp>
            <p:nvSpPr>
              <p:cNvPr id="2149" name="Rectangle 94"/>
              <p:cNvSpPr>
                <a:spLocks noChangeArrowheads="1"/>
              </p:cNvSpPr>
              <p:nvPr/>
            </p:nvSpPr>
            <p:spPr bwMode="auto">
              <a:xfrm>
                <a:off x="203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50" name="Freeform 95"/>
              <p:cNvSpPr>
                <a:spLocks/>
              </p:cNvSpPr>
              <p:nvPr/>
            </p:nvSpPr>
            <p:spPr bwMode="auto">
              <a:xfrm>
                <a:off x="2037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" name="Freeform 96"/>
              <p:cNvSpPr>
                <a:spLocks/>
              </p:cNvSpPr>
              <p:nvPr/>
            </p:nvSpPr>
            <p:spPr bwMode="auto">
              <a:xfrm>
                <a:off x="2342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" name="Freeform 97"/>
              <p:cNvSpPr>
                <a:spLocks/>
              </p:cNvSpPr>
              <p:nvPr/>
            </p:nvSpPr>
            <p:spPr bwMode="auto">
              <a:xfrm>
                <a:off x="2113" y="2809"/>
                <a:ext cx="153" cy="200"/>
              </a:xfrm>
              <a:custGeom>
                <a:avLst/>
                <a:gdLst>
                  <a:gd name="T0" fmla="*/ 0 w 153"/>
                  <a:gd name="T1" fmla="*/ 0 h 200"/>
                  <a:gd name="T2" fmla="*/ 150 w 153"/>
                  <a:gd name="T3" fmla="*/ 0 h 200"/>
                  <a:gd name="T4" fmla="*/ 150 w 153"/>
                  <a:gd name="T5" fmla="*/ 37 h 200"/>
                  <a:gd name="T6" fmla="*/ 45 w 153"/>
                  <a:gd name="T7" fmla="*/ 37 h 200"/>
                  <a:gd name="T8" fmla="*/ 45 w 153"/>
                  <a:gd name="T9" fmla="*/ 80 h 200"/>
                  <a:gd name="T10" fmla="*/ 141 w 153"/>
                  <a:gd name="T11" fmla="*/ 80 h 200"/>
                  <a:gd name="T12" fmla="*/ 141 w 153"/>
                  <a:gd name="T13" fmla="*/ 114 h 200"/>
                  <a:gd name="T14" fmla="*/ 45 w 153"/>
                  <a:gd name="T15" fmla="*/ 114 h 200"/>
                  <a:gd name="T16" fmla="*/ 45 w 153"/>
                  <a:gd name="T17" fmla="*/ 163 h 200"/>
                  <a:gd name="T18" fmla="*/ 153 w 153"/>
                  <a:gd name="T19" fmla="*/ 163 h 200"/>
                  <a:gd name="T20" fmla="*/ 153 w 153"/>
                  <a:gd name="T21" fmla="*/ 200 h 200"/>
                  <a:gd name="T22" fmla="*/ 0 w 153"/>
                  <a:gd name="T23" fmla="*/ 200 h 200"/>
                  <a:gd name="T24" fmla="*/ 0 w 153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"/>
                  <a:gd name="T40" fmla="*/ 0 h 200"/>
                  <a:gd name="T41" fmla="*/ 153 w 153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" h="200">
                    <a:moveTo>
                      <a:pt x="0" y="0"/>
                    </a:moveTo>
                    <a:lnTo>
                      <a:pt x="150" y="0"/>
                    </a:lnTo>
                    <a:lnTo>
                      <a:pt x="150" y="37"/>
                    </a:lnTo>
                    <a:lnTo>
                      <a:pt x="45" y="37"/>
                    </a:lnTo>
                    <a:lnTo>
                      <a:pt x="45" y="80"/>
                    </a:lnTo>
                    <a:lnTo>
                      <a:pt x="141" y="80"/>
                    </a:lnTo>
                    <a:lnTo>
                      <a:pt x="141" y="114"/>
                    </a:lnTo>
                    <a:lnTo>
                      <a:pt x="45" y="114"/>
                    </a:lnTo>
                    <a:lnTo>
                      <a:pt x="45" y="163"/>
                    </a:lnTo>
                    <a:lnTo>
                      <a:pt x="153" y="163"/>
                    </a:lnTo>
                    <a:lnTo>
                      <a:pt x="15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3" name="Group 98"/>
            <p:cNvGrpSpPr>
              <a:grpSpLocks/>
            </p:cNvGrpSpPr>
            <p:nvPr/>
          </p:nvGrpSpPr>
          <p:grpSpPr bwMode="auto">
            <a:xfrm>
              <a:off x="2380" y="2687"/>
              <a:ext cx="382" cy="382"/>
              <a:chOff x="2380" y="2687"/>
              <a:chExt cx="382" cy="382"/>
            </a:xfrm>
          </p:grpSpPr>
          <p:sp>
            <p:nvSpPr>
              <p:cNvPr id="2145" name="Rectangle 99"/>
              <p:cNvSpPr>
                <a:spLocks noChangeArrowheads="1"/>
              </p:cNvSpPr>
              <p:nvPr/>
            </p:nvSpPr>
            <p:spPr bwMode="auto">
              <a:xfrm>
                <a:off x="2380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6" name="Freeform 100"/>
              <p:cNvSpPr>
                <a:spLocks/>
              </p:cNvSpPr>
              <p:nvPr/>
            </p:nvSpPr>
            <p:spPr bwMode="auto">
              <a:xfrm>
                <a:off x="2380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7" name="Freeform 101"/>
              <p:cNvSpPr>
                <a:spLocks/>
              </p:cNvSpPr>
              <p:nvPr/>
            </p:nvSpPr>
            <p:spPr bwMode="auto">
              <a:xfrm>
                <a:off x="268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8" name="Freeform 102"/>
              <p:cNvSpPr>
                <a:spLocks/>
              </p:cNvSpPr>
              <p:nvPr/>
            </p:nvSpPr>
            <p:spPr bwMode="auto">
              <a:xfrm>
                <a:off x="2463" y="2809"/>
                <a:ext cx="140" cy="200"/>
              </a:xfrm>
              <a:custGeom>
                <a:avLst/>
                <a:gdLst>
                  <a:gd name="T0" fmla="*/ 0 w 140"/>
                  <a:gd name="T1" fmla="*/ 0 h 200"/>
                  <a:gd name="T2" fmla="*/ 140 w 140"/>
                  <a:gd name="T3" fmla="*/ 0 h 200"/>
                  <a:gd name="T4" fmla="*/ 140 w 140"/>
                  <a:gd name="T5" fmla="*/ 37 h 200"/>
                  <a:gd name="T6" fmla="*/ 43 w 140"/>
                  <a:gd name="T7" fmla="*/ 37 h 200"/>
                  <a:gd name="T8" fmla="*/ 43 w 140"/>
                  <a:gd name="T9" fmla="*/ 84 h 200"/>
                  <a:gd name="T10" fmla="*/ 127 w 140"/>
                  <a:gd name="T11" fmla="*/ 84 h 200"/>
                  <a:gd name="T12" fmla="*/ 127 w 140"/>
                  <a:gd name="T13" fmla="*/ 118 h 200"/>
                  <a:gd name="T14" fmla="*/ 43 w 140"/>
                  <a:gd name="T15" fmla="*/ 118 h 200"/>
                  <a:gd name="T16" fmla="*/ 43 w 140"/>
                  <a:gd name="T17" fmla="*/ 200 h 200"/>
                  <a:gd name="T18" fmla="*/ 0 w 140"/>
                  <a:gd name="T19" fmla="*/ 200 h 200"/>
                  <a:gd name="T20" fmla="*/ 0 w 140"/>
                  <a:gd name="T21" fmla="*/ 0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0"/>
                  <a:gd name="T34" fmla="*/ 0 h 200"/>
                  <a:gd name="T35" fmla="*/ 140 w 140"/>
                  <a:gd name="T36" fmla="*/ 200 h 2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0" h="200">
                    <a:moveTo>
                      <a:pt x="0" y="0"/>
                    </a:moveTo>
                    <a:lnTo>
                      <a:pt x="140" y="0"/>
                    </a:lnTo>
                    <a:lnTo>
                      <a:pt x="140" y="37"/>
                    </a:lnTo>
                    <a:lnTo>
                      <a:pt x="43" y="37"/>
                    </a:lnTo>
                    <a:lnTo>
                      <a:pt x="43" y="84"/>
                    </a:lnTo>
                    <a:lnTo>
                      <a:pt x="127" y="84"/>
                    </a:lnTo>
                    <a:lnTo>
                      <a:pt x="127" y="118"/>
                    </a:lnTo>
                    <a:lnTo>
                      <a:pt x="43" y="118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4" name="Group 103"/>
            <p:cNvGrpSpPr>
              <a:grpSpLocks/>
            </p:cNvGrpSpPr>
            <p:nvPr/>
          </p:nvGrpSpPr>
          <p:grpSpPr bwMode="auto">
            <a:xfrm>
              <a:off x="2724" y="2687"/>
              <a:ext cx="381" cy="382"/>
              <a:chOff x="2724" y="2687"/>
              <a:chExt cx="381" cy="382"/>
            </a:xfrm>
          </p:grpSpPr>
          <p:sp>
            <p:nvSpPr>
              <p:cNvPr id="2141" name="Rectangle 104"/>
              <p:cNvSpPr>
                <a:spLocks noChangeArrowheads="1"/>
              </p:cNvSpPr>
              <p:nvPr/>
            </p:nvSpPr>
            <p:spPr bwMode="auto">
              <a:xfrm>
                <a:off x="272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42" name="Freeform 105"/>
              <p:cNvSpPr>
                <a:spLocks/>
              </p:cNvSpPr>
              <p:nvPr/>
            </p:nvSpPr>
            <p:spPr bwMode="auto">
              <a:xfrm>
                <a:off x="272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3" name="Freeform 106"/>
              <p:cNvSpPr>
                <a:spLocks/>
              </p:cNvSpPr>
              <p:nvPr/>
            </p:nvSpPr>
            <p:spPr bwMode="auto">
              <a:xfrm>
                <a:off x="302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4" name="Freeform 107"/>
              <p:cNvSpPr>
                <a:spLocks/>
              </p:cNvSpPr>
              <p:nvPr/>
            </p:nvSpPr>
            <p:spPr bwMode="auto">
              <a:xfrm>
                <a:off x="2783" y="2805"/>
                <a:ext cx="187" cy="208"/>
              </a:xfrm>
              <a:custGeom>
                <a:avLst/>
                <a:gdLst>
                  <a:gd name="T0" fmla="*/ 154 w 187"/>
                  <a:gd name="T1" fmla="*/ 181 h 208"/>
                  <a:gd name="T2" fmla="*/ 141 w 187"/>
                  <a:gd name="T3" fmla="*/ 194 h 208"/>
                  <a:gd name="T4" fmla="*/ 127 w 187"/>
                  <a:gd name="T5" fmla="*/ 202 h 208"/>
                  <a:gd name="T6" fmla="*/ 113 w 187"/>
                  <a:gd name="T7" fmla="*/ 207 h 208"/>
                  <a:gd name="T8" fmla="*/ 99 w 187"/>
                  <a:gd name="T9" fmla="*/ 208 h 208"/>
                  <a:gd name="T10" fmla="*/ 87 w 187"/>
                  <a:gd name="T11" fmla="*/ 208 h 208"/>
                  <a:gd name="T12" fmla="*/ 67 w 187"/>
                  <a:gd name="T13" fmla="*/ 204 h 208"/>
                  <a:gd name="T14" fmla="*/ 49 w 187"/>
                  <a:gd name="T15" fmla="*/ 196 h 208"/>
                  <a:gd name="T16" fmla="*/ 33 w 187"/>
                  <a:gd name="T17" fmla="*/ 185 h 208"/>
                  <a:gd name="T18" fmla="*/ 20 w 187"/>
                  <a:gd name="T19" fmla="*/ 171 h 208"/>
                  <a:gd name="T20" fmla="*/ 11 w 187"/>
                  <a:gd name="T21" fmla="*/ 154 h 208"/>
                  <a:gd name="T22" fmla="*/ 4 w 187"/>
                  <a:gd name="T23" fmla="*/ 135 h 208"/>
                  <a:gd name="T24" fmla="*/ 1 w 187"/>
                  <a:gd name="T25" fmla="*/ 115 h 208"/>
                  <a:gd name="T26" fmla="*/ 0 w 187"/>
                  <a:gd name="T27" fmla="*/ 105 h 208"/>
                  <a:gd name="T28" fmla="*/ 2 w 187"/>
                  <a:gd name="T29" fmla="*/ 84 h 208"/>
                  <a:gd name="T30" fmla="*/ 7 w 187"/>
                  <a:gd name="T31" fmla="*/ 63 h 208"/>
                  <a:gd name="T32" fmla="*/ 15 w 187"/>
                  <a:gd name="T33" fmla="*/ 45 h 208"/>
                  <a:gd name="T34" fmla="*/ 27 w 187"/>
                  <a:gd name="T35" fmla="*/ 30 h 208"/>
                  <a:gd name="T36" fmla="*/ 40 w 187"/>
                  <a:gd name="T37" fmla="*/ 17 h 208"/>
                  <a:gd name="T38" fmla="*/ 57 w 187"/>
                  <a:gd name="T39" fmla="*/ 7 h 208"/>
                  <a:gd name="T40" fmla="*/ 76 w 187"/>
                  <a:gd name="T41" fmla="*/ 2 h 208"/>
                  <a:gd name="T42" fmla="*/ 99 w 187"/>
                  <a:gd name="T43" fmla="*/ 0 h 208"/>
                  <a:gd name="T44" fmla="*/ 113 w 187"/>
                  <a:gd name="T45" fmla="*/ 1 h 208"/>
                  <a:gd name="T46" fmla="*/ 142 w 187"/>
                  <a:gd name="T47" fmla="*/ 9 h 208"/>
                  <a:gd name="T48" fmla="*/ 155 w 187"/>
                  <a:gd name="T49" fmla="*/ 18 h 208"/>
                  <a:gd name="T50" fmla="*/ 165 w 187"/>
                  <a:gd name="T51" fmla="*/ 27 h 208"/>
                  <a:gd name="T52" fmla="*/ 174 w 187"/>
                  <a:gd name="T53" fmla="*/ 40 h 208"/>
                  <a:gd name="T54" fmla="*/ 179 w 187"/>
                  <a:gd name="T55" fmla="*/ 54 h 208"/>
                  <a:gd name="T56" fmla="*/ 183 w 187"/>
                  <a:gd name="T57" fmla="*/ 70 h 208"/>
                  <a:gd name="T58" fmla="*/ 141 w 187"/>
                  <a:gd name="T59" fmla="*/ 70 h 208"/>
                  <a:gd name="T60" fmla="*/ 136 w 187"/>
                  <a:gd name="T61" fmla="*/ 55 h 208"/>
                  <a:gd name="T62" fmla="*/ 126 w 187"/>
                  <a:gd name="T63" fmla="*/ 45 h 208"/>
                  <a:gd name="T64" fmla="*/ 113 w 187"/>
                  <a:gd name="T65" fmla="*/ 39 h 208"/>
                  <a:gd name="T66" fmla="*/ 99 w 187"/>
                  <a:gd name="T67" fmla="*/ 37 h 208"/>
                  <a:gd name="T68" fmla="*/ 91 w 187"/>
                  <a:gd name="T69" fmla="*/ 37 h 208"/>
                  <a:gd name="T70" fmla="*/ 80 w 187"/>
                  <a:gd name="T71" fmla="*/ 40 h 208"/>
                  <a:gd name="T72" fmla="*/ 69 w 187"/>
                  <a:gd name="T73" fmla="*/ 45 h 208"/>
                  <a:gd name="T74" fmla="*/ 60 w 187"/>
                  <a:gd name="T75" fmla="*/ 53 h 208"/>
                  <a:gd name="T76" fmla="*/ 51 w 187"/>
                  <a:gd name="T77" fmla="*/ 68 h 208"/>
                  <a:gd name="T78" fmla="*/ 46 w 187"/>
                  <a:gd name="T79" fmla="*/ 92 h 208"/>
                  <a:gd name="T80" fmla="*/ 45 w 187"/>
                  <a:gd name="T81" fmla="*/ 105 h 208"/>
                  <a:gd name="T82" fmla="*/ 48 w 187"/>
                  <a:gd name="T83" fmla="*/ 129 h 208"/>
                  <a:gd name="T84" fmla="*/ 57 w 187"/>
                  <a:gd name="T85" fmla="*/ 151 h 208"/>
                  <a:gd name="T86" fmla="*/ 65 w 187"/>
                  <a:gd name="T87" fmla="*/ 160 h 208"/>
                  <a:gd name="T88" fmla="*/ 73 w 187"/>
                  <a:gd name="T89" fmla="*/ 166 h 208"/>
                  <a:gd name="T90" fmla="*/ 85 w 187"/>
                  <a:gd name="T91" fmla="*/ 170 h 208"/>
                  <a:gd name="T92" fmla="*/ 99 w 187"/>
                  <a:gd name="T93" fmla="*/ 171 h 208"/>
                  <a:gd name="T94" fmla="*/ 109 w 187"/>
                  <a:gd name="T95" fmla="*/ 171 h 208"/>
                  <a:gd name="T96" fmla="*/ 126 w 187"/>
                  <a:gd name="T97" fmla="*/ 165 h 208"/>
                  <a:gd name="T98" fmla="*/ 138 w 187"/>
                  <a:gd name="T99" fmla="*/ 154 h 208"/>
                  <a:gd name="T100" fmla="*/ 145 w 187"/>
                  <a:gd name="T101" fmla="*/ 139 h 208"/>
                  <a:gd name="T102" fmla="*/ 102 w 187"/>
                  <a:gd name="T103" fmla="*/ 129 h 208"/>
                  <a:gd name="T104" fmla="*/ 187 w 187"/>
                  <a:gd name="T105" fmla="*/ 96 h 208"/>
                  <a:gd name="T106" fmla="*/ 158 w 187"/>
                  <a:gd name="T107" fmla="*/ 204 h 2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87"/>
                  <a:gd name="T163" fmla="*/ 0 h 208"/>
                  <a:gd name="T164" fmla="*/ 187 w 187"/>
                  <a:gd name="T165" fmla="*/ 208 h 2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87" h="208">
                    <a:moveTo>
                      <a:pt x="154" y="181"/>
                    </a:moveTo>
                    <a:lnTo>
                      <a:pt x="154" y="181"/>
                    </a:lnTo>
                    <a:lnTo>
                      <a:pt x="147" y="188"/>
                    </a:lnTo>
                    <a:lnTo>
                      <a:pt x="141" y="194"/>
                    </a:lnTo>
                    <a:lnTo>
                      <a:pt x="135" y="199"/>
                    </a:lnTo>
                    <a:lnTo>
                      <a:pt x="127" y="202"/>
                    </a:lnTo>
                    <a:lnTo>
                      <a:pt x="121" y="205"/>
                    </a:lnTo>
                    <a:lnTo>
                      <a:pt x="113" y="207"/>
                    </a:lnTo>
                    <a:lnTo>
                      <a:pt x="106" y="208"/>
                    </a:lnTo>
                    <a:lnTo>
                      <a:pt x="99" y="208"/>
                    </a:lnTo>
                    <a:lnTo>
                      <a:pt x="87" y="208"/>
                    </a:lnTo>
                    <a:lnTo>
                      <a:pt x="76" y="206"/>
                    </a:lnTo>
                    <a:lnTo>
                      <a:pt x="67" y="204"/>
                    </a:lnTo>
                    <a:lnTo>
                      <a:pt x="57" y="200"/>
                    </a:lnTo>
                    <a:lnTo>
                      <a:pt x="49" y="196"/>
                    </a:lnTo>
                    <a:lnTo>
                      <a:pt x="40" y="190"/>
                    </a:lnTo>
                    <a:lnTo>
                      <a:pt x="33" y="185"/>
                    </a:lnTo>
                    <a:lnTo>
                      <a:pt x="27" y="179"/>
                    </a:lnTo>
                    <a:lnTo>
                      <a:pt x="20" y="171"/>
                    </a:lnTo>
                    <a:lnTo>
                      <a:pt x="15" y="163"/>
                    </a:lnTo>
                    <a:lnTo>
                      <a:pt x="11" y="154"/>
                    </a:lnTo>
                    <a:lnTo>
                      <a:pt x="7" y="145"/>
                    </a:lnTo>
                    <a:lnTo>
                      <a:pt x="4" y="135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3"/>
                    </a:lnTo>
                    <a:lnTo>
                      <a:pt x="11" y="54"/>
                    </a:lnTo>
                    <a:lnTo>
                      <a:pt x="15" y="45"/>
                    </a:lnTo>
                    <a:lnTo>
                      <a:pt x="20" y="37"/>
                    </a:lnTo>
                    <a:lnTo>
                      <a:pt x="27" y="30"/>
                    </a:lnTo>
                    <a:lnTo>
                      <a:pt x="33" y="23"/>
                    </a:lnTo>
                    <a:lnTo>
                      <a:pt x="40" y="17"/>
                    </a:lnTo>
                    <a:lnTo>
                      <a:pt x="49" y="12"/>
                    </a:lnTo>
                    <a:lnTo>
                      <a:pt x="57" y="7"/>
                    </a:lnTo>
                    <a:lnTo>
                      <a:pt x="67" y="4"/>
                    </a:lnTo>
                    <a:lnTo>
                      <a:pt x="76" y="2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3" y="1"/>
                    </a:lnTo>
                    <a:lnTo>
                      <a:pt x="128" y="4"/>
                    </a:lnTo>
                    <a:lnTo>
                      <a:pt x="142" y="9"/>
                    </a:lnTo>
                    <a:lnTo>
                      <a:pt x="148" y="14"/>
                    </a:lnTo>
                    <a:lnTo>
                      <a:pt x="155" y="18"/>
                    </a:lnTo>
                    <a:lnTo>
                      <a:pt x="160" y="22"/>
                    </a:lnTo>
                    <a:lnTo>
                      <a:pt x="165" y="27"/>
                    </a:lnTo>
                    <a:lnTo>
                      <a:pt x="170" y="34"/>
                    </a:lnTo>
                    <a:lnTo>
                      <a:pt x="174" y="40"/>
                    </a:lnTo>
                    <a:lnTo>
                      <a:pt x="177" y="46"/>
                    </a:lnTo>
                    <a:lnTo>
                      <a:pt x="179" y="54"/>
                    </a:lnTo>
                    <a:lnTo>
                      <a:pt x="181" y="61"/>
                    </a:lnTo>
                    <a:lnTo>
                      <a:pt x="183" y="70"/>
                    </a:lnTo>
                    <a:lnTo>
                      <a:pt x="141" y="70"/>
                    </a:lnTo>
                    <a:lnTo>
                      <a:pt x="139" y="62"/>
                    </a:lnTo>
                    <a:lnTo>
                      <a:pt x="136" y="55"/>
                    </a:lnTo>
                    <a:lnTo>
                      <a:pt x="130" y="50"/>
                    </a:lnTo>
                    <a:lnTo>
                      <a:pt x="126" y="45"/>
                    </a:lnTo>
                    <a:lnTo>
                      <a:pt x="120" y="41"/>
                    </a:lnTo>
                    <a:lnTo>
                      <a:pt x="113" y="39"/>
                    </a:lnTo>
                    <a:lnTo>
                      <a:pt x="106" y="37"/>
                    </a:lnTo>
                    <a:lnTo>
                      <a:pt x="99" y="37"/>
                    </a:lnTo>
                    <a:lnTo>
                      <a:pt x="91" y="37"/>
                    </a:lnTo>
                    <a:lnTo>
                      <a:pt x="85" y="38"/>
                    </a:lnTo>
                    <a:lnTo>
                      <a:pt x="80" y="40"/>
                    </a:lnTo>
                    <a:lnTo>
                      <a:pt x="73" y="42"/>
                    </a:lnTo>
                    <a:lnTo>
                      <a:pt x="69" y="45"/>
                    </a:lnTo>
                    <a:lnTo>
                      <a:pt x="65" y="49"/>
                    </a:lnTo>
                    <a:lnTo>
                      <a:pt x="60" y="53"/>
                    </a:lnTo>
                    <a:lnTo>
                      <a:pt x="57" y="57"/>
                    </a:lnTo>
                    <a:lnTo>
                      <a:pt x="51" y="68"/>
                    </a:lnTo>
                    <a:lnTo>
                      <a:pt x="48" y="79"/>
                    </a:lnTo>
                    <a:lnTo>
                      <a:pt x="46" y="92"/>
                    </a:lnTo>
                    <a:lnTo>
                      <a:pt x="45" y="105"/>
                    </a:lnTo>
                    <a:lnTo>
                      <a:pt x="46" y="117"/>
                    </a:lnTo>
                    <a:lnTo>
                      <a:pt x="48" y="129"/>
                    </a:lnTo>
                    <a:lnTo>
                      <a:pt x="51" y="141"/>
                    </a:lnTo>
                    <a:lnTo>
                      <a:pt x="57" y="151"/>
                    </a:lnTo>
                    <a:lnTo>
                      <a:pt x="60" y="156"/>
                    </a:lnTo>
                    <a:lnTo>
                      <a:pt x="65" y="160"/>
                    </a:lnTo>
                    <a:lnTo>
                      <a:pt x="69" y="163"/>
                    </a:lnTo>
                    <a:lnTo>
                      <a:pt x="73" y="166"/>
                    </a:lnTo>
                    <a:lnTo>
                      <a:pt x="80" y="168"/>
                    </a:lnTo>
                    <a:lnTo>
                      <a:pt x="85" y="170"/>
                    </a:lnTo>
                    <a:lnTo>
                      <a:pt x="91" y="171"/>
                    </a:lnTo>
                    <a:lnTo>
                      <a:pt x="99" y="171"/>
                    </a:lnTo>
                    <a:lnTo>
                      <a:pt x="109" y="171"/>
                    </a:lnTo>
                    <a:lnTo>
                      <a:pt x="118" y="169"/>
                    </a:lnTo>
                    <a:lnTo>
                      <a:pt x="126" y="165"/>
                    </a:lnTo>
                    <a:lnTo>
                      <a:pt x="133" y="161"/>
                    </a:lnTo>
                    <a:lnTo>
                      <a:pt x="138" y="154"/>
                    </a:lnTo>
                    <a:lnTo>
                      <a:pt x="142" y="147"/>
                    </a:lnTo>
                    <a:lnTo>
                      <a:pt x="145" y="139"/>
                    </a:lnTo>
                    <a:lnTo>
                      <a:pt x="146" y="129"/>
                    </a:lnTo>
                    <a:lnTo>
                      <a:pt x="102" y="129"/>
                    </a:lnTo>
                    <a:lnTo>
                      <a:pt x="102" y="96"/>
                    </a:lnTo>
                    <a:lnTo>
                      <a:pt x="187" y="96"/>
                    </a:lnTo>
                    <a:lnTo>
                      <a:pt x="187" y="204"/>
                    </a:lnTo>
                    <a:lnTo>
                      <a:pt x="158" y="204"/>
                    </a:lnTo>
                    <a:lnTo>
                      <a:pt x="154" y="181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5" name="Group 108"/>
            <p:cNvGrpSpPr>
              <a:grpSpLocks/>
            </p:cNvGrpSpPr>
            <p:nvPr/>
          </p:nvGrpSpPr>
          <p:grpSpPr bwMode="auto">
            <a:xfrm>
              <a:off x="3067" y="2687"/>
              <a:ext cx="382" cy="382"/>
              <a:chOff x="3067" y="2687"/>
              <a:chExt cx="382" cy="382"/>
            </a:xfrm>
          </p:grpSpPr>
          <p:sp>
            <p:nvSpPr>
              <p:cNvPr id="2137" name="Rectangle 109"/>
              <p:cNvSpPr>
                <a:spLocks noChangeArrowheads="1"/>
              </p:cNvSpPr>
              <p:nvPr/>
            </p:nvSpPr>
            <p:spPr bwMode="auto">
              <a:xfrm>
                <a:off x="306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8" name="Freeform 110"/>
              <p:cNvSpPr>
                <a:spLocks/>
              </p:cNvSpPr>
              <p:nvPr/>
            </p:nvSpPr>
            <p:spPr bwMode="auto">
              <a:xfrm>
                <a:off x="3067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9" name="Freeform 111"/>
              <p:cNvSpPr>
                <a:spLocks/>
              </p:cNvSpPr>
              <p:nvPr/>
            </p:nvSpPr>
            <p:spPr bwMode="auto">
              <a:xfrm>
                <a:off x="3372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0" name="Freeform 112"/>
              <p:cNvSpPr>
                <a:spLocks/>
              </p:cNvSpPr>
              <p:nvPr/>
            </p:nvSpPr>
            <p:spPr bwMode="auto">
              <a:xfrm>
                <a:off x="3135" y="2809"/>
                <a:ext cx="170" cy="200"/>
              </a:xfrm>
              <a:custGeom>
                <a:avLst/>
                <a:gdLst>
                  <a:gd name="T0" fmla="*/ 0 w 170"/>
                  <a:gd name="T1" fmla="*/ 0 h 200"/>
                  <a:gd name="T2" fmla="*/ 44 w 170"/>
                  <a:gd name="T3" fmla="*/ 0 h 200"/>
                  <a:gd name="T4" fmla="*/ 44 w 170"/>
                  <a:gd name="T5" fmla="*/ 76 h 200"/>
                  <a:gd name="T6" fmla="*/ 125 w 170"/>
                  <a:gd name="T7" fmla="*/ 76 h 200"/>
                  <a:gd name="T8" fmla="*/ 125 w 170"/>
                  <a:gd name="T9" fmla="*/ 0 h 200"/>
                  <a:gd name="T10" fmla="*/ 170 w 170"/>
                  <a:gd name="T11" fmla="*/ 0 h 200"/>
                  <a:gd name="T12" fmla="*/ 170 w 170"/>
                  <a:gd name="T13" fmla="*/ 200 h 200"/>
                  <a:gd name="T14" fmla="*/ 125 w 170"/>
                  <a:gd name="T15" fmla="*/ 200 h 200"/>
                  <a:gd name="T16" fmla="*/ 125 w 170"/>
                  <a:gd name="T17" fmla="*/ 113 h 200"/>
                  <a:gd name="T18" fmla="*/ 44 w 170"/>
                  <a:gd name="T19" fmla="*/ 113 h 200"/>
                  <a:gd name="T20" fmla="*/ 44 w 170"/>
                  <a:gd name="T21" fmla="*/ 200 h 200"/>
                  <a:gd name="T22" fmla="*/ 0 w 170"/>
                  <a:gd name="T23" fmla="*/ 200 h 200"/>
                  <a:gd name="T24" fmla="*/ 0 w 170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200"/>
                  <a:gd name="T41" fmla="*/ 170 w 17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200">
                    <a:moveTo>
                      <a:pt x="0" y="0"/>
                    </a:moveTo>
                    <a:lnTo>
                      <a:pt x="44" y="0"/>
                    </a:lnTo>
                    <a:lnTo>
                      <a:pt x="44" y="76"/>
                    </a:lnTo>
                    <a:lnTo>
                      <a:pt x="125" y="76"/>
                    </a:lnTo>
                    <a:lnTo>
                      <a:pt x="125" y="0"/>
                    </a:lnTo>
                    <a:lnTo>
                      <a:pt x="170" y="0"/>
                    </a:lnTo>
                    <a:lnTo>
                      <a:pt x="170" y="200"/>
                    </a:lnTo>
                    <a:lnTo>
                      <a:pt x="125" y="200"/>
                    </a:lnTo>
                    <a:lnTo>
                      <a:pt x="125" y="113"/>
                    </a:lnTo>
                    <a:lnTo>
                      <a:pt x="44" y="113"/>
                    </a:lnTo>
                    <a:lnTo>
                      <a:pt x="44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6" name="Group 113"/>
            <p:cNvGrpSpPr>
              <a:grpSpLocks/>
            </p:cNvGrpSpPr>
            <p:nvPr/>
          </p:nvGrpSpPr>
          <p:grpSpPr bwMode="auto">
            <a:xfrm>
              <a:off x="3411" y="2687"/>
              <a:ext cx="381" cy="382"/>
              <a:chOff x="3411" y="2687"/>
              <a:chExt cx="381" cy="382"/>
            </a:xfrm>
          </p:grpSpPr>
          <p:sp>
            <p:nvSpPr>
              <p:cNvPr id="2133" name="Rectangle 114"/>
              <p:cNvSpPr>
                <a:spLocks noChangeArrowheads="1"/>
              </p:cNvSpPr>
              <p:nvPr/>
            </p:nvSpPr>
            <p:spPr bwMode="auto">
              <a:xfrm>
                <a:off x="3411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4" name="Freeform 115"/>
              <p:cNvSpPr>
                <a:spLocks/>
              </p:cNvSpPr>
              <p:nvPr/>
            </p:nvSpPr>
            <p:spPr bwMode="auto">
              <a:xfrm>
                <a:off x="3411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5" name="Freeform 116"/>
              <p:cNvSpPr>
                <a:spLocks/>
              </p:cNvSpPr>
              <p:nvPr/>
            </p:nvSpPr>
            <p:spPr bwMode="auto">
              <a:xfrm>
                <a:off x="371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6" name="Rectangle 117"/>
              <p:cNvSpPr>
                <a:spLocks noChangeArrowheads="1"/>
              </p:cNvSpPr>
              <p:nvPr/>
            </p:nvSpPr>
            <p:spPr bwMode="auto">
              <a:xfrm>
                <a:off x="3541" y="2809"/>
                <a:ext cx="44" cy="200"/>
              </a:xfrm>
              <a:prstGeom prst="rect">
                <a:avLst/>
              </a:pr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77" name="Group 118"/>
            <p:cNvGrpSpPr>
              <a:grpSpLocks/>
            </p:cNvGrpSpPr>
            <p:nvPr/>
          </p:nvGrpSpPr>
          <p:grpSpPr bwMode="auto">
            <a:xfrm>
              <a:off x="3754" y="2687"/>
              <a:ext cx="381" cy="382"/>
              <a:chOff x="3754" y="2687"/>
              <a:chExt cx="381" cy="382"/>
            </a:xfrm>
          </p:grpSpPr>
          <p:sp>
            <p:nvSpPr>
              <p:cNvPr id="2129" name="Rectangle 119"/>
              <p:cNvSpPr>
                <a:spLocks noChangeArrowheads="1"/>
              </p:cNvSpPr>
              <p:nvPr/>
            </p:nvSpPr>
            <p:spPr bwMode="auto">
              <a:xfrm>
                <a:off x="375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" name="Freeform 120"/>
              <p:cNvSpPr>
                <a:spLocks/>
              </p:cNvSpPr>
              <p:nvPr/>
            </p:nvSpPr>
            <p:spPr bwMode="auto">
              <a:xfrm>
                <a:off x="375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1" name="Freeform 121"/>
              <p:cNvSpPr>
                <a:spLocks/>
              </p:cNvSpPr>
              <p:nvPr/>
            </p:nvSpPr>
            <p:spPr bwMode="auto">
              <a:xfrm>
                <a:off x="405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2" name="Freeform 122"/>
              <p:cNvSpPr>
                <a:spLocks/>
              </p:cNvSpPr>
              <p:nvPr/>
            </p:nvSpPr>
            <p:spPr bwMode="auto">
              <a:xfrm>
                <a:off x="3841" y="2809"/>
                <a:ext cx="131" cy="204"/>
              </a:xfrm>
              <a:custGeom>
                <a:avLst/>
                <a:gdLst>
                  <a:gd name="T0" fmla="*/ 131 w 131"/>
                  <a:gd name="T1" fmla="*/ 137 h 204"/>
                  <a:gd name="T2" fmla="*/ 131 w 131"/>
                  <a:gd name="T3" fmla="*/ 137 h 204"/>
                  <a:gd name="T4" fmla="*/ 131 w 131"/>
                  <a:gd name="T5" fmla="*/ 147 h 204"/>
                  <a:gd name="T6" fmla="*/ 130 w 131"/>
                  <a:gd name="T7" fmla="*/ 158 h 204"/>
                  <a:gd name="T8" fmla="*/ 126 w 131"/>
                  <a:gd name="T9" fmla="*/ 170 h 204"/>
                  <a:gd name="T10" fmla="*/ 124 w 131"/>
                  <a:gd name="T11" fmla="*/ 175 h 204"/>
                  <a:gd name="T12" fmla="*/ 121 w 131"/>
                  <a:gd name="T13" fmla="*/ 180 h 204"/>
                  <a:gd name="T14" fmla="*/ 117 w 131"/>
                  <a:gd name="T15" fmla="*/ 185 h 204"/>
                  <a:gd name="T16" fmla="*/ 112 w 131"/>
                  <a:gd name="T17" fmla="*/ 190 h 204"/>
                  <a:gd name="T18" fmla="*/ 107 w 131"/>
                  <a:gd name="T19" fmla="*/ 194 h 204"/>
                  <a:gd name="T20" fmla="*/ 101 w 131"/>
                  <a:gd name="T21" fmla="*/ 198 h 204"/>
                  <a:gd name="T22" fmla="*/ 93 w 131"/>
                  <a:gd name="T23" fmla="*/ 200 h 204"/>
                  <a:gd name="T24" fmla="*/ 85 w 131"/>
                  <a:gd name="T25" fmla="*/ 202 h 204"/>
                  <a:gd name="T26" fmla="*/ 76 w 131"/>
                  <a:gd name="T27" fmla="*/ 204 h 204"/>
                  <a:gd name="T28" fmla="*/ 66 w 131"/>
                  <a:gd name="T29" fmla="*/ 204 h 204"/>
                  <a:gd name="T30" fmla="*/ 66 w 131"/>
                  <a:gd name="T31" fmla="*/ 204 h 204"/>
                  <a:gd name="T32" fmla="*/ 53 w 131"/>
                  <a:gd name="T33" fmla="*/ 203 h 204"/>
                  <a:gd name="T34" fmla="*/ 41 w 131"/>
                  <a:gd name="T35" fmla="*/ 201 h 204"/>
                  <a:gd name="T36" fmla="*/ 30 w 131"/>
                  <a:gd name="T37" fmla="*/ 197 h 204"/>
                  <a:gd name="T38" fmla="*/ 20 w 131"/>
                  <a:gd name="T39" fmla="*/ 190 h 204"/>
                  <a:gd name="T40" fmla="*/ 16 w 131"/>
                  <a:gd name="T41" fmla="*/ 186 h 204"/>
                  <a:gd name="T42" fmla="*/ 12 w 131"/>
                  <a:gd name="T43" fmla="*/ 181 h 204"/>
                  <a:gd name="T44" fmla="*/ 8 w 131"/>
                  <a:gd name="T45" fmla="*/ 177 h 204"/>
                  <a:gd name="T46" fmla="*/ 5 w 131"/>
                  <a:gd name="T47" fmla="*/ 171 h 204"/>
                  <a:gd name="T48" fmla="*/ 3 w 131"/>
                  <a:gd name="T49" fmla="*/ 164 h 204"/>
                  <a:gd name="T50" fmla="*/ 1 w 131"/>
                  <a:gd name="T51" fmla="*/ 158 h 204"/>
                  <a:gd name="T52" fmla="*/ 0 w 131"/>
                  <a:gd name="T53" fmla="*/ 150 h 204"/>
                  <a:gd name="T54" fmla="*/ 0 w 131"/>
                  <a:gd name="T55" fmla="*/ 143 h 204"/>
                  <a:gd name="T56" fmla="*/ 0 w 131"/>
                  <a:gd name="T57" fmla="*/ 125 h 204"/>
                  <a:gd name="T58" fmla="*/ 39 w 131"/>
                  <a:gd name="T59" fmla="*/ 125 h 204"/>
                  <a:gd name="T60" fmla="*/ 39 w 131"/>
                  <a:gd name="T61" fmla="*/ 135 h 204"/>
                  <a:gd name="T62" fmla="*/ 39 w 131"/>
                  <a:gd name="T63" fmla="*/ 135 h 204"/>
                  <a:gd name="T64" fmla="*/ 39 w 131"/>
                  <a:gd name="T65" fmla="*/ 141 h 204"/>
                  <a:gd name="T66" fmla="*/ 40 w 131"/>
                  <a:gd name="T67" fmla="*/ 147 h 204"/>
                  <a:gd name="T68" fmla="*/ 42 w 131"/>
                  <a:gd name="T69" fmla="*/ 154 h 204"/>
                  <a:gd name="T70" fmla="*/ 44 w 131"/>
                  <a:gd name="T71" fmla="*/ 158 h 204"/>
                  <a:gd name="T72" fmla="*/ 48 w 131"/>
                  <a:gd name="T73" fmla="*/ 162 h 204"/>
                  <a:gd name="T74" fmla="*/ 52 w 131"/>
                  <a:gd name="T75" fmla="*/ 165 h 204"/>
                  <a:gd name="T76" fmla="*/ 57 w 131"/>
                  <a:gd name="T77" fmla="*/ 167 h 204"/>
                  <a:gd name="T78" fmla="*/ 64 w 131"/>
                  <a:gd name="T79" fmla="*/ 167 h 204"/>
                  <a:gd name="T80" fmla="*/ 64 w 131"/>
                  <a:gd name="T81" fmla="*/ 167 h 204"/>
                  <a:gd name="T82" fmla="*/ 72 w 131"/>
                  <a:gd name="T83" fmla="*/ 167 h 204"/>
                  <a:gd name="T84" fmla="*/ 78 w 131"/>
                  <a:gd name="T85" fmla="*/ 164 h 204"/>
                  <a:gd name="T86" fmla="*/ 83 w 131"/>
                  <a:gd name="T87" fmla="*/ 161 h 204"/>
                  <a:gd name="T88" fmla="*/ 85 w 131"/>
                  <a:gd name="T89" fmla="*/ 157 h 204"/>
                  <a:gd name="T90" fmla="*/ 87 w 131"/>
                  <a:gd name="T91" fmla="*/ 152 h 204"/>
                  <a:gd name="T92" fmla="*/ 88 w 131"/>
                  <a:gd name="T93" fmla="*/ 146 h 204"/>
                  <a:gd name="T94" fmla="*/ 88 w 131"/>
                  <a:gd name="T95" fmla="*/ 135 h 204"/>
                  <a:gd name="T96" fmla="*/ 88 w 131"/>
                  <a:gd name="T97" fmla="*/ 0 h 204"/>
                  <a:gd name="T98" fmla="*/ 131 w 131"/>
                  <a:gd name="T99" fmla="*/ 0 h 204"/>
                  <a:gd name="T100" fmla="*/ 131 w 131"/>
                  <a:gd name="T101" fmla="*/ 137 h 2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1"/>
                  <a:gd name="T154" fmla="*/ 0 h 204"/>
                  <a:gd name="T155" fmla="*/ 131 w 131"/>
                  <a:gd name="T156" fmla="*/ 204 h 20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1" h="204">
                    <a:moveTo>
                      <a:pt x="131" y="137"/>
                    </a:moveTo>
                    <a:lnTo>
                      <a:pt x="131" y="137"/>
                    </a:lnTo>
                    <a:lnTo>
                      <a:pt x="131" y="147"/>
                    </a:lnTo>
                    <a:lnTo>
                      <a:pt x="130" y="158"/>
                    </a:lnTo>
                    <a:lnTo>
                      <a:pt x="126" y="170"/>
                    </a:lnTo>
                    <a:lnTo>
                      <a:pt x="124" y="175"/>
                    </a:lnTo>
                    <a:lnTo>
                      <a:pt x="121" y="180"/>
                    </a:lnTo>
                    <a:lnTo>
                      <a:pt x="117" y="185"/>
                    </a:lnTo>
                    <a:lnTo>
                      <a:pt x="112" y="190"/>
                    </a:lnTo>
                    <a:lnTo>
                      <a:pt x="107" y="194"/>
                    </a:lnTo>
                    <a:lnTo>
                      <a:pt x="101" y="198"/>
                    </a:lnTo>
                    <a:lnTo>
                      <a:pt x="93" y="200"/>
                    </a:lnTo>
                    <a:lnTo>
                      <a:pt x="85" y="202"/>
                    </a:lnTo>
                    <a:lnTo>
                      <a:pt x="76" y="204"/>
                    </a:lnTo>
                    <a:lnTo>
                      <a:pt x="66" y="204"/>
                    </a:lnTo>
                    <a:lnTo>
                      <a:pt x="53" y="203"/>
                    </a:lnTo>
                    <a:lnTo>
                      <a:pt x="41" y="201"/>
                    </a:lnTo>
                    <a:lnTo>
                      <a:pt x="30" y="197"/>
                    </a:lnTo>
                    <a:lnTo>
                      <a:pt x="20" y="190"/>
                    </a:lnTo>
                    <a:lnTo>
                      <a:pt x="16" y="186"/>
                    </a:lnTo>
                    <a:lnTo>
                      <a:pt x="12" y="181"/>
                    </a:lnTo>
                    <a:lnTo>
                      <a:pt x="8" y="177"/>
                    </a:lnTo>
                    <a:lnTo>
                      <a:pt x="5" y="171"/>
                    </a:lnTo>
                    <a:lnTo>
                      <a:pt x="3" y="164"/>
                    </a:lnTo>
                    <a:lnTo>
                      <a:pt x="1" y="158"/>
                    </a:lnTo>
                    <a:lnTo>
                      <a:pt x="0" y="150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39" y="125"/>
                    </a:lnTo>
                    <a:lnTo>
                      <a:pt x="39" y="135"/>
                    </a:lnTo>
                    <a:lnTo>
                      <a:pt x="39" y="141"/>
                    </a:lnTo>
                    <a:lnTo>
                      <a:pt x="40" y="147"/>
                    </a:lnTo>
                    <a:lnTo>
                      <a:pt x="42" y="154"/>
                    </a:lnTo>
                    <a:lnTo>
                      <a:pt x="44" y="158"/>
                    </a:lnTo>
                    <a:lnTo>
                      <a:pt x="48" y="162"/>
                    </a:lnTo>
                    <a:lnTo>
                      <a:pt x="52" y="165"/>
                    </a:lnTo>
                    <a:lnTo>
                      <a:pt x="57" y="167"/>
                    </a:lnTo>
                    <a:lnTo>
                      <a:pt x="64" y="167"/>
                    </a:lnTo>
                    <a:lnTo>
                      <a:pt x="72" y="167"/>
                    </a:lnTo>
                    <a:lnTo>
                      <a:pt x="78" y="164"/>
                    </a:lnTo>
                    <a:lnTo>
                      <a:pt x="83" y="161"/>
                    </a:lnTo>
                    <a:lnTo>
                      <a:pt x="85" y="157"/>
                    </a:lnTo>
                    <a:lnTo>
                      <a:pt x="87" y="152"/>
                    </a:lnTo>
                    <a:lnTo>
                      <a:pt x="88" y="146"/>
                    </a:lnTo>
                    <a:lnTo>
                      <a:pt x="88" y="135"/>
                    </a:lnTo>
                    <a:lnTo>
                      <a:pt x="88" y="0"/>
                    </a:lnTo>
                    <a:lnTo>
                      <a:pt x="131" y="0"/>
                    </a:lnTo>
                    <a:lnTo>
                      <a:pt x="131" y="137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8" name="Group 123"/>
            <p:cNvGrpSpPr>
              <a:grpSpLocks/>
            </p:cNvGrpSpPr>
            <p:nvPr/>
          </p:nvGrpSpPr>
          <p:grpSpPr bwMode="auto">
            <a:xfrm>
              <a:off x="4097" y="2687"/>
              <a:ext cx="382" cy="382"/>
              <a:chOff x="4097" y="2687"/>
              <a:chExt cx="382" cy="382"/>
            </a:xfrm>
          </p:grpSpPr>
          <p:sp>
            <p:nvSpPr>
              <p:cNvPr id="2125" name="Rectangle 124"/>
              <p:cNvSpPr>
                <a:spLocks noChangeArrowheads="1"/>
              </p:cNvSpPr>
              <p:nvPr/>
            </p:nvSpPr>
            <p:spPr bwMode="auto">
              <a:xfrm>
                <a:off x="4097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6" name="Freeform 125"/>
              <p:cNvSpPr>
                <a:spLocks/>
              </p:cNvSpPr>
              <p:nvPr/>
            </p:nvSpPr>
            <p:spPr bwMode="auto">
              <a:xfrm>
                <a:off x="4097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7" name="Freeform 126"/>
              <p:cNvSpPr>
                <a:spLocks/>
              </p:cNvSpPr>
              <p:nvPr/>
            </p:nvSpPr>
            <p:spPr bwMode="auto">
              <a:xfrm>
                <a:off x="4403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8" name="Freeform 127"/>
              <p:cNvSpPr>
                <a:spLocks/>
              </p:cNvSpPr>
              <p:nvPr/>
            </p:nvSpPr>
            <p:spPr bwMode="auto">
              <a:xfrm>
                <a:off x="4158" y="2809"/>
                <a:ext cx="184" cy="200"/>
              </a:xfrm>
              <a:custGeom>
                <a:avLst/>
                <a:gdLst>
                  <a:gd name="T0" fmla="*/ 0 w 184"/>
                  <a:gd name="T1" fmla="*/ 0 h 200"/>
                  <a:gd name="T2" fmla="*/ 43 w 184"/>
                  <a:gd name="T3" fmla="*/ 0 h 200"/>
                  <a:gd name="T4" fmla="*/ 43 w 184"/>
                  <a:gd name="T5" fmla="*/ 83 h 200"/>
                  <a:gd name="T6" fmla="*/ 122 w 184"/>
                  <a:gd name="T7" fmla="*/ 0 h 200"/>
                  <a:gd name="T8" fmla="*/ 177 w 184"/>
                  <a:gd name="T9" fmla="*/ 0 h 200"/>
                  <a:gd name="T10" fmla="*/ 98 w 184"/>
                  <a:gd name="T11" fmla="*/ 80 h 200"/>
                  <a:gd name="T12" fmla="*/ 184 w 184"/>
                  <a:gd name="T13" fmla="*/ 200 h 200"/>
                  <a:gd name="T14" fmla="*/ 129 w 184"/>
                  <a:gd name="T15" fmla="*/ 200 h 200"/>
                  <a:gd name="T16" fmla="*/ 69 w 184"/>
                  <a:gd name="T17" fmla="*/ 110 h 200"/>
                  <a:gd name="T18" fmla="*/ 43 w 184"/>
                  <a:gd name="T19" fmla="*/ 136 h 200"/>
                  <a:gd name="T20" fmla="*/ 43 w 184"/>
                  <a:gd name="T21" fmla="*/ 200 h 200"/>
                  <a:gd name="T22" fmla="*/ 0 w 184"/>
                  <a:gd name="T23" fmla="*/ 200 h 200"/>
                  <a:gd name="T24" fmla="*/ 0 w 184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4"/>
                  <a:gd name="T40" fmla="*/ 0 h 200"/>
                  <a:gd name="T41" fmla="*/ 184 w 184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4" h="200">
                    <a:moveTo>
                      <a:pt x="0" y="0"/>
                    </a:moveTo>
                    <a:lnTo>
                      <a:pt x="43" y="0"/>
                    </a:lnTo>
                    <a:lnTo>
                      <a:pt x="43" y="83"/>
                    </a:lnTo>
                    <a:lnTo>
                      <a:pt x="122" y="0"/>
                    </a:lnTo>
                    <a:lnTo>
                      <a:pt x="177" y="0"/>
                    </a:lnTo>
                    <a:lnTo>
                      <a:pt x="98" y="80"/>
                    </a:lnTo>
                    <a:lnTo>
                      <a:pt x="184" y="200"/>
                    </a:lnTo>
                    <a:lnTo>
                      <a:pt x="129" y="200"/>
                    </a:lnTo>
                    <a:lnTo>
                      <a:pt x="69" y="110"/>
                    </a:lnTo>
                    <a:lnTo>
                      <a:pt x="43" y="136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9" name="Group 128"/>
            <p:cNvGrpSpPr>
              <a:grpSpLocks/>
            </p:cNvGrpSpPr>
            <p:nvPr/>
          </p:nvGrpSpPr>
          <p:grpSpPr bwMode="auto">
            <a:xfrm>
              <a:off x="4441" y="2687"/>
              <a:ext cx="381" cy="382"/>
              <a:chOff x="4441" y="2687"/>
              <a:chExt cx="381" cy="382"/>
            </a:xfrm>
          </p:grpSpPr>
          <p:sp>
            <p:nvSpPr>
              <p:cNvPr id="2121" name="Rectangle 129"/>
              <p:cNvSpPr>
                <a:spLocks noChangeArrowheads="1"/>
              </p:cNvSpPr>
              <p:nvPr/>
            </p:nvSpPr>
            <p:spPr bwMode="auto">
              <a:xfrm>
                <a:off x="4441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22" name="Freeform 130"/>
              <p:cNvSpPr>
                <a:spLocks/>
              </p:cNvSpPr>
              <p:nvPr/>
            </p:nvSpPr>
            <p:spPr bwMode="auto">
              <a:xfrm>
                <a:off x="4441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3" name="Freeform 131"/>
              <p:cNvSpPr>
                <a:spLocks/>
              </p:cNvSpPr>
              <p:nvPr/>
            </p:nvSpPr>
            <p:spPr bwMode="auto">
              <a:xfrm>
                <a:off x="474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4" name="Freeform 132"/>
              <p:cNvSpPr>
                <a:spLocks/>
              </p:cNvSpPr>
              <p:nvPr/>
            </p:nvSpPr>
            <p:spPr bwMode="auto">
              <a:xfrm>
                <a:off x="4522" y="2809"/>
                <a:ext cx="142" cy="200"/>
              </a:xfrm>
              <a:custGeom>
                <a:avLst/>
                <a:gdLst>
                  <a:gd name="T0" fmla="*/ 0 w 142"/>
                  <a:gd name="T1" fmla="*/ 0 h 200"/>
                  <a:gd name="T2" fmla="*/ 45 w 142"/>
                  <a:gd name="T3" fmla="*/ 0 h 200"/>
                  <a:gd name="T4" fmla="*/ 45 w 142"/>
                  <a:gd name="T5" fmla="*/ 163 h 200"/>
                  <a:gd name="T6" fmla="*/ 142 w 142"/>
                  <a:gd name="T7" fmla="*/ 163 h 200"/>
                  <a:gd name="T8" fmla="*/ 142 w 142"/>
                  <a:gd name="T9" fmla="*/ 200 h 200"/>
                  <a:gd name="T10" fmla="*/ 0 w 142"/>
                  <a:gd name="T11" fmla="*/ 200 h 200"/>
                  <a:gd name="T12" fmla="*/ 0 w 142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00"/>
                  <a:gd name="T23" fmla="*/ 142 w 142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00">
                    <a:moveTo>
                      <a:pt x="0" y="0"/>
                    </a:moveTo>
                    <a:lnTo>
                      <a:pt x="45" y="0"/>
                    </a:lnTo>
                    <a:lnTo>
                      <a:pt x="45" y="163"/>
                    </a:lnTo>
                    <a:lnTo>
                      <a:pt x="142" y="163"/>
                    </a:lnTo>
                    <a:lnTo>
                      <a:pt x="142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0" name="Group 133"/>
            <p:cNvGrpSpPr>
              <a:grpSpLocks/>
            </p:cNvGrpSpPr>
            <p:nvPr/>
          </p:nvGrpSpPr>
          <p:grpSpPr bwMode="auto">
            <a:xfrm>
              <a:off x="4784" y="2687"/>
              <a:ext cx="382" cy="382"/>
              <a:chOff x="4784" y="2687"/>
              <a:chExt cx="382" cy="382"/>
            </a:xfrm>
          </p:grpSpPr>
          <p:sp>
            <p:nvSpPr>
              <p:cNvPr id="2117" name="Rectangle 134"/>
              <p:cNvSpPr>
                <a:spLocks noChangeArrowheads="1"/>
              </p:cNvSpPr>
              <p:nvPr/>
            </p:nvSpPr>
            <p:spPr bwMode="auto">
              <a:xfrm>
                <a:off x="478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8" name="Freeform 135"/>
              <p:cNvSpPr>
                <a:spLocks/>
              </p:cNvSpPr>
              <p:nvPr/>
            </p:nvSpPr>
            <p:spPr bwMode="auto">
              <a:xfrm>
                <a:off x="4784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9" name="Freeform 136"/>
              <p:cNvSpPr>
                <a:spLocks/>
              </p:cNvSpPr>
              <p:nvPr/>
            </p:nvSpPr>
            <p:spPr bwMode="auto">
              <a:xfrm>
                <a:off x="5089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0" name="Freeform 137"/>
              <p:cNvSpPr>
                <a:spLocks/>
              </p:cNvSpPr>
              <p:nvPr/>
            </p:nvSpPr>
            <p:spPr bwMode="auto">
              <a:xfrm>
                <a:off x="4829" y="2809"/>
                <a:ext cx="216" cy="200"/>
              </a:xfrm>
              <a:custGeom>
                <a:avLst/>
                <a:gdLst>
                  <a:gd name="T0" fmla="*/ 0 w 216"/>
                  <a:gd name="T1" fmla="*/ 0 h 200"/>
                  <a:gd name="T2" fmla="*/ 62 w 216"/>
                  <a:gd name="T3" fmla="*/ 0 h 200"/>
                  <a:gd name="T4" fmla="*/ 109 w 216"/>
                  <a:gd name="T5" fmla="*/ 138 h 200"/>
                  <a:gd name="T6" fmla="*/ 109 w 216"/>
                  <a:gd name="T7" fmla="*/ 138 h 200"/>
                  <a:gd name="T8" fmla="*/ 153 w 216"/>
                  <a:gd name="T9" fmla="*/ 0 h 200"/>
                  <a:gd name="T10" fmla="*/ 216 w 216"/>
                  <a:gd name="T11" fmla="*/ 0 h 200"/>
                  <a:gd name="T12" fmla="*/ 216 w 216"/>
                  <a:gd name="T13" fmla="*/ 200 h 200"/>
                  <a:gd name="T14" fmla="*/ 175 w 216"/>
                  <a:gd name="T15" fmla="*/ 200 h 200"/>
                  <a:gd name="T16" fmla="*/ 175 w 216"/>
                  <a:gd name="T17" fmla="*/ 58 h 200"/>
                  <a:gd name="T18" fmla="*/ 173 w 216"/>
                  <a:gd name="T19" fmla="*/ 58 h 200"/>
                  <a:gd name="T20" fmla="*/ 125 w 216"/>
                  <a:gd name="T21" fmla="*/ 200 h 200"/>
                  <a:gd name="T22" fmla="*/ 91 w 216"/>
                  <a:gd name="T23" fmla="*/ 200 h 200"/>
                  <a:gd name="T24" fmla="*/ 42 w 216"/>
                  <a:gd name="T25" fmla="*/ 59 h 200"/>
                  <a:gd name="T26" fmla="*/ 41 w 216"/>
                  <a:gd name="T27" fmla="*/ 59 h 200"/>
                  <a:gd name="T28" fmla="*/ 41 w 216"/>
                  <a:gd name="T29" fmla="*/ 200 h 200"/>
                  <a:gd name="T30" fmla="*/ 0 w 216"/>
                  <a:gd name="T31" fmla="*/ 200 h 200"/>
                  <a:gd name="T32" fmla="*/ 0 w 216"/>
                  <a:gd name="T33" fmla="*/ 0 h 2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6"/>
                  <a:gd name="T52" fmla="*/ 0 h 200"/>
                  <a:gd name="T53" fmla="*/ 216 w 216"/>
                  <a:gd name="T54" fmla="*/ 200 h 2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6" h="200">
                    <a:moveTo>
                      <a:pt x="0" y="0"/>
                    </a:moveTo>
                    <a:lnTo>
                      <a:pt x="62" y="0"/>
                    </a:lnTo>
                    <a:lnTo>
                      <a:pt x="109" y="138"/>
                    </a:lnTo>
                    <a:lnTo>
                      <a:pt x="153" y="0"/>
                    </a:lnTo>
                    <a:lnTo>
                      <a:pt x="216" y="0"/>
                    </a:lnTo>
                    <a:lnTo>
                      <a:pt x="216" y="200"/>
                    </a:lnTo>
                    <a:lnTo>
                      <a:pt x="175" y="200"/>
                    </a:lnTo>
                    <a:lnTo>
                      <a:pt x="175" y="58"/>
                    </a:lnTo>
                    <a:lnTo>
                      <a:pt x="173" y="58"/>
                    </a:lnTo>
                    <a:lnTo>
                      <a:pt x="125" y="200"/>
                    </a:lnTo>
                    <a:lnTo>
                      <a:pt x="91" y="200"/>
                    </a:lnTo>
                    <a:lnTo>
                      <a:pt x="42" y="59"/>
                    </a:lnTo>
                    <a:lnTo>
                      <a:pt x="41" y="59"/>
                    </a:lnTo>
                    <a:lnTo>
                      <a:pt x="41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1" name="Group 138"/>
            <p:cNvGrpSpPr>
              <a:grpSpLocks/>
            </p:cNvGrpSpPr>
            <p:nvPr/>
          </p:nvGrpSpPr>
          <p:grpSpPr bwMode="auto">
            <a:xfrm>
              <a:off x="665" y="1465"/>
              <a:ext cx="818" cy="818"/>
              <a:chOff x="665" y="1465"/>
              <a:chExt cx="818" cy="818"/>
            </a:xfrm>
          </p:grpSpPr>
          <p:sp>
            <p:nvSpPr>
              <p:cNvPr id="2113" name="Rectangle 139"/>
              <p:cNvSpPr>
                <a:spLocks noChangeArrowheads="1"/>
              </p:cNvSpPr>
              <p:nvPr/>
            </p:nvSpPr>
            <p:spPr bwMode="auto">
              <a:xfrm>
                <a:off x="665" y="1628"/>
                <a:ext cx="654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4" name="Freeform 140"/>
              <p:cNvSpPr>
                <a:spLocks/>
              </p:cNvSpPr>
              <p:nvPr/>
            </p:nvSpPr>
            <p:spPr bwMode="auto">
              <a:xfrm>
                <a:off x="665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4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4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5" name="Freeform 141"/>
              <p:cNvSpPr>
                <a:spLocks/>
              </p:cNvSpPr>
              <p:nvPr/>
            </p:nvSpPr>
            <p:spPr bwMode="auto">
              <a:xfrm>
                <a:off x="1319" y="1465"/>
                <a:ext cx="164" cy="818"/>
              </a:xfrm>
              <a:custGeom>
                <a:avLst/>
                <a:gdLst>
                  <a:gd name="T0" fmla="*/ 164 w 164"/>
                  <a:gd name="T1" fmla="*/ 0 h 818"/>
                  <a:gd name="T2" fmla="*/ 164 w 164"/>
                  <a:gd name="T3" fmla="*/ 655 h 818"/>
                  <a:gd name="T4" fmla="*/ 0 w 164"/>
                  <a:gd name="T5" fmla="*/ 818 h 818"/>
                  <a:gd name="T6" fmla="*/ 0 w 164"/>
                  <a:gd name="T7" fmla="*/ 163 h 818"/>
                  <a:gd name="T8" fmla="*/ 164 w 164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818"/>
                  <a:gd name="T17" fmla="*/ 164 w 164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818">
                    <a:moveTo>
                      <a:pt x="164" y="0"/>
                    </a:moveTo>
                    <a:lnTo>
                      <a:pt x="164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6" name="Freeform 142"/>
              <p:cNvSpPr>
                <a:spLocks noEditPoints="1"/>
              </p:cNvSpPr>
              <p:nvPr/>
            </p:nvSpPr>
            <p:spPr bwMode="auto">
              <a:xfrm>
                <a:off x="802" y="1726"/>
                <a:ext cx="380" cy="429"/>
              </a:xfrm>
              <a:custGeom>
                <a:avLst/>
                <a:gdLst>
                  <a:gd name="T0" fmla="*/ 185 w 380"/>
                  <a:gd name="T1" fmla="*/ 0 h 429"/>
                  <a:gd name="T2" fmla="*/ 206 w 380"/>
                  <a:gd name="T3" fmla="*/ 1 h 429"/>
                  <a:gd name="T4" fmla="*/ 244 w 380"/>
                  <a:gd name="T5" fmla="*/ 7 h 429"/>
                  <a:gd name="T6" fmla="*/ 279 w 380"/>
                  <a:gd name="T7" fmla="*/ 21 h 429"/>
                  <a:gd name="T8" fmla="*/ 310 w 380"/>
                  <a:gd name="T9" fmla="*/ 41 h 429"/>
                  <a:gd name="T10" fmla="*/ 336 w 380"/>
                  <a:gd name="T11" fmla="*/ 67 h 429"/>
                  <a:gd name="T12" fmla="*/ 357 w 380"/>
                  <a:gd name="T13" fmla="*/ 101 h 429"/>
                  <a:gd name="T14" fmla="*/ 371 w 380"/>
                  <a:gd name="T15" fmla="*/ 140 h 429"/>
                  <a:gd name="T16" fmla="*/ 378 w 380"/>
                  <a:gd name="T17" fmla="*/ 186 h 429"/>
                  <a:gd name="T18" fmla="*/ 380 w 380"/>
                  <a:gd name="T19" fmla="*/ 212 h 429"/>
                  <a:gd name="T20" fmla="*/ 377 w 380"/>
                  <a:gd name="T21" fmla="*/ 258 h 429"/>
                  <a:gd name="T22" fmla="*/ 368 w 380"/>
                  <a:gd name="T23" fmla="*/ 299 h 429"/>
                  <a:gd name="T24" fmla="*/ 352 w 380"/>
                  <a:gd name="T25" fmla="*/ 336 h 429"/>
                  <a:gd name="T26" fmla="*/ 331 w 380"/>
                  <a:gd name="T27" fmla="*/ 368 h 429"/>
                  <a:gd name="T28" fmla="*/ 304 w 380"/>
                  <a:gd name="T29" fmla="*/ 394 h 429"/>
                  <a:gd name="T30" fmla="*/ 270 w 380"/>
                  <a:gd name="T31" fmla="*/ 412 h 429"/>
                  <a:gd name="T32" fmla="*/ 230 w 380"/>
                  <a:gd name="T33" fmla="*/ 424 h 429"/>
                  <a:gd name="T34" fmla="*/ 185 w 380"/>
                  <a:gd name="T35" fmla="*/ 429 h 429"/>
                  <a:gd name="T36" fmla="*/ 0 w 380"/>
                  <a:gd name="T37" fmla="*/ 0 h 429"/>
                  <a:gd name="T38" fmla="*/ 179 w 380"/>
                  <a:gd name="T39" fmla="*/ 350 h 429"/>
                  <a:gd name="T40" fmla="*/ 198 w 380"/>
                  <a:gd name="T41" fmla="*/ 348 h 429"/>
                  <a:gd name="T42" fmla="*/ 218 w 380"/>
                  <a:gd name="T43" fmla="*/ 344 h 429"/>
                  <a:gd name="T44" fmla="*/ 237 w 380"/>
                  <a:gd name="T45" fmla="*/ 334 h 429"/>
                  <a:gd name="T46" fmla="*/ 252 w 380"/>
                  <a:gd name="T47" fmla="*/ 321 h 429"/>
                  <a:gd name="T48" fmla="*/ 266 w 380"/>
                  <a:gd name="T49" fmla="*/ 304 h 429"/>
                  <a:gd name="T50" fmla="*/ 276 w 380"/>
                  <a:gd name="T51" fmla="*/ 281 h 429"/>
                  <a:gd name="T52" fmla="*/ 282 w 380"/>
                  <a:gd name="T53" fmla="*/ 255 h 429"/>
                  <a:gd name="T54" fmla="*/ 285 w 380"/>
                  <a:gd name="T55" fmla="*/ 221 h 429"/>
                  <a:gd name="T56" fmla="*/ 284 w 380"/>
                  <a:gd name="T57" fmla="*/ 191 h 429"/>
                  <a:gd name="T58" fmla="*/ 279 w 380"/>
                  <a:gd name="T59" fmla="*/ 163 h 429"/>
                  <a:gd name="T60" fmla="*/ 270 w 380"/>
                  <a:gd name="T61" fmla="*/ 139 h 429"/>
                  <a:gd name="T62" fmla="*/ 258 w 380"/>
                  <a:gd name="T63" fmla="*/ 117 h 429"/>
                  <a:gd name="T64" fmla="*/ 241 w 380"/>
                  <a:gd name="T65" fmla="*/ 102 h 429"/>
                  <a:gd name="T66" fmla="*/ 220 w 380"/>
                  <a:gd name="T67" fmla="*/ 90 h 429"/>
                  <a:gd name="T68" fmla="*/ 194 w 380"/>
                  <a:gd name="T69" fmla="*/ 82 h 429"/>
                  <a:gd name="T70" fmla="*/ 162 w 380"/>
                  <a:gd name="T71" fmla="*/ 79 h 429"/>
                  <a:gd name="T72" fmla="*/ 95 w 380"/>
                  <a:gd name="T73" fmla="*/ 350 h 4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80"/>
                  <a:gd name="T112" fmla="*/ 0 h 429"/>
                  <a:gd name="T113" fmla="*/ 380 w 380"/>
                  <a:gd name="T114" fmla="*/ 429 h 4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80" h="429">
                    <a:moveTo>
                      <a:pt x="0" y="0"/>
                    </a:moveTo>
                    <a:lnTo>
                      <a:pt x="185" y="0"/>
                    </a:lnTo>
                    <a:lnTo>
                      <a:pt x="206" y="1"/>
                    </a:lnTo>
                    <a:lnTo>
                      <a:pt x="226" y="4"/>
                    </a:lnTo>
                    <a:lnTo>
                      <a:pt x="244" y="7"/>
                    </a:lnTo>
                    <a:lnTo>
                      <a:pt x="262" y="14"/>
                    </a:lnTo>
                    <a:lnTo>
                      <a:pt x="279" y="21"/>
                    </a:lnTo>
                    <a:lnTo>
                      <a:pt x="296" y="30"/>
                    </a:lnTo>
                    <a:lnTo>
                      <a:pt x="310" y="41"/>
                    </a:lnTo>
                    <a:lnTo>
                      <a:pt x="323" y="53"/>
                    </a:lnTo>
                    <a:lnTo>
                      <a:pt x="336" y="67"/>
                    </a:lnTo>
                    <a:lnTo>
                      <a:pt x="346" y="82"/>
                    </a:lnTo>
                    <a:lnTo>
                      <a:pt x="357" y="101"/>
                    </a:lnTo>
                    <a:lnTo>
                      <a:pt x="365" y="119"/>
                    </a:lnTo>
                    <a:lnTo>
                      <a:pt x="371" y="140"/>
                    </a:lnTo>
                    <a:lnTo>
                      <a:pt x="375" y="162"/>
                    </a:lnTo>
                    <a:lnTo>
                      <a:pt x="378" y="186"/>
                    </a:lnTo>
                    <a:lnTo>
                      <a:pt x="380" y="212"/>
                    </a:lnTo>
                    <a:lnTo>
                      <a:pt x="378" y="235"/>
                    </a:lnTo>
                    <a:lnTo>
                      <a:pt x="377" y="258"/>
                    </a:lnTo>
                    <a:lnTo>
                      <a:pt x="372" y="279"/>
                    </a:lnTo>
                    <a:lnTo>
                      <a:pt x="368" y="299"/>
                    </a:lnTo>
                    <a:lnTo>
                      <a:pt x="360" y="318"/>
                    </a:lnTo>
                    <a:lnTo>
                      <a:pt x="352" y="336"/>
                    </a:lnTo>
                    <a:lnTo>
                      <a:pt x="342" y="353"/>
                    </a:lnTo>
                    <a:lnTo>
                      <a:pt x="331" y="368"/>
                    </a:lnTo>
                    <a:lnTo>
                      <a:pt x="319" y="382"/>
                    </a:lnTo>
                    <a:lnTo>
                      <a:pt x="304" y="394"/>
                    </a:lnTo>
                    <a:lnTo>
                      <a:pt x="288" y="405"/>
                    </a:lnTo>
                    <a:lnTo>
                      <a:pt x="270" y="412"/>
                    </a:lnTo>
                    <a:lnTo>
                      <a:pt x="252" y="420"/>
                    </a:lnTo>
                    <a:lnTo>
                      <a:pt x="230" y="424"/>
                    </a:lnTo>
                    <a:lnTo>
                      <a:pt x="209" y="428"/>
                    </a:lnTo>
                    <a:lnTo>
                      <a:pt x="185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  <a:moveTo>
                      <a:pt x="95" y="350"/>
                    </a:moveTo>
                    <a:lnTo>
                      <a:pt x="179" y="350"/>
                    </a:lnTo>
                    <a:lnTo>
                      <a:pt x="198" y="348"/>
                    </a:lnTo>
                    <a:lnTo>
                      <a:pt x="209" y="347"/>
                    </a:lnTo>
                    <a:lnTo>
                      <a:pt x="218" y="344"/>
                    </a:lnTo>
                    <a:lnTo>
                      <a:pt x="227" y="339"/>
                    </a:lnTo>
                    <a:lnTo>
                      <a:pt x="237" y="334"/>
                    </a:lnTo>
                    <a:lnTo>
                      <a:pt x="244" y="328"/>
                    </a:lnTo>
                    <a:lnTo>
                      <a:pt x="252" y="321"/>
                    </a:lnTo>
                    <a:lnTo>
                      <a:pt x="259" y="313"/>
                    </a:lnTo>
                    <a:lnTo>
                      <a:pt x="266" y="304"/>
                    </a:lnTo>
                    <a:lnTo>
                      <a:pt x="272" y="293"/>
                    </a:lnTo>
                    <a:lnTo>
                      <a:pt x="276" y="281"/>
                    </a:lnTo>
                    <a:lnTo>
                      <a:pt x="281" y="269"/>
                    </a:lnTo>
                    <a:lnTo>
                      <a:pt x="282" y="255"/>
                    </a:lnTo>
                    <a:lnTo>
                      <a:pt x="284" y="238"/>
                    </a:lnTo>
                    <a:lnTo>
                      <a:pt x="285" y="221"/>
                    </a:lnTo>
                    <a:lnTo>
                      <a:pt x="284" y="191"/>
                    </a:lnTo>
                    <a:lnTo>
                      <a:pt x="282" y="177"/>
                    </a:lnTo>
                    <a:lnTo>
                      <a:pt x="279" y="163"/>
                    </a:lnTo>
                    <a:lnTo>
                      <a:pt x="275" y="151"/>
                    </a:lnTo>
                    <a:lnTo>
                      <a:pt x="270" y="139"/>
                    </a:lnTo>
                    <a:lnTo>
                      <a:pt x="266" y="128"/>
                    </a:lnTo>
                    <a:lnTo>
                      <a:pt x="258" y="117"/>
                    </a:lnTo>
                    <a:lnTo>
                      <a:pt x="250" y="110"/>
                    </a:lnTo>
                    <a:lnTo>
                      <a:pt x="241" y="102"/>
                    </a:lnTo>
                    <a:lnTo>
                      <a:pt x="232" y="95"/>
                    </a:lnTo>
                    <a:lnTo>
                      <a:pt x="220" y="90"/>
                    </a:lnTo>
                    <a:lnTo>
                      <a:pt x="208" y="85"/>
                    </a:lnTo>
                    <a:lnTo>
                      <a:pt x="194" y="82"/>
                    </a:lnTo>
                    <a:lnTo>
                      <a:pt x="179" y="81"/>
                    </a:lnTo>
                    <a:lnTo>
                      <a:pt x="162" y="79"/>
                    </a:lnTo>
                    <a:lnTo>
                      <a:pt x="95" y="79"/>
                    </a:lnTo>
                    <a:lnTo>
                      <a:pt x="95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2E76"/>
                  </a:gs>
                  <a:gs pos="100000">
                    <a:srgbClr val="0064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2" name="Group 143"/>
            <p:cNvGrpSpPr>
              <a:grpSpLocks/>
            </p:cNvGrpSpPr>
            <p:nvPr/>
          </p:nvGrpSpPr>
          <p:grpSpPr bwMode="auto">
            <a:xfrm>
              <a:off x="1400" y="1465"/>
              <a:ext cx="818" cy="818"/>
              <a:chOff x="1400" y="1465"/>
              <a:chExt cx="818" cy="818"/>
            </a:xfrm>
          </p:grpSpPr>
          <p:sp>
            <p:nvSpPr>
              <p:cNvPr id="2109" name="Rectangle 144"/>
              <p:cNvSpPr>
                <a:spLocks noChangeArrowheads="1"/>
              </p:cNvSpPr>
              <p:nvPr/>
            </p:nvSpPr>
            <p:spPr bwMode="auto">
              <a:xfrm>
                <a:off x="1400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0" name="Freeform 145"/>
              <p:cNvSpPr>
                <a:spLocks/>
              </p:cNvSpPr>
              <p:nvPr/>
            </p:nvSpPr>
            <p:spPr bwMode="auto">
              <a:xfrm>
                <a:off x="1400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5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5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1" name="Freeform 146"/>
              <p:cNvSpPr>
                <a:spLocks/>
              </p:cNvSpPr>
              <p:nvPr/>
            </p:nvSpPr>
            <p:spPr bwMode="auto">
              <a:xfrm>
                <a:off x="2055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2" name="Freeform 147"/>
              <p:cNvSpPr>
                <a:spLocks/>
              </p:cNvSpPr>
              <p:nvPr/>
            </p:nvSpPr>
            <p:spPr bwMode="auto">
              <a:xfrm>
                <a:off x="1565" y="1726"/>
                <a:ext cx="325" cy="429"/>
              </a:xfrm>
              <a:custGeom>
                <a:avLst/>
                <a:gdLst>
                  <a:gd name="T0" fmla="*/ 0 w 325"/>
                  <a:gd name="T1" fmla="*/ 0 h 429"/>
                  <a:gd name="T2" fmla="*/ 320 w 325"/>
                  <a:gd name="T3" fmla="*/ 0 h 429"/>
                  <a:gd name="T4" fmla="*/ 320 w 325"/>
                  <a:gd name="T5" fmla="*/ 79 h 429"/>
                  <a:gd name="T6" fmla="*/ 95 w 325"/>
                  <a:gd name="T7" fmla="*/ 79 h 429"/>
                  <a:gd name="T8" fmla="*/ 95 w 325"/>
                  <a:gd name="T9" fmla="*/ 171 h 429"/>
                  <a:gd name="T10" fmla="*/ 302 w 325"/>
                  <a:gd name="T11" fmla="*/ 171 h 429"/>
                  <a:gd name="T12" fmla="*/ 302 w 325"/>
                  <a:gd name="T13" fmla="*/ 244 h 429"/>
                  <a:gd name="T14" fmla="*/ 95 w 325"/>
                  <a:gd name="T15" fmla="*/ 244 h 429"/>
                  <a:gd name="T16" fmla="*/ 95 w 325"/>
                  <a:gd name="T17" fmla="*/ 350 h 429"/>
                  <a:gd name="T18" fmla="*/ 325 w 325"/>
                  <a:gd name="T19" fmla="*/ 350 h 429"/>
                  <a:gd name="T20" fmla="*/ 325 w 325"/>
                  <a:gd name="T21" fmla="*/ 429 h 429"/>
                  <a:gd name="T22" fmla="*/ 0 w 325"/>
                  <a:gd name="T23" fmla="*/ 429 h 429"/>
                  <a:gd name="T24" fmla="*/ 0 w 325"/>
                  <a:gd name="T25" fmla="*/ 0 h 4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5"/>
                  <a:gd name="T40" fmla="*/ 0 h 429"/>
                  <a:gd name="T41" fmla="*/ 325 w 325"/>
                  <a:gd name="T42" fmla="*/ 429 h 4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5" h="429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9"/>
                    </a:lnTo>
                    <a:lnTo>
                      <a:pt x="95" y="79"/>
                    </a:lnTo>
                    <a:lnTo>
                      <a:pt x="95" y="171"/>
                    </a:lnTo>
                    <a:lnTo>
                      <a:pt x="302" y="171"/>
                    </a:lnTo>
                    <a:lnTo>
                      <a:pt x="302" y="244"/>
                    </a:lnTo>
                    <a:lnTo>
                      <a:pt x="95" y="244"/>
                    </a:lnTo>
                    <a:lnTo>
                      <a:pt x="95" y="350"/>
                    </a:lnTo>
                    <a:lnTo>
                      <a:pt x="325" y="350"/>
                    </a:lnTo>
                    <a:lnTo>
                      <a:pt x="325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3" name="Group 148"/>
            <p:cNvGrpSpPr>
              <a:grpSpLocks/>
            </p:cNvGrpSpPr>
            <p:nvPr/>
          </p:nvGrpSpPr>
          <p:grpSpPr bwMode="auto">
            <a:xfrm>
              <a:off x="2137" y="1465"/>
              <a:ext cx="818" cy="818"/>
              <a:chOff x="2137" y="1465"/>
              <a:chExt cx="818" cy="818"/>
            </a:xfrm>
          </p:grpSpPr>
          <p:sp>
            <p:nvSpPr>
              <p:cNvPr id="2105" name="Rectangle 149"/>
              <p:cNvSpPr>
                <a:spLocks noChangeArrowheads="1"/>
              </p:cNvSpPr>
              <p:nvPr/>
            </p:nvSpPr>
            <p:spPr bwMode="auto">
              <a:xfrm>
                <a:off x="2137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6" name="Freeform 150"/>
              <p:cNvSpPr>
                <a:spLocks/>
              </p:cNvSpPr>
              <p:nvPr/>
            </p:nvSpPr>
            <p:spPr bwMode="auto">
              <a:xfrm>
                <a:off x="2137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4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4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7" name="Freeform 151"/>
              <p:cNvSpPr>
                <a:spLocks/>
              </p:cNvSpPr>
              <p:nvPr/>
            </p:nvSpPr>
            <p:spPr bwMode="auto">
              <a:xfrm>
                <a:off x="2792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8" name="Freeform 152"/>
              <p:cNvSpPr>
                <a:spLocks/>
              </p:cNvSpPr>
              <p:nvPr/>
            </p:nvSpPr>
            <p:spPr bwMode="auto">
              <a:xfrm>
                <a:off x="2284" y="1717"/>
                <a:ext cx="360" cy="449"/>
              </a:xfrm>
              <a:custGeom>
                <a:avLst/>
                <a:gdLst>
                  <a:gd name="T0" fmla="*/ 91 w 360"/>
                  <a:gd name="T1" fmla="*/ 307 h 449"/>
                  <a:gd name="T2" fmla="*/ 99 w 360"/>
                  <a:gd name="T3" fmla="*/ 333 h 449"/>
                  <a:gd name="T4" fmla="*/ 113 w 360"/>
                  <a:gd name="T5" fmla="*/ 353 h 449"/>
                  <a:gd name="T6" fmla="*/ 149 w 360"/>
                  <a:gd name="T7" fmla="*/ 371 h 449"/>
                  <a:gd name="T8" fmla="*/ 186 w 360"/>
                  <a:gd name="T9" fmla="*/ 375 h 449"/>
                  <a:gd name="T10" fmla="*/ 227 w 360"/>
                  <a:gd name="T11" fmla="*/ 369 h 449"/>
                  <a:gd name="T12" fmla="*/ 256 w 360"/>
                  <a:gd name="T13" fmla="*/ 354 h 449"/>
                  <a:gd name="T14" fmla="*/ 267 w 360"/>
                  <a:gd name="T15" fmla="*/ 337 h 449"/>
                  <a:gd name="T16" fmla="*/ 270 w 360"/>
                  <a:gd name="T17" fmla="*/ 322 h 449"/>
                  <a:gd name="T18" fmla="*/ 262 w 360"/>
                  <a:gd name="T19" fmla="*/ 299 h 449"/>
                  <a:gd name="T20" fmla="*/ 245 w 360"/>
                  <a:gd name="T21" fmla="*/ 284 h 449"/>
                  <a:gd name="T22" fmla="*/ 189 w 360"/>
                  <a:gd name="T23" fmla="*/ 262 h 449"/>
                  <a:gd name="T24" fmla="*/ 119 w 360"/>
                  <a:gd name="T25" fmla="*/ 244 h 449"/>
                  <a:gd name="T26" fmla="*/ 64 w 360"/>
                  <a:gd name="T27" fmla="*/ 220 h 449"/>
                  <a:gd name="T28" fmla="*/ 38 w 360"/>
                  <a:gd name="T29" fmla="*/ 198 h 449"/>
                  <a:gd name="T30" fmla="*/ 21 w 360"/>
                  <a:gd name="T31" fmla="*/ 169 h 449"/>
                  <a:gd name="T32" fmla="*/ 15 w 360"/>
                  <a:gd name="T33" fmla="*/ 130 h 449"/>
                  <a:gd name="T34" fmla="*/ 18 w 360"/>
                  <a:gd name="T35" fmla="*/ 99 h 449"/>
                  <a:gd name="T36" fmla="*/ 36 w 360"/>
                  <a:gd name="T37" fmla="*/ 61 h 449"/>
                  <a:gd name="T38" fmla="*/ 65 w 360"/>
                  <a:gd name="T39" fmla="*/ 32 h 449"/>
                  <a:gd name="T40" fmla="*/ 104 w 360"/>
                  <a:gd name="T41" fmla="*/ 12 h 449"/>
                  <a:gd name="T42" fmla="*/ 145 w 360"/>
                  <a:gd name="T43" fmla="*/ 1 h 449"/>
                  <a:gd name="T44" fmla="*/ 174 w 360"/>
                  <a:gd name="T45" fmla="*/ 0 h 449"/>
                  <a:gd name="T46" fmla="*/ 224 w 360"/>
                  <a:gd name="T47" fmla="*/ 4 h 449"/>
                  <a:gd name="T48" fmla="*/ 268 w 360"/>
                  <a:gd name="T49" fmla="*/ 16 h 449"/>
                  <a:gd name="T50" fmla="*/ 305 w 360"/>
                  <a:gd name="T51" fmla="*/ 39 h 449"/>
                  <a:gd name="T52" fmla="*/ 332 w 360"/>
                  <a:gd name="T53" fmla="*/ 75 h 449"/>
                  <a:gd name="T54" fmla="*/ 345 w 360"/>
                  <a:gd name="T55" fmla="*/ 119 h 449"/>
                  <a:gd name="T56" fmla="*/ 255 w 360"/>
                  <a:gd name="T57" fmla="*/ 137 h 449"/>
                  <a:gd name="T58" fmla="*/ 247 w 360"/>
                  <a:gd name="T59" fmla="*/ 105 h 449"/>
                  <a:gd name="T60" fmla="*/ 229 w 360"/>
                  <a:gd name="T61" fmla="*/ 85 h 449"/>
                  <a:gd name="T62" fmla="*/ 186 w 360"/>
                  <a:gd name="T63" fmla="*/ 73 h 449"/>
                  <a:gd name="T64" fmla="*/ 158 w 360"/>
                  <a:gd name="T65" fmla="*/ 73 h 449"/>
                  <a:gd name="T66" fmla="*/ 126 w 360"/>
                  <a:gd name="T67" fmla="*/ 84 h 449"/>
                  <a:gd name="T68" fmla="*/ 107 w 360"/>
                  <a:gd name="T69" fmla="*/ 108 h 449"/>
                  <a:gd name="T70" fmla="*/ 107 w 360"/>
                  <a:gd name="T71" fmla="*/ 133 h 449"/>
                  <a:gd name="T72" fmla="*/ 129 w 360"/>
                  <a:gd name="T73" fmla="*/ 155 h 449"/>
                  <a:gd name="T74" fmla="*/ 233 w 360"/>
                  <a:gd name="T75" fmla="*/ 186 h 449"/>
                  <a:gd name="T76" fmla="*/ 267 w 360"/>
                  <a:gd name="T77" fmla="*/ 195 h 449"/>
                  <a:gd name="T78" fmla="*/ 308 w 360"/>
                  <a:gd name="T79" fmla="*/ 215 h 449"/>
                  <a:gd name="T80" fmla="*/ 337 w 360"/>
                  <a:gd name="T81" fmla="*/ 241 h 449"/>
                  <a:gd name="T82" fmla="*/ 357 w 360"/>
                  <a:gd name="T83" fmla="*/ 278 h 449"/>
                  <a:gd name="T84" fmla="*/ 360 w 360"/>
                  <a:gd name="T85" fmla="*/ 311 h 449"/>
                  <a:gd name="T86" fmla="*/ 354 w 360"/>
                  <a:gd name="T87" fmla="*/ 353 h 449"/>
                  <a:gd name="T88" fmla="*/ 334 w 360"/>
                  <a:gd name="T89" fmla="*/ 389 h 449"/>
                  <a:gd name="T90" fmla="*/ 303 w 360"/>
                  <a:gd name="T91" fmla="*/ 418 h 449"/>
                  <a:gd name="T92" fmla="*/ 259 w 360"/>
                  <a:gd name="T93" fmla="*/ 438 h 449"/>
                  <a:gd name="T94" fmla="*/ 203 w 360"/>
                  <a:gd name="T95" fmla="*/ 447 h 449"/>
                  <a:gd name="T96" fmla="*/ 165 w 360"/>
                  <a:gd name="T97" fmla="*/ 447 h 449"/>
                  <a:gd name="T98" fmla="*/ 114 w 360"/>
                  <a:gd name="T99" fmla="*/ 440 h 449"/>
                  <a:gd name="T100" fmla="*/ 68 w 360"/>
                  <a:gd name="T101" fmla="*/ 421 h 449"/>
                  <a:gd name="T102" fmla="*/ 32 w 360"/>
                  <a:gd name="T103" fmla="*/ 391 h 449"/>
                  <a:gd name="T104" fmla="*/ 9 w 360"/>
                  <a:gd name="T105" fmla="*/ 349 h 449"/>
                  <a:gd name="T106" fmla="*/ 0 w 360"/>
                  <a:gd name="T107" fmla="*/ 296 h 44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60"/>
                  <a:gd name="T163" fmla="*/ 0 h 449"/>
                  <a:gd name="T164" fmla="*/ 360 w 360"/>
                  <a:gd name="T165" fmla="*/ 449 h 44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60" h="449">
                    <a:moveTo>
                      <a:pt x="91" y="296"/>
                    </a:moveTo>
                    <a:lnTo>
                      <a:pt x="91" y="296"/>
                    </a:lnTo>
                    <a:lnTo>
                      <a:pt x="91" y="307"/>
                    </a:lnTo>
                    <a:lnTo>
                      <a:pt x="93" y="316"/>
                    </a:lnTo>
                    <a:lnTo>
                      <a:pt x="96" y="325"/>
                    </a:lnTo>
                    <a:lnTo>
                      <a:pt x="99" y="333"/>
                    </a:lnTo>
                    <a:lnTo>
                      <a:pt x="104" y="340"/>
                    </a:lnTo>
                    <a:lnTo>
                      <a:pt x="108" y="346"/>
                    </a:lnTo>
                    <a:lnTo>
                      <a:pt x="113" y="353"/>
                    </a:lnTo>
                    <a:lnTo>
                      <a:pt x="120" y="357"/>
                    </a:lnTo>
                    <a:lnTo>
                      <a:pt x="134" y="365"/>
                    </a:lnTo>
                    <a:lnTo>
                      <a:pt x="149" y="371"/>
                    </a:lnTo>
                    <a:lnTo>
                      <a:pt x="168" y="374"/>
                    </a:lnTo>
                    <a:lnTo>
                      <a:pt x="186" y="375"/>
                    </a:lnTo>
                    <a:lnTo>
                      <a:pt x="198" y="375"/>
                    </a:lnTo>
                    <a:lnTo>
                      <a:pt x="213" y="372"/>
                    </a:lnTo>
                    <a:lnTo>
                      <a:pt x="227" y="369"/>
                    </a:lnTo>
                    <a:lnTo>
                      <a:pt x="239" y="365"/>
                    </a:lnTo>
                    <a:lnTo>
                      <a:pt x="252" y="359"/>
                    </a:lnTo>
                    <a:lnTo>
                      <a:pt x="256" y="354"/>
                    </a:lnTo>
                    <a:lnTo>
                      <a:pt x="261" y="348"/>
                    </a:lnTo>
                    <a:lnTo>
                      <a:pt x="264" y="343"/>
                    </a:lnTo>
                    <a:lnTo>
                      <a:pt x="267" y="337"/>
                    </a:lnTo>
                    <a:lnTo>
                      <a:pt x="268" y="330"/>
                    </a:lnTo>
                    <a:lnTo>
                      <a:pt x="270" y="322"/>
                    </a:lnTo>
                    <a:lnTo>
                      <a:pt x="268" y="313"/>
                    </a:lnTo>
                    <a:lnTo>
                      <a:pt x="267" y="307"/>
                    </a:lnTo>
                    <a:lnTo>
                      <a:pt x="262" y="299"/>
                    </a:lnTo>
                    <a:lnTo>
                      <a:pt x="258" y="293"/>
                    </a:lnTo>
                    <a:lnTo>
                      <a:pt x="253" y="288"/>
                    </a:lnTo>
                    <a:lnTo>
                      <a:pt x="245" y="284"/>
                    </a:lnTo>
                    <a:lnTo>
                      <a:pt x="229" y="275"/>
                    </a:lnTo>
                    <a:lnTo>
                      <a:pt x="210" y="269"/>
                    </a:lnTo>
                    <a:lnTo>
                      <a:pt x="189" y="262"/>
                    </a:lnTo>
                    <a:lnTo>
                      <a:pt x="142" y="250"/>
                    </a:lnTo>
                    <a:lnTo>
                      <a:pt x="119" y="244"/>
                    </a:lnTo>
                    <a:lnTo>
                      <a:pt x="96" y="236"/>
                    </a:lnTo>
                    <a:lnTo>
                      <a:pt x="73" y="226"/>
                    </a:lnTo>
                    <a:lnTo>
                      <a:pt x="64" y="220"/>
                    </a:lnTo>
                    <a:lnTo>
                      <a:pt x="55" y="214"/>
                    </a:lnTo>
                    <a:lnTo>
                      <a:pt x="46" y="206"/>
                    </a:lnTo>
                    <a:lnTo>
                      <a:pt x="38" y="198"/>
                    </a:lnTo>
                    <a:lnTo>
                      <a:pt x="32" y="189"/>
                    </a:lnTo>
                    <a:lnTo>
                      <a:pt x="26" y="180"/>
                    </a:lnTo>
                    <a:lnTo>
                      <a:pt x="21" y="169"/>
                    </a:lnTo>
                    <a:lnTo>
                      <a:pt x="17" y="157"/>
                    </a:lnTo>
                    <a:lnTo>
                      <a:pt x="15" y="143"/>
                    </a:lnTo>
                    <a:lnTo>
                      <a:pt x="15" y="130"/>
                    </a:lnTo>
                    <a:lnTo>
                      <a:pt x="15" y="113"/>
                    </a:lnTo>
                    <a:lnTo>
                      <a:pt x="18" y="99"/>
                    </a:lnTo>
                    <a:lnTo>
                      <a:pt x="23" y="85"/>
                    </a:lnTo>
                    <a:lnTo>
                      <a:pt x="29" y="71"/>
                    </a:lnTo>
                    <a:lnTo>
                      <a:pt x="36" y="61"/>
                    </a:lnTo>
                    <a:lnTo>
                      <a:pt x="44" y="50"/>
                    </a:lnTo>
                    <a:lnTo>
                      <a:pt x="55" y="39"/>
                    </a:lnTo>
                    <a:lnTo>
                      <a:pt x="65" y="32"/>
                    </a:lnTo>
                    <a:lnTo>
                      <a:pt x="78" y="24"/>
                    </a:lnTo>
                    <a:lnTo>
                      <a:pt x="90" y="16"/>
                    </a:lnTo>
                    <a:lnTo>
                      <a:pt x="104" y="12"/>
                    </a:lnTo>
                    <a:lnTo>
                      <a:pt x="117" y="7"/>
                    </a:lnTo>
                    <a:lnTo>
                      <a:pt x="131" y="4"/>
                    </a:lnTo>
                    <a:lnTo>
                      <a:pt x="145" y="1"/>
                    </a:lnTo>
                    <a:lnTo>
                      <a:pt x="160" y="0"/>
                    </a:lnTo>
                    <a:lnTo>
                      <a:pt x="174" y="0"/>
                    </a:lnTo>
                    <a:lnTo>
                      <a:pt x="191" y="0"/>
                    </a:lnTo>
                    <a:lnTo>
                      <a:pt x="207" y="1"/>
                    </a:lnTo>
                    <a:lnTo>
                      <a:pt x="224" y="4"/>
                    </a:lnTo>
                    <a:lnTo>
                      <a:pt x="239" y="7"/>
                    </a:lnTo>
                    <a:lnTo>
                      <a:pt x="253" y="12"/>
                    </a:lnTo>
                    <a:lnTo>
                      <a:pt x="268" y="16"/>
                    </a:lnTo>
                    <a:lnTo>
                      <a:pt x="282" y="24"/>
                    </a:lnTo>
                    <a:lnTo>
                      <a:pt x="294" y="32"/>
                    </a:lnTo>
                    <a:lnTo>
                      <a:pt x="305" y="39"/>
                    </a:lnTo>
                    <a:lnTo>
                      <a:pt x="316" y="50"/>
                    </a:lnTo>
                    <a:lnTo>
                      <a:pt x="325" y="61"/>
                    </a:lnTo>
                    <a:lnTo>
                      <a:pt x="332" y="75"/>
                    </a:lnTo>
                    <a:lnTo>
                      <a:pt x="339" y="88"/>
                    </a:lnTo>
                    <a:lnTo>
                      <a:pt x="342" y="104"/>
                    </a:lnTo>
                    <a:lnTo>
                      <a:pt x="345" y="119"/>
                    </a:lnTo>
                    <a:lnTo>
                      <a:pt x="346" y="137"/>
                    </a:lnTo>
                    <a:lnTo>
                      <a:pt x="255" y="137"/>
                    </a:lnTo>
                    <a:lnTo>
                      <a:pt x="252" y="120"/>
                    </a:lnTo>
                    <a:lnTo>
                      <a:pt x="250" y="113"/>
                    </a:lnTo>
                    <a:lnTo>
                      <a:pt x="247" y="105"/>
                    </a:lnTo>
                    <a:lnTo>
                      <a:pt x="242" y="99"/>
                    </a:lnTo>
                    <a:lnTo>
                      <a:pt x="239" y="94"/>
                    </a:lnTo>
                    <a:lnTo>
                      <a:pt x="229" y="85"/>
                    </a:lnTo>
                    <a:lnTo>
                      <a:pt x="216" y="79"/>
                    </a:lnTo>
                    <a:lnTo>
                      <a:pt x="203" y="76"/>
                    </a:lnTo>
                    <a:lnTo>
                      <a:pt x="186" y="73"/>
                    </a:lnTo>
                    <a:lnTo>
                      <a:pt x="171" y="73"/>
                    </a:lnTo>
                    <a:lnTo>
                      <a:pt x="158" y="73"/>
                    </a:lnTo>
                    <a:lnTo>
                      <a:pt x="148" y="75"/>
                    </a:lnTo>
                    <a:lnTo>
                      <a:pt x="137" y="79"/>
                    </a:lnTo>
                    <a:lnTo>
                      <a:pt x="126" y="84"/>
                    </a:lnTo>
                    <a:lnTo>
                      <a:pt x="119" y="90"/>
                    </a:lnTo>
                    <a:lnTo>
                      <a:pt x="111" y="99"/>
                    </a:lnTo>
                    <a:lnTo>
                      <a:pt x="107" y="108"/>
                    </a:lnTo>
                    <a:lnTo>
                      <a:pt x="105" y="122"/>
                    </a:lnTo>
                    <a:lnTo>
                      <a:pt x="107" y="133"/>
                    </a:lnTo>
                    <a:lnTo>
                      <a:pt x="110" y="142"/>
                    </a:lnTo>
                    <a:lnTo>
                      <a:pt x="117" y="149"/>
                    </a:lnTo>
                    <a:lnTo>
                      <a:pt x="129" y="155"/>
                    </a:lnTo>
                    <a:lnTo>
                      <a:pt x="146" y="162"/>
                    </a:lnTo>
                    <a:lnTo>
                      <a:pt x="168" y="169"/>
                    </a:lnTo>
                    <a:lnTo>
                      <a:pt x="233" y="186"/>
                    </a:lnTo>
                    <a:lnTo>
                      <a:pt x="247" y="189"/>
                    </a:lnTo>
                    <a:lnTo>
                      <a:pt x="267" y="195"/>
                    </a:lnTo>
                    <a:lnTo>
                      <a:pt x="287" y="203"/>
                    </a:lnTo>
                    <a:lnTo>
                      <a:pt x="297" y="209"/>
                    </a:lnTo>
                    <a:lnTo>
                      <a:pt x="308" y="215"/>
                    </a:lnTo>
                    <a:lnTo>
                      <a:pt x="319" y="223"/>
                    </a:lnTo>
                    <a:lnTo>
                      <a:pt x="328" y="230"/>
                    </a:lnTo>
                    <a:lnTo>
                      <a:pt x="337" y="241"/>
                    </a:lnTo>
                    <a:lnTo>
                      <a:pt x="345" y="252"/>
                    </a:lnTo>
                    <a:lnTo>
                      <a:pt x="351" y="264"/>
                    </a:lnTo>
                    <a:lnTo>
                      <a:pt x="357" y="278"/>
                    </a:lnTo>
                    <a:lnTo>
                      <a:pt x="360" y="293"/>
                    </a:lnTo>
                    <a:lnTo>
                      <a:pt x="360" y="311"/>
                    </a:lnTo>
                    <a:lnTo>
                      <a:pt x="360" y="325"/>
                    </a:lnTo>
                    <a:lnTo>
                      <a:pt x="357" y="339"/>
                    </a:lnTo>
                    <a:lnTo>
                      <a:pt x="354" y="353"/>
                    </a:lnTo>
                    <a:lnTo>
                      <a:pt x="349" y="366"/>
                    </a:lnTo>
                    <a:lnTo>
                      <a:pt x="343" y="377"/>
                    </a:lnTo>
                    <a:lnTo>
                      <a:pt x="334" y="389"/>
                    </a:lnTo>
                    <a:lnTo>
                      <a:pt x="325" y="400"/>
                    </a:lnTo>
                    <a:lnTo>
                      <a:pt x="316" y="409"/>
                    </a:lnTo>
                    <a:lnTo>
                      <a:pt x="303" y="418"/>
                    </a:lnTo>
                    <a:lnTo>
                      <a:pt x="290" y="426"/>
                    </a:lnTo>
                    <a:lnTo>
                      <a:pt x="274" y="432"/>
                    </a:lnTo>
                    <a:lnTo>
                      <a:pt x="259" y="438"/>
                    </a:lnTo>
                    <a:lnTo>
                      <a:pt x="242" y="443"/>
                    </a:lnTo>
                    <a:lnTo>
                      <a:pt x="223" y="446"/>
                    </a:lnTo>
                    <a:lnTo>
                      <a:pt x="203" y="447"/>
                    </a:lnTo>
                    <a:lnTo>
                      <a:pt x="183" y="449"/>
                    </a:lnTo>
                    <a:lnTo>
                      <a:pt x="165" y="447"/>
                    </a:lnTo>
                    <a:lnTo>
                      <a:pt x="148" y="446"/>
                    </a:lnTo>
                    <a:lnTo>
                      <a:pt x="129" y="443"/>
                    </a:lnTo>
                    <a:lnTo>
                      <a:pt x="114" y="440"/>
                    </a:lnTo>
                    <a:lnTo>
                      <a:pt x="97" y="435"/>
                    </a:lnTo>
                    <a:lnTo>
                      <a:pt x="82" y="427"/>
                    </a:lnTo>
                    <a:lnTo>
                      <a:pt x="68" y="421"/>
                    </a:lnTo>
                    <a:lnTo>
                      <a:pt x="55" y="412"/>
                    </a:lnTo>
                    <a:lnTo>
                      <a:pt x="42" y="401"/>
                    </a:lnTo>
                    <a:lnTo>
                      <a:pt x="32" y="391"/>
                    </a:lnTo>
                    <a:lnTo>
                      <a:pt x="23" y="378"/>
                    </a:lnTo>
                    <a:lnTo>
                      <a:pt x="15" y="365"/>
                    </a:lnTo>
                    <a:lnTo>
                      <a:pt x="9" y="349"/>
                    </a:lnTo>
                    <a:lnTo>
                      <a:pt x="3" y="333"/>
                    </a:lnTo>
                    <a:lnTo>
                      <a:pt x="1" y="314"/>
                    </a:lnTo>
                    <a:lnTo>
                      <a:pt x="0" y="296"/>
                    </a:lnTo>
                    <a:lnTo>
                      <a:pt x="91" y="296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4" name="Group 153"/>
            <p:cNvGrpSpPr>
              <a:grpSpLocks/>
            </p:cNvGrpSpPr>
            <p:nvPr/>
          </p:nvGrpSpPr>
          <p:grpSpPr bwMode="auto">
            <a:xfrm rot="900000">
              <a:off x="2873" y="1207"/>
              <a:ext cx="818" cy="818"/>
              <a:chOff x="2873" y="1465"/>
              <a:chExt cx="818" cy="818"/>
            </a:xfrm>
          </p:grpSpPr>
          <p:sp>
            <p:nvSpPr>
              <p:cNvPr id="2101" name="Rectangle 154"/>
              <p:cNvSpPr>
                <a:spLocks noChangeArrowheads="1"/>
              </p:cNvSpPr>
              <p:nvPr/>
            </p:nvSpPr>
            <p:spPr bwMode="auto">
              <a:xfrm>
                <a:off x="2873" y="1628"/>
                <a:ext cx="654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2" name="Freeform 155"/>
              <p:cNvSpPr>
                <a:spLocks/>
              </p:cNvSpPr>
              <p:nvPr/>
            </p:nvSpPr>
            <p:spPr bwMode="auto">
              <a:xfrm>
                <a:off x="2873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4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4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3" name="Freeform 156"/>
              <p:cNvSpPr>
                <a:spLocks/>
              </p:cNvSpPr>
              <p:nvPr/>
            </p:nvSpPr>
            <p:spPr bwMode="auto">
              <a:xfrm>
                <a:off x="3527" y="1465"/>
                <a:ext cx="164" cy="818"/>
              </a:xfrm>
              <a:custGeom>
                <a:avLst/>
                <a:gdLst>
                  <a:gd name="T0" fmla="*/ 164 w 164"/>
                  <a:gd name="T1" fmla="*/ 0 h 818"/>
                  <a:gd name="T2" fmla="*/ 164 w 164"/>
                  <a:gd name="T3" fmla="*/ 655 h 818"/>
                  <a:gd name="T4" fmla="*/ 0 w 164"/>
                  <a:gd name="T5" fmla="*/ 818 h 818"/>
                  <a:gd name="T6" fmla="*/ 0 w 164"/>
                  <a:gd name="T7" fmla="*/ 163 h 818"/>
                  <a:gd name="T8" fmla="*/ 164 w 164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818"/>
                  <a:gd name="T17" fmla="*/ 164 w 164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818">
                    <a:moveTo>
                      <a:pt x="164" y="0"/>
                    </a:moveTo>
                    <a:lnTo>
                      <a:pt x="164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4" name="Rectangle 157"/>
              <p:cNvSpPr>
                <a:spLocks noChangeArrowheads="1"/>
              </p:cNvSpPr>
              <p:nvPr/>
            </p:nvSpPr>
            <p:spPr bwMode="auto">
              <a:xfrm>
                <a:off x="3154" y="1726"/>
                <a:ext cx="93" cy="429"/>
              </a:xfrm>
              <a:prstGeom prst="rect">
                <a:avLst/>
              </a:pr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85" name="Group 158"/>
            <p:cNvGrpSpPr>
              <a:grpSpLocks/>
            </p:cNvGrpSpPr>
            <p:nvPr/>
          </p:nvGrpSpPr>
          <p:grpSpPr bwMode="auto">
            <a:xfrm>
              <a:off x="3610" y="1465"/>
              <a:ext cx="818" cy="818"/>
              <a:chOff x="3610" y="1465"/>
              <a:chExt cx="818" cy="818"/>
            </a:xfrm>
          </p:grpSpPr>
          <p:sp>
            <p:nvSpPr>
              <p:cNvPr id="2097" name="Rectangle 159"/>
              <p:cNvSpPr>
                <a:spLocks noChangeArrowheads="1"/>
              </p:cNvSpPr>
              <p:nvPr/>
            </p:nvSpPr>
            <p:spPr bwMode="auto">
              <a:xfrm>
                <a:off x="3610" y="1628"/>
                <a:ext cx="653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8" name="Freeform 160"/>
              <p:cNvSpPr>
                <a:spLocks/>
              </p:cNvSpPr>
              <p:nvPr/>
            </p:nvSpPr>
            <p:spPr bwMode="auto">
              <a:xfrm>
                <a:off x="3610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3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3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9" name="Freeform 161"/>
              <p:cNvSpPr>
                <a:spLocks/>
              </p:cNvSpPr>
              <p:nvPr/>
            </p:nvSpPr>
            <p:spPr bwMode="auto">
              <a:xfrm>
                <a:off x="4263" y="1465"/>
                <a:ext cx="165" cy="818"/>
              </a:xfrm>
              <a:custGeom>
                <a:avLst/>
                <a:gdLst>
                  <a:gd name="T0" fmla="*/ 165 w 165"/>
                  <a:gd name="T1" fmla="*/ 0 h 818"/>
                  <a:gd name="T2" fmla="*/ 165 w 165"/>
                  <a:gd name="T3" fmla="*/ 655 h 818"/>
                  <a:gd name="T4" fmla="*/ 0 w 165"/>
                  <a:gd name="T5" fmla="*/ 818 h 818"/>
                  <a:gd name="T6" fmla="*/ 0 w 165"/>
                  <a:gd name="T7" fmla="*/ 163 h 818"/>
                  <a:gd name="T8" fmla="*/ 165 w 165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"/>
                  <a:gd name="T16" fmla="*/ 0 h 818"/>
                  <a:gd name="T17" fmla="*/ 165 w 165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" h="818">
                    <a:moveTo>
                      <a:pt x="165" y="0"/>
                    </a:moveTo>
                    <a:lnTo>
                      <a:pt x="165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0" name="Freeform 162"/>
              <p:cNvSpPr>
                <a:spLocks/>
              </p:cNvSpPr>
              <p:nvPr/>
            </p:nvSpPr>
            <p:spPr bwMode="auto">
              <a:xfrm>
                <a:off x="3738" y="1717"/>
                <a:ext cx="397" cy="449"/>
              </a:xfrm>
              <a:custGeom>
                <a:avLst/>
                <a:gdLst>
                  <a:gd name="T0" fmla="*/ 328 w 397"/>
                  <a:gd name="T1" fmla="*/ 389 h 449"/>
                  <a:gd name="T2" fmla="*/ 301 w 397"/>
                  <a:gd name="T3" fmla="*/ 417 h 449"/>
                  <a:gd name="T4" fmla="*/ 272 w 397"/>
                  <a:gd name="T5" fmla="*/ 435 h 449"/>
                  <a:gd name="T6" fmla="*/ 241 w 397"/>
                  <a:gd name="T7" fmla="*/ 446 h 449"/>
                  <a:gd name="T8" fmla="*/ 211 w 397"/>
                  <a:gd name="T9" fmla="*/ 449 h 449"/>
                  <a:gd name="T10" fmla="*/ 186 w 397"/>
                  <a:gd name="T11" fmla="*/ 447 h 449"/>
                  <a:gd name="T12" fmla="*/ 142 w 397"/>
                  <a:gd name="T13" fmla="*/ 438 h 449"/>
                  <a:gd name="T14" fmla="*/ 102 w 397"/>
                  <a:gd name="T15" fmla="*/ 421 h 449"/>
                  <a:gd name="T16" fmla="*/ 69 w 397"/>
                  <a:gd name="T17" fmla="*/ 398 h 449"/>
                  <a:gd name="T18" fmla="*/ 43 w 397"/>
                  <a:gd name="T19" fmla="*/ 368 h 449"/>
                  <a:gd name="T20" fmla="*/ 21 w 397"/>
                  <a:gd name="T21" fmla="*/ 333 h 449"/>
                  <a:gd name="T22" fmla="*/ 8 w 397"/>
                  <a:gd name="T23" fmla="*/ 291 h 449"/>
                  <a:gd name="T24" fmla="*/ 0 w 397"/>
                  <a:gd name="T25" fmla="*/ 249 h 449"/>
                  <a:gd name="T26" fmla="*/ 0 w 397"/>
                  <a:gd name="T27" fmla="*/ 226 h 449"/>
                  <a:gd name="T28" fmla="*/ 3 w 397"/>
                  <a:gd name="T29" fmla="*/ 180 h 449"/>
                  <a:gd name="T30" fmla="*/ 14 w 397"/>
                  <a:gd name="T31" fmla="*/ 137 h 449"/>
                  <a:gd name="T32" fmla="*/ 31 w 397"/>
                  <a:gd name="T33" fmla="*/ 97 h 449"/>
                  <a:gd name="T34" fmla="*/ 55 w 397"/>
                  <a:gd name="T35" fmla="*/ 65 h 449"/>
                  <a:gd name="T36" fmla="*/ 86 w 397"/>
                  <a:gd name="T37" fmla="*/ 38 h 449"/>
                  <a:gd name="T38" fmla="*/ 121 w 397"/>
                  <a:gd name="T39" fmla="*/ 16 h 449"/>
                  <a:gd name="T40" fmla="*/ 163 w 397"/>
                  <a:gd name="T41" fmla="*/ 4 h 449"/>
                  <a:gd name="T42" fmla="*/ 211 w 397"/>
                  <a:gd name="T43" fmla="*/ 0 h 449"/>
                  <a:gd name="T44" fmla="*/ 226 w 397"/>
                  <a:gd name="T45" fmla="*/ 0 h 449"/>
                  <a:gd name="T46" fmla="*/ 258 w 397"/>
                  <a:gd name="T47" fmla="*/ 4 h 449"/>
                  <a:gd name="T48" fmla="*/ 288 w 397"/>
                  <a:gd name="T49" fmla="*/ 15 h 449"/>
                  <a:gd name="T50" fmla="*/ 316 w 397"/>
                  <a:gd name="T51" fmla="*/ 29 h 449"/>
                  <a:gd name="T52" fmla="*/ 342 w 397"/>
                  <a:gd name="T53" fmla="*/ 49 h 449"/>
                  <a:gd name="T54" fmla="*/ 362 w 397"/>
                  <a:gd name="T55" fmla="*/ 73 h 449"/>
                  <a:gd name="T56" fmla="*/ 377 w 397"/>
                  <a:gd name="T57" fmla="*/ 100 h 449"/>
                  <a:gd name="T58" fmla="*/ 388 w 397"/>
                  <a:gd name="T59" fmla="*/ 133 h 449"/>
                  <a:gd name="T60" fmla="*/ 301 w 397"/>
                  <a:gd name="T61" fmla="*/ 151 h 449"/>
                  <a:gd name="T62" fmla="*/ 296 w 397"/>
                  <a:gd name="T63" fmla="*/ 134 h 449"/>
                  <a:gd name="T64" fmla="*/ 279 w 397"/>
                  <a:gd name="T65" fmla="*/ 107 h 449"/>
                  <a:gd name="T66" fmla="*/ 255 w 397"/>
                  <a:gd name="T67" fmla="*/ 88 h 449"/>
                  <a:gd name="T68" fmla="*/ 226 w 397"/>
                  <a:gd name="T69" fmla="*/ 79 h 449"/>
                  <a:gd name="T70" fmla="*/ 211 w 397"/>
                  <a:gd name="T71" fmla="*/ 79 h 449"/>
                  <a:gd name="T72" fmla="*/ 180 w 397"/>
                  <a:gd name="T73" fmla="*/ 82 h 449"/>
                  <a:gd name="T74" fmla="*/ 156 w 397"/>
                  <a:gd name="T75" fmla="*/ 91 h 449"/>
                  <a:gd name="T76" fmla="*/ 136 w 397"/>
                  <a:gd name="T77" fmla="*/ 105 h 449"/>
                  <a:gd name="T78" fmla="*/ 121 w 397"/>
                  <a:gd name="T79" fmla="*/ 123 h 449"/>
                  <a:gd name="T80" fmla="*/ 108 w 397"/>
                  <a:gd name="T81" fmla="*/ 146 h 449"/>
                  <a:gd name="T82" fmla="*/ 101 w 397"/>
                  <a:gd name="T83" fmla="*/ 171 h 449"/>
                  <a:gd name="T84" fmla="*/ 93 w 397"/>
                  <a:gd name="T85" fmla="*/ 226 h 449"/>
                  <a:gd name="T86" fmla="*/ 95 w 397"/>
                  <a:gd name="T87" fmla="*/ 252 h 449"/>
                  <a:gd name="T88" fmla="*/ 104 w 397"/>
                  <a:gd name="T89" fmla="*/ 290 h 449"/>
                  <a:gd name="T90" fmla="*/ 115 w 397"/>
                  <a:gd name="T91" fmla="*/ 314 h 449"/>
                  <a:gd name="T92" fmla="*/ 128 w 397"/>
                  <a:gd name="T93" fmla="*/ 334 h 449"/>
                  <a:gd name="T94" fmla="*/ 145 w 397"/>
                  <a:gd name="T95" fmla="*/ 351 h 449"/>
                  <a:gd name="T96" fmla="*/ 168 w 397"/>
                  <a:gd name="T97" fmla="*/ 362 h 449"/>
                  <a:gd name="T98" fmla="*/ 195 w 397"/>
                  <a:gd name="T99" fmla="*/ 368 h 449"/>
                  <a:gd name="T100" fmla="*/ 211 w 397"/>
                  <a:gd name="T101" fmla="*/ 369 h 449"/>
                  <a:gd name="T102" fmla="*/ 252 w 397"/>
                  <a:gd name="T103" fmla="*/ 363 h 449"/>
                  <a:gd name="T104" fmla="*/ 267 w 397"/>
                  <a:gd name="T105" fmla="*/ 356 h 449"/>
                  <a:gd name="T106" fmla="*/ 282 w 397"/>
                  <a:gd name="T107" fmla="*/ 345 h 449"/>
                  <a:gd name="T108" fmla="*/ 293 w 397"/>
                  <a:gd name="T109" fmla="*/ 333 h 449"/>
                  <a:gd name="T110" fmla="*/ 308 w 397"/>
                  <a:gd name="T111" fmla="*/ 298 h 449"/>
                  <a:gd name="T112" fmla="*/ 217 w 397"/>
                  <a:gd name="T113" fmla="*/ 276 h 449"/>
                  <a:gd name="T114" fmla="*/ 397 w 397"/>
                  <a:gd name="T115" fmla="*/ 206 h 449"/>
                  <a:gd name="T116" fmla="*/ 337 w 397"/>
                  <a:gd name="T117" fmla="*/ 438 h 44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97"/>
                  <a:gd name="T178" fmla="*/ 0 h 449"/>
                  <a:gd name="T179" fmla="*/ 397 w 397"/>
                  <a:gd name="T180" fmla="*/ 449 h 44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97" h="449">
                    <a:moveTo>
                      <a:pt x="328" y="389"/>
                    </a:moveTo>
                    <a:lnTo>
                      <a:pt x="328" y="389"/>
                    </a:lnTo>
                    <a:lnTo>
                      <a:pt x="314" y="404"/>
                    </a:lnTo>
                    <a:lnTo>
                      <a:pt x="301" y="417"/>
                    </a:lnTo>
                    <a:lnTo>
                      <a:pt x="287" y="427"/>
                    </a:lnTo>
                    <a:lnTo>
                      <a:pt x="272" y="435"/>
                    </a:lnTo>
                    <a:lnTo>
                      <a:pt x="256" y="441"/>
                    </a:lnTo>
                    <a:lnTo>
                      <a:pt x="241" y="446"/>
                    </a:lnTo>
                    <a:lnTo>
                      <a:pt x="226" y="447"/>
                    </a:lnTo>
                    <a:lnTo>
                      <a:pt x="211" y="449"/>
                    </a:lnTo>
                    <a:lnTo>
                      <a:pt x="186" y="447"/>
                    </a:lnTo>
                    <a:lnTo>
                      <a:pt x="163" y="444"/>
                    </a:lnTo>
                    <a:lnTo>
                      <a:pt x="142" y="438"/>
                    </a:lnTo>
                    <a:lnTo>
                      <a:pt x="121" y="430"/>
                    </a:lnTo>
                    <a:lnTo>
                      <a:pt x="102" y="421"/>
                    </a:lnTo>
                    <a:lnTo>
                      <a:pt x="86" y="411"/>
                    </a:lnTo>
                    <a:lnTo>
                      <a:pt x="69" y="398"/>
                    </a:lnTo>
                    <a:lnTo>
                      <a:pt x="55" y="383"/>
                    </a:lnTo>
                    <a:lnTo>
                      <a:pt x="43" y="368"/>
                    </a:lnTo>
                    <a:lnTo>
                      <a:pt x="31" y="351"/>
                    </a:lnTo>
                    <a:lnTo>
                      <a:pt x="21" y="333"/>
                    </a:lnTo>
                    <a:lnTo>
                      <a:pt x="14" y="313"/>
                    </a:lnTo>
                    <a:lnTo>
                      <a:pt x="8" y="291"/>
                    </a:lnTo>
                    <a:lnTo>
                      <a:pt x="3" y="270"/>
                    </a:lnTo>
                    <a:lnTo>
                      <a:pt x="0" y="249"/>
                    </a:lnTo>
                    <a:lnTo>
                      <a:pt x="0" y="226"/>
                    </a:lnTo>
                    <a:lnTo>
                      <a:pt x="0" y="203"/>
                    </a:lnTo>
                    <a:lnTo>
                      <a:pt x="3" y="180"/>
                    </a:lnTo>
                    <a:lnTo>
                      <a:pt x="8" y="157"/>
                    </a:lnTo>
                    <a:lnTo>
                      <a:pt x="14" y="137"/>
                    </a:lnTo>
                    <a:lnTo>
                      <a:pt x="21" y="117"/>
                    </a:lnTo>
                    <a:lnTo>
                      <a:pt x="31" y="97"/>
                    </a:lnTo>
                    <a:lnTo>
                      <a:pt x="43" y="81"/>
                    </a:lnTo>
                    <a:lnTo>
                      <a:pt x="55" y="65"/>
                    </a:lnTo>
                    <a:lnTo>
                      <a:pt x="69" y="50"/>
                    </a:lnTo>
                    <a:lnTo>
                      <a:pt x="86" y="38"/>
                    </a:lnTo>
                    <a:lnTo>
                      <a:pt x="102" y="26"/>
                    </a:lnTo>
                    <a:lnTo>
                      <a:pt x="121" y="16"/>
                    </a:lnTo>
                    <a:lnTo>
                      <a:pt x="142" y="9"/>
                    </a:lnTo>
                    <a:lnTo>
                      <a:pt x="163" y="4"/>
                    </a:lnTo>
                    <a:lnTo>
                      <a:pt x="186" y="1"/>
                    </a:lnTo>
                    <a:lnTo>
                      <a:pt x="211" y="0"/>
                    </a:lnTo>
                    <a:lnTo>
                      <a:pt x="226" y="0"/>
                    </a:lnTo>
                    <a:lnTo>
                      <a:pt x="243" y="1"/>
                    </a:lnTo>
                    <a:lnTo>
                      <a:pt x="258" y="4"/>
                    </a:lnTo>
                    <a:lnTo>
                      <a:pt x="273" y="9"/>
                    </a:lnTo>
                    <a:lnTo>
                      <a:pt x="288" y="15"/>
                    </a:lnTo>
                    <a:lnTo>
                      <a:pt x="304" y="21"/>
                    </a:lnTo>
                    <a:lnTo>
                      <a:pt x="316" y="29"/>
                    </a:lnTo>
                    <a:lnTo>
                      <a:pt x="330" y="38"/>
                    </a:lnTo>
                    <a:lnTo>
                      <a:pt x="342" y="49"/>
                    </a:lnTo>
                    <a:lnTo>
                      <a:pt x="353" y="59"/>
                    </a:lnTo>
                    <a:lnTo>
                      <a:pt x="362" y="73"/>
                    </a:lnTo>
                    <a:lnTo>
                      <a:pt x="371" y="85"/>
                    </a:lnTo>
                    <a:lnTo>
                      <a:pt x="377" y="100"/>
                    </a:lnTo>
                    <a:lnTo>
                      <a:pt x="383" y="116"/>
                    </a:lnTo>
                    <a:lnTo>
                      <a:pt x="388" y="133"/>
                    </a:lnTo>
                    <a:lnTo>
                      <a:pt x="391" y="151"/>
                    </a:lnTo>
                    <a:lnTo>
                      <a:pt x="301" y="151"/>
                    </a:lnTo>
                    <a:lnTo>
                      <a:pt x="296" y="134"/>
                    </a:lnTo>
                    <a:lnTo>
                      <a:pt x="288" y="119"/>
                    </a:lnTo>
                    <a:lnTo>
                      <a:pt x="279" y="107"/>
                    </a:lnTo>
                    <a:lnTo>
                      <a:pt x="269" y="97"/>
                    </a:lnTo>
                    <a:lnTo>
                      <a:pt x="255" y="88"/>
                    </a:lnTo>
                    <a:lnTo>
                      <a:pt x="241" y="84"/>
                    </a:lnTo>
                    <a:lnTo>
                      <a:pt x="226" y="79"/>
                    </a:lnTo>
                    <a:lnTo>
                      <a:pt x="211" y="79"/>
                    </a:lnTo>
                    <a:lnTo>
                      <a:pt x="195" y="79"/>
                    </a:lnTo>
                    <a:lnTo>
                      <a:pt x="180" y="82"/>
                    </a:lnTo>
                    <a:lnTo>
                      <a:pt x="168" y="85"/>
                    </a:lnTo>
                    <a:lnTo>
                      <a:pt x="156" y="91"/>
                    </a:lnTo>
                    <a:lnTo>
                      <a:pt x="145" y="97"/>
                    </a:lnTo>
                    <a:lnTo>
                      <a:pt x="136" y="105"/>
                    </a:lnTo>
                    <a:lnTo>
                      <a:pt x="128" y="114"/>
                    </a:lnTo>
                    <a:lnTo>
                      <a:pt x="121" y="123"/>
                    </a:lnTo>
                    <a:lnTo>
                      <a:pt x="115" y="134"/>
                    </a:lnTo>
                    <a:lnTo>
                      <a:pt x="108" y="146"/>
                    </a:lnTo>
                    <a:lnTo>
                      <a:pt x="104" y="159"/>
                    </a:lnTo>
                    <a:lnTo>
                      <a:pt x="101" y="171"/>
                    </a:lnTo>
                    <a:lnTo>
                      <a:pt x="95" y="198"/>
                    </a:lnTo>
                    <a:lnTo>
                      <a:pt x="93" y="226"/>
                    </a:lnTo>
                    <a:lnTo>
                      <a:pt x="95" y="252"/>
                    </a:lnTo>
                    <a:lnTo>
                      <a:pt x="101" y="278"/>
                    </a:lnTo>
                    <a:lnTo>
                      <a:pt x="104" y="290"/>
                    </a:lnTo>
                    <a:lnTo>
                      <a:pt x="108" y="302"/>
                    </a:lnTo>
                    <a:lnTo>
                      <a:pt x="115" y="314"/>
                    </a:lnTo>
                    <a:lnTo>
                      <a:pt x="121" y="323"/>
                    </a:lnTo>
                    <a:lnTo>
                      <a:pt x="128" y="334"/>
                    </a:lnTo>
                    <a:lnTo>
                      <a:pt x="136" y="343"/>
                    </a:lnTo>
                    <a:lnTo>
                      <a:pt x="145" y="351"/>
                    </a:lnTo>
                    <a:lnTo>
                      <a:pt x="156" y="357"/>
                    </a:lnTo>
                    <a:lnTo>
                      <a:pt x="168" y="362"/>
                    </a:lnTo>
                    <a:lnTo>
                      <a:pt x="180" y="366"/>
                    </a:lnTo>
                    <a:lnTo>
                      <a:pt x="195" y="368"/>
                    </a:lnTo>
                    <a:lnTo>
                      <a:pt x="211" y="369"/>
                    </a:lnTo>
                    <a:lnTo>
                      <a:pt x="232" y="368"/>
                    </a:lnTo>
                    <a:lnTo>
                      <a:pt x="252" y="363"/>
                    </a:lnTo>
                    <a:lnTo>
                      <a:pt x="259" y="360"/>
                    </a:lnTo>
                    <a:lnTo>
                      <a:pt x="267" y="356"/>
                    </a:lnTo>
                    <a:lnTo>
                      <a:pt x="275" y="351"/>
                    </a:lnTo>
                    <a:lnTo>
                      <a:pt x="282" y="345"/>
                    </a:lnTo>
                    <a:lnTo>
                      <a:pt x="288" y="339"/>
                    </a:lnTo>
                    <a:lnTo>
                      <a:pt x="293" y="333"/>
                    </a:lnTo>
                    <a:lnTo>
                      <a:pt x="302" y="316"/>
                    </a:lnTo>
                    <a:lnTo>
                      <a:pt x="308" y="298"/>
                    </a:lnTo>
                    <a:lnTo>
                      <a:pt x="311" y="276"/>
                    </a:lnTo>
                    <a:lnTo>
                      <a:pt x="217" y="276"/>
                    </a:lnTo>
                    <a:lnTo>
                      <a:pt x="217" y="206"/>
                    </a:lnTo>
                    <a:lnTo>
                      <a:pt x="397" y="206"/>
                    </a:lnTo>
                    <a:lnTo>
                      <a:pt x="397" y="438"/>
                    </a:lnTo>
                    <a:lnTo>
                      <a:pt x="337" y="438"/>
                    </a:lnTo>
                    <a:lnTo>
                      <a:pt x="328" y="389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6" name="Group 163"/>
            <p:cNvGrpSpPr>
              <a:grpSpLocks/>
            </p:cNvGrpSpPr>
            <p:nvPr/>
          </p:nvGrpSpPr>
          <p:grpSpPr bwMode="auto">
            <a:xfrm>
              <a:off x="4345" y="1465"/>
              <a:ext cx="818" cy="818"/>
              <a:chOff x="4345" y="1465"/>
              <a:chExt cx="818" cy="818"/>
            </a:xfrm>
          </p:grpSpPr>
          <p:sp>
            <p:nvSpPr>
              <p:cNvPr id="2093" name="Rectangle 164"/>
              <p:cNvSpPr>
                <a:spLocks noChangeArrowheads="1"/>
              </p:cNvSpPr>
              <p:nvPr/>
            </p:nvSpPr>
            <p:spPr bwMode="auto">
              <a:xfrm>
                <a:off x="4345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4" name="Freeform 165"/>
              <p:cNvSpPr>
                <a:spLocks/>
              </p:cNvSpPr>
              <p:nvPr/>
            </p:nvSpPr>
            <p:spPr bwMode="auto">
              <a:xfrm>
                <a:off x="4345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4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4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5" name="Freeform 166"/>
              <p:cNvSpPr>
                <a:spLocks/>
              </p:cNvSpPr>
              <p:nvPr/>
            </p:nvSpPr>
            <p:spPr bwMode="auto">
              <a:xfrm>
                <a:off x="5000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6" name="Freeform 167"/>
              <p:cNvSpPr>
                <a:spLocks/>
              </p:cNvSpPr>
              <p:nvPr/>
            </p:nvSpPr>
            <p:spPr bwMode="auto">
              <a:xfrm>
                <a:off x="4492" y="1726"/>
                <a:ext cx="362" cy="429"/>
              </a:xfrm>
              <a:custGeom>
                <a:avLst/>
                <a:gdLst>
                  <a:gd name="T0" fmla="*/ 0 w 362"/>
                  <a:gd name="T1" fmla="*/ 0 h 429"/>
                  <a:gd name="T2" fmla="*/ 93 w 362"/>
                  <a:gd name="T3" fmla="*/ 0 h 429"/>
                  <a:gd name="T4" fmla="*/ 272 w 362"/>
                  <a:gd name="T5" fmla="*/ 289 h 429"/>
                  <a:gd name="T6" fmla="*/ 273 w 362"/>
                  <a:gd name="T7" fmla="*/ 289 h 429"/>
                  <a:gd name="T8" fmla="*/ 273 w 362"/>
                  <a:gd name="T9" fmla="*/ 0 h 429"/>
                  <a:gd name="T10" fmla="*/ 362 w 362"/>
                  <a:gd name="T11" fmla="*/ 0 h 429"/>
                  <a:gd name="T12" fmla="*/ 362 w 362"/>
                  <a:gd name="T13" fmla="*/ 429 h 429"/>
                  <a:gd name="T14" fmla="*/ 267 w 362"/>
                  <a:gd name="T15" fmla="*/ 429 h 429"/>
                  <a:gd name="T16" fmla="*/ 88 w 362"/>
                  <a:gd name="T17" fmla="*/ 142 h 429"/>
                  <a:gd name="T18" fmla="*/ 88 w 362"/>
                  <a:gd name="T19" fmla="*/ 142 h 429"/>
                  <a:gd name="T20" fmla="*/ 88 w 362"/>
                  <a:gd name="T21" fmla="*/ 429 h 429"/>
                  <a:gd name="T22" fmla="*/ 0 w 362"/>
                  <a:gd name="T23" fmla="*/ 429 h 429"/>
                  <a:gd name="T24" fmla="*/ 0 w 362"/>
                  <a:gd name="T25" fmla="*/ 0 h 4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2"/>
                  <a:gd name="T40" fmla="*/ 0 h 429"/>
                  <a:gd name="T41" fmla="*/ 362 w 362"/>
                  <a:gd name="T42" fmla="*/ 429 h 4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2" h="429">
                    <a:moveTo>
                      <a:pt x="0" y="0"/>
                    </a:moveTo>
                    <a:lnTo>
                      <a:pt x="93" y="0"/>
                    </a:lnTo>
                    <a:lnTo>
                      <a:pt x="272" y="289"/>
                    </a:lnTo>
                    <a:lnTo>
                      <a:pt x="273" y="289"/>
                    </a:lnTo>
                    <a:lnTo>
                      <a:pt x="273" y="0"/>
                    </a:lnTo>
                    <a:lnTo>
                      <a:pt x="362" y="0"/>
                    </a:lnTo>
                    <a:lnTo>
                      <a:pt x="362" y="429"/>
                    </a:lnTo>
                    <a:lnTo>
                      <a:pt x="267" y="429"/>
                    </a:lnTo>
                    <a:lnTo>
                      <a:pt x="88" y="142"/>
                    </a:lnTo>
                    <a:lnTo>
                      <a:pt x="88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87" name="Line 168"/>
            <p:cNvSpPr>
              <a:spLocks noChangeShapeType="1"/>
            </p:cNvSpPr>
            <p:nvPr/>
          </p:nvSpPr>
          <p:spPr bwMode="auto">
            <a:xfrm>
              <a:off x="1905" y="2478"/>
              <a:ext cx="0" cy="204"/>
            </a:xfrm>
            <a:prstGeom prst="line">
              <a:avLst/>
            </a:prstGeom>
            <a:noFill/>
            <a:ln w="25400" cap="rnd">
              <a:solidFill>
                <a:srgbClr val="0064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169"/>
            <p:cNvSpPr>
              <a:spLocks noChangeShapeType="1"/>
            </p:cNvSpPr>
            <p:nvPr/>
          </p:nvSpPr>
          <p:spPr bwMode="auto">
            <a:xfrm>
              <a:off x="2245" y="2478"/>
              <a:ext cx="0" cy="204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170"/>
            <p:cNvSpPr>
              <a:spLocks noChangeShapeType="1"/>
            </p:cNvSpPr>
            <p:nvPr/>
          </p:nvSpPr>
          <p:spPr bwMode="auto">
            <a:xfrm>
              <a:off x="2925" y="2478"/>
              <a:ext cx="0" cy="204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171"/>
            <p:cNvSpPr>
              <a:spLocks noChangeShapeType="1"/>
            </p:cNvSpPr>
            <p:nvPr/>
          </p:nvSpPr>
          <p:spPr bwMode="auto">
            <a:xfrm>
              <a:off x="3606" y="2478"/>
              <a:ext cx="0" cy="204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172"/>
            <p:cNvSpPr>
              <a:spLocks noChangeShapeType="1"/>
            </p:cNvSpPr>
            <p:nvPr/>
          </p:nvSpPr>
          <p:spPr bwMode="auto">
            <a:xfrm>
              <a:off x="816" y="3430"/>
              <a:ext cx="0" cy="204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Line 173"/>
            <p:cNvSpPr>
              <a:spLocks noChangeShapeType="1"/>
            </p:cNvSpPr>
            <p:nvPr/>
          </p:nvSpPr>
          <p:spPr bwMode="auto">
            <a:xfrm>
              <a:off x="2540" y="3430"/>
              <a:ext cx="0" cy="204"/>
            </a:xfrm>
            <a:prstGeom prst="line">
              <a:avLst/>
            </a:prstGeom>
            <a:noFill/>
            <a:ln w="254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