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2001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77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solidFill>
                <a:srgbClr val="957B5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2103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solidFill>
                    <a:srgbClr val="957B59"/>
                  </a:solidFill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solidFill>
                  <a:srgbClr val="957B59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2104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053" name="Group 7"/>
          <p:cNvGrpSpPr>
            <a:grpSpLocks/>
          </p:cNvGrpSpPr>
          <p:nvPr/>
        </p:nvGrpSpPr>
        <p:grpSpPr bwMode="auto">
          <a:xfrm>
            <a:off x="1368425" y="2028825"/>
            <a:ext cx="6946900" cy="3340100"/>
            <a:chOff x="862" y="1278"/>
            <a:chExt cx="4376" cy="2104"/>
          </a:xfrm>
        </p:grpSpPr>
        <p:grpSp>
          <p:nvGrpSpPr>
            <p:cNvPr id="2055" name="Group 8"/>
            <p:cNvGrpSpPr>
              <a:grpSpLocks/>
            </p:cNvGrpSpPr>
            <p:nvPr/>
          </p:nvGrpSpPr>
          <p:grpSpPr bwMode="auto">
            <a:xfrm>
              <a:off x="862" y="1278"/>
              <a:ext cx="1830" cy="2104"/>
              <a:chOff x="862" y="1278"/>
              <a:chExt cx="1830" cy="2104"/>
            </a:xfrm>
          </p:grpSpPr>
          <p:grpSp>
            <p:nvGrpSpPr>
              <p:cNvPr id="2077" name="Group 9"/>
              <p:cNvGrpSpPr>
                <a:grpSpLocks/>
              </p:cNvGrpSpPr>
              <p:nvPr/>
            </p:nvGrpSpPr>
            <p:grpSpPr bwMode="auto">
              <a:xfrm>
                <a:off x="862" y="1278"/>
                <a:ext cx="1830" cy="2104"/>
                <a:chOff x="862" y="1278"/>
                <a:chExt cx="1830" cy="2104"/>
              </a:xfrm>
            </p:grpSpPr>
            <p:grpSp>
              <p:nvGrpSpPr>
                <p:cNvPr id="2082" name="Group 10"/>
                <p:cNvGrpSpPr>
                  <a:grpSpLocks/>
                </p:cNvGrpSpPr>
                <p:nvPr/>
              </p:nvGrpSpPr>
              <p:grpSpPr bwMode="auto">
                <a:xfrm>
                  <a:off x="862" y="2101"/>
                  <a:ext cx="1830" cy="824"/>
                  <a:chOff x="1069" y="2101"/>
                  <a:chExt cx="1830" cy="824"/>
                </a:xfrm>
              </p:grpSpPr>
              <p:sp>
                <p:nvSpPr>
                  <p:cNvPr id="2101" name="Freeform 11"/>
                  <p:cNvSpPr>
                    <a:spLocks/>
                  </p:cNvSpPr>
                  <p:nvPr/>
                </p:nvSpPr>
                <p:spPr bwMode="auto">
                  <a:xfrm>
                    <a:off x="1069" y="2101"/>
                    <a:ext cx="1830" cy="458"/>
                  </a:xfrm>
                  <a:custGeom>
                    <a:avLst/>
                    <a:gdLst>
                      <a:gd name="T0" fmla="*/ 1829 w 1830"/>
                      <a:gd name="T1" fmla="*/ 434 h 458"/>
                      <a:gd name="T2" fmla="*/ 1811 w 1830"/>
                      <a:gd name="T3" fmla="*/ 365 h 458"/>
                      <a:gd name="T4" fmla="*/ 1775 w 1830"/>
                      <a:gd name="T5" fmla="*/ 300 h 458"/>
                      <a:gd name="T6" fmla="*/ 1720 w 1830"/>
                      <a:gd name="T7" fmla="*/ 239 h 458"/>
                      <a:gd name="T8" fmla="*/ 1649 w 1830"/>
                      <a:gd name="T9" fmla="*/ 185 h 458"/>
                      <a:gd name="T10" fmla="*/ 1562 w 1830"/>
                      <a:gd name="T11" fmla="*/ 134 h 458"/>
                      <a:gd name="T12" fmla="*/ 1463 w 1830"/>
                      <a:gd name="T13" fmla="*/ 92 h 458"/>
                      <a:gd name="T14" fmla="*/ 1351 w 1830"/>
                      <a:gd name="T15" fmla="*/ 55 h 458"/>
                      <a:gd name="T16" fmla="*/ 1230 w 1830"/>
                      <a:gd name="T17" fmla="*/ 28 h 458"/>
                      <a:gd name="T18" fmla="*/ 1099 w 1830"/>
                      <a:gd name="T19" fmla="*/ 9 h 458"/>
                      <a:gd name="T20" fmla="*/ 962 w 1830"/>
                      <a:gd name="T21" fmla="*/ 0 h 458"/>
                      <a:gd name="T22" fmla="*/ 868 w 1830"/>
                      <a:gd name="T23" fmla="*/ 0 h 458"/>
                      <a:gd name="T24" fmla="*/ 731 w 1830"/>
                      <a:gd name="T25" fmla="*/ 9 h 458"/>
                      <a:gd name="T26" fmla="*/ 600 w 1830"/>
                      <a:gd name="T27" fmla="*/ 28 h 458"/>
                      <a:gd name="T28" fmla="*/ 479 w 1830"/>
                      <a:gd name="T29" fmla="*/ 55 h 458"/>
                      <a:gd name="T30" fmla="*/ 367 w 1830"/>
                      <a:gd name="T31" fmla="*/ 92 h 458"/>
                      <a:gd name="T32" fmla="*/ 268 w 1830"/>
                      <a:gd name="T33" fmla="*/ 134 h 458"/>
                      <a:gd name="T34" fmla="*/ 181 w 1830"/>
                      <a:gd name="T35" fmla="*/ 185 h 458"/>
                      <a:gd name="T36" fmla="*/ 110 w 1830"/>
                      <a:gd name="T37" fmla="*/ 239 h 458"/>
                      <a:gd name="T38" fmla="*/ 55 w 1830"/>
                      <a:gd name="T39" fmla="*/ 300 h 458"/>
                      <a:gd name="T40" fmla="*/ 19 w 1830"/>
                      <a:gd name="T41" fmla="*/ 365 h 458"/>
                      <a:gd name="T42" fmla="*/ 1 w 1830"/>
                      <a:gd name="T43" fmla="*/ 434 h 458"/>
                      <a:gd name="T44" fmla="*/ 91 w 1830"/>
                      <a:gd name="T45" fmla="*/ 458 h 458"/>
                      <a:gd name="T46" fmla="*/ 100 w 1830"/>
                      <a:gd name="T47" fmla="*/ 396 h 458"/>
                      <a:gd name="T48" fmla="*/ 128 w 1830"/>
                      <a:gd name="T49" fmla="*/ 336 h 458"/>
                      <a:gd name="T50" fmla="*/ 172 w 1830"/>
                      <a:gd name="T51" fmla="*/ 280 h 458"/>
                      <a:gd name="T52" fmla="*/ 232 w 1830"/>
                      <a:gd name="T53" fmla="*/ 228 h 458"/>
                      <a:gd name="T54" fmla="*/ 305 w 1830"/>
                      <a:gd name="T55" fmla="*/ 181 h 458"/>
                      <a:gd name="T56" fmla="*/ 391 w 1830"/>
                      <a:gd name="T57" fmla="*/ 140 h 458"/>
                      <a:gd name="T58" fmla="*/ 488 w 1830"/>
                      <a:gd name="T59" fmla="*/ 106 h 458"/>
                      <a:gd name="T60" fmla="*/ 595 w 1830"/>
                      <a:gd name="T61" fmla="*/ 78 h 458"/>
                      <a:gd name="T62" fmla="*/ 709 w 1830"/>
                      <a:gd name="T63" fmla="*/ 59 h 458"/>
                      <a:gd name="T64" fmla="*/ 831 w 1830"/>
                      <a:gd name="T65" fmla="*/ 49 h 458"/>
                      <a:gd name="T66" fmla="*/ 915 w 1830"/>
                      <a:gd name="T67" fmla="*/ 46 h 458"/>
                      <a:gd name="T68" fmla="*/ 1041 w 1830"/>
                      <a:gd name="T69" fmla="*/ 51 h 458"/>
                      <a:gd name="T70" fmla="*/ 1160 w 1830"/>
                      <a:gd name="T71" fmla="*/ 65 h 458"/>
                      <a:gd name="T72" fmla="*/ 1272 w 1830"/>
                      <a:gd name="T73" fmla="*/ 87 h 458"/>
                      <a:gd name="T74" fmla="*/ 1375 w 1830"/>
                      <a:gd name="T75" fmla="*/ 116 h 458"/>
                      <a:gd name="T76" fmla="*/ 1469 w 1830"/>
                      <a:gd name="T77" fmla="*/ 153 h 458"/>
                      <a:gd name="T78" fmla="*/ 1551 w 1830"/>
                      <a:gd name="T79" fmla="*/ 196 h 458"/>
                      <a:gd name="T80" fmla="*/ 1619 w 1830"/>
                      <a:gd name="T81" fmla="*/ 244 h 458"/>
                      <a:gd name="T82" fmla="*/ 1674 w 1830"/>
                      <a:gd name="T83" fmla="*/ 298 h 458"/>
                      <a:gd name="T84" fmla="*/ 1713 w 1830"/>
                      <a:gd name="T85" fmla="*/ 355 h 458"/>
                      <a:gd name="T86" fmla="*/ 1735 w 1830"/>
                      <a:gd name="T87" fmla="*/ 416 h 458"/>
                      <a:gd name="T88" fmla="*/ 1830 w 1830"/>
                      <a:gd name="T89" fmla="*/ 458 h 458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830"/>
                      <a:gd name="T136" fmla="*/ 0 h 458"/>
                      <a:gd name="T137" fmla="*/ 1830 w 1830"/>
                      <a:gd name="T138" fmla="*/ 458 h 458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830" h="458">
                        <a:moveTo>
                          <a:pt x="1830" y="458"/>
                        </a:moveTo>
                        <a:lnTo>
                          <a:pt x="1830" y="458"/>
                        </a:lnTo>
                        <a:lnTo>
                          <a:pt x="1829" y="434"/>
                        </a:lnTo>
                        <a:lnTo>
                          <a:pt x="1825" y="411"/>
                        </a:lnTo>
                        <a:lnTo>
                          <a:pt x="1820" y="388"/>
                        </a:lnTo>
                        <a:lnTo>
                          <a:pt x="1811" y="365"/>
                        </a:lnTo>
                        <a:lnTo>
                          <a:pt x="1801" y="343"/>
                        </a:lnTo>
                        <a:lnTo>
                          <a:pt x="1790" y="322"/>
                        </a:lnTo>
                        <a:lnTo>
                          <a:pt x="1775" y="300"/>
                        </a:lnTo>
                        <a:lnTo>
                          <a:pt x="1758" y="280"/>
                        </a:lnTo>
                        <a:lnTo>
                          <a:pt x="1740" y="260"/>
                        </a:lnTo>
                        <a:lnTo>
                          <a:pt x="1720" y="239"/>
                        </a:lnTo>
                        <a:lnTo>
                          <a:pt x="1698" y="220"/>
                        </a:lnTo>
                        <a:lnTo>
                          <a:pt x="1674" y="202"/>
                        </a:lnTo>
                        <a:lnTo>
                          <a:pt x="1649" y="185"/>
                        </a:lnTo>
                        <a:lnTo>
                          <a:pt x="1622" y="167"/>
                        </a:lnTo>
                        <a:lnTo>
                          <a:pt x="1593" y="150"/>
                        </a:lnTo>
                        <a:lnTo>
                          <a:pt x="1562" y="134"/>
                        </a:lnTo>
                        <a:lnTo>
                          <a:pt x="1530" y="120"/>
                        </a:lnTo>
                        <a:lnTo>
                          <a:pt x="1497" y="104"/>
                        </a:lnTo>
                        <a:lnTo>
                          <a:pt x="1463" y="92"/>
                        </a:lnTo>
                        <a:lnTo>
                          <a:pt x="1427" y="78"/>
                        </a:lnTo>
                        <a:lnTo>
                          <a:pt x="1389" y="66"/>
                        </a:lnTo>
                        <a:lnTo>
                          <a:pt x="1351" y="55"/>
                        </a:lnTo>
                        <a:lnTo>
                          <a:pt x="1312" y="46"/>
                        </a:lnTo>
                        <a:lnTo>
                          <a:pt x="1271" y="36"/>
                        </a:lnTo>
                        <a:lnTo>
                          <a:pt x="1230" y="28"/>
                        </a:lnTo>
                        <a:lnTo>
                          <a:pt x="1187" y="21"/>
                        </a:lnTo>
                        <a:lnTo>
                          <a:pt x="1144" y="14"/>
                        </a:lnTo>
                        <a:lnTo>
                          <a:pt x="1099" y="9"/>
                        </a:lnTo>
                        <a:lnTo>
                          <a:pt x="1055" y="5"/>
                        </a:lnTo>
                        <a:lnTo>
                          <a:pt x="1009" y="3"/>
                        </a:lnTo>
                        <a:lnTo>
                          <a:pt x="962" y="0"/>
                        </a:lnTo>
                        <a:lnTo>
                          <a:pt x="915" y="0"/>
                        </a:lnTo>
                        <a:lnTo>
                          <a:pt x="868" y="0"/>
                        </a:lnTo>
                        <a:lnTo>
                          <a:pt x="821" y="3"/>
                        </a:lnTo>
                        <a:lnTo>
                          <a:pt x="775" y="5"/>
                        </a:lnTo>
                        <a:lnTo>
                          <a:pt x="731" y="9"/>
                        </a:lnTo>
                        <a:lnTo>
                          <a:pt x="686" y="14"/>
                        </a:lnTo>
                        <a:lnTo>
                          <a:pt x="643" y="21"/>
                        </a:lnTo>
                        <a:lnTo>
                          <a:pt x="600" y="28"/>
                        </a:lnTo>
                        <a:lnTo>
                          <a:pt x="559" y="36"/>
                        </a:lnTo>
                        <a:lnTo>
                          <a:pt x="518" y="46"/>
                        </a:lnTo>
                        <a:lnTo>
                          <a:pt x="479" y="55"/>
                        </a:lnTo>
                        <a:lnTo>
                          <a:pt x="441" y="66"/>
                        </a:lnTo>
                        <a:lnTo>
                          <a:pt x="403" y="78"/>
                        </a:lnTo>
                        <a:lnTo>
                          <a:pt x="367" y="92"/>
                        </a:lnTo>
                        <a:lnTo>
                          <a:pt x="333" y="104"/>
                        </a:lnTo>
                        <a:lnTo>
                          <a:pt x="300" y="120"/>
                        </a:lnTo>
                        <a:lnTo>
                          <a:pt x="268" y="134"/>
                        </a:lnTo>
                        <a:lnTo>
                          <a:pt x="237" y="150"/>
                        </a:lnTo>
                        <a:lnTo>
                          <a:pt x="208" y="167"/>
                        </a:lnTo>
                        <a:lnTo>
                          <a:pt x="181" y="185"/>
                        </a:lnTo>
                        <a:lnTo>
                          <a:pt x="156" y="202"/>
                        </a:lnTo>
                        <a:lnTo>
                          <a:pt x="132" y="220"/>
                        </a:lnTo>
                        <a:lnTo>
                          <a:pt x="110" y="239"/>
                        </a:lnTo>
                        <a:lnTo>
                          <a:pt x="90" y="260"/>
                        </a:lnTo>
                        <a:lnTo>
                          <a:pt x="72" y="280"/>
                        </a:lnTo>
                        <a:lnTo>
                          <a:pt x="55" y="300"/>
                        </a:lnTo>
                        <a:lnTo>
                          <a:pt x="40" y="322"/>
                        </a:lnTo>
                        <a:lnTo>
                          <a:pt x="29" y="343"/>
                        </a:lnTo>
                        <a:lnTo>
                          <a:pt x="19" y="365"/>
                        </a:lnTo>
                        <a:lnTo>
                          <a:pt x="10" y="388"/>
                        </a:lnTo>
                        <a:lnTo>
                          <a:pt x="5" y="411"/>
                        </a:lnTo>
                        <a:lnTo>
                          <a:pt x="1" y="434"/>
                        </a:lnTo>
                        <a:lnTo>
                          <a:pt x="0" y="458"/>
                        </a:lnTo>
                        <a:lnTo>
                          <a:pt x="91" y="458"/>
                        </a:lnTo>
                        <a:lnTo>
                          <a:pt x="92" y="436"/>
                        </a:lnTo>
                        <a:lnTo>
                          <a:pt x="95" y="416"/>
                        </a:lnTo>
                        <a:lnTo>
                          <a:pt x="100" y="396"/>
                        </a:lnTo>
                        <a:lnTo>
                          <a:pt x="108" y="375"/>
                        </a:lnTo>
                        <a:lnTo>
                          <a:pt x="117" y="355"/>
                        </a:lnTo>
                        <a:lnTo>
                          <a:pt x="128" y="336"/>
                        </a:lnTo>
                        <a:lnTo>
                          <a:pt x="141" y="317"/>
                        </a:lnTo>
                        <a:lnTo>
                          <a:pt x="156" y="298"/>
                        </a:lnTo>
                        <a:lnTo>
                          <a:pt x="172" y="280"/>
                        </a:lnTo>
                        <a:lnTo>
                          <a:pt x="190" y="262"/>
                        </a:lnTo>
                        <a:lnTo>
                          <a:pt x="211" y="244"/>
                        </a:lnTo>
                        <a:lnTo>
                          <a:pt x="232" y="228"/>
                        </a:lnTo>
                        <a:lnTo>
                          <a:pt x="255" y="211"/>
                        </a:lnTo>
                        <a:lnTo>
                          <a:pt x="279" y="196"/>
                        </a:lnTo>
                        <a:lnTo>
                          <a:pt x="305" y="181"/>
                        </a:lnTo>
                        <a:lnTo>
                          <a:pt x="333" y="167"/>
                        </a:lnTo>
                        <a:lnTo>
                          <a:pt x="361" y="153"/>
                        </a:lnTo>
                        <a:lnTo>
                          <a:pt x="391" y="140"/>
                        </a:lnTo>
                        <a:lnTo>
                          <a:pt x="422" y="127"/>
                        </a:lnTo>
                        <a:lnTo>
                          <a:pt x="455" y="116"/>
                        </a:lnTo>
                        <a:lnTo>
                          <a:pt x="488" y="106"/>
                        </a:lnTo>
                        <a:lnTo>
                          <a:pt x="522" y="96"/>
                        </a:lnTo>
                        <a:lnTo>
                          <a:pt x="558" y="87"/>
                        </a:lnTo>
                        <a:lnTo>
                          <a:pt x="595" y="78"/>
                        </a:lnTo>
                        <a:lnTo>
                          <a:pt x="631" y="71"/>
                        </a:lnTo>
                        <a:lnTo>
                          <a:pt x="670" y="65"/>
                        </a:lnTo>
                        <a:lnTo>
                          <a:pt x="709" y="59"/>
                        </a:lnTo>
                        <a:lnTo>
                          <a:pt x="748" y="55"/>
                        </a:lnTo>
                        <a:lnTo>
                          <a:pt x="789" y="51"/>
                        </a:lnTo>
                        <a:lnTo>
                          <a:pt x="831" y="49"/>
                        </a:lnTo>
                        <a:lnTo>
                          <a:pt x="873" y="46"/>
                        </a:lnTo>
                        <a:lnTo>
                          <a:pt x="915" y="46"/>
                        </a:lnTo>
                        <a:lnTo>
                          <a:pt x="957" y="46"/>
                        </a:lnTo>
                        <a:lnTo>
                          <a:pt x="999" y="49"/>
                        </a:lnTo>
                        <a:lnTo>
                          <a:pt x="1041" y="51"/>
                        </a:lnTo>
                        <a:lnTo>
                          <a:pt x="1082" y="55"/>
                        </a:lnTo>
                        <a:lnTo>
                          <a:pt x="1121" y="59"/>
                        </a:lnTo>
                        <a:lnTo>
                          <a:pt x="1160" y="65"/>
                        </a:lnTo>
                        <a:lnTo>
                          <a:pt x="1199" y="71"/>
                        </a:lnTo>
                        <a:lnTo>
                          <a:pt x="1235" y="78"/>
                        </a:lnTo>
                        <a:lnTo>
                          <a:pt x="1272" y="87"/>
                        </a:lnTo>
                        <a:lnTo>
                          <a:pt x="1308" y="96"/>
                        </a:lnTo>
                        <a:lnTo>
                          <a:pt x="1342" y="106"/>
                        </a:lnTo>
                        <a:lnTo>
                          <a:pt x="1375" y="116"/>
                        </a:lnTo>
                        <a:lnTo>
                          <a:pt x="1408" y="127"/>
                        </a:lnTo>
                        <a:lnTo>
                          <a:pt x="1439" y="140"/>
                        </a:lnTo>
                        <a:lnTo>
                          <a:pt x="1469" y="153"/>
                        </a:lnTo>
                        <a:lnTo>
                          <a:pt x="1497" y="167"/>
                        </a:lnTo>
                        <a:lnTo>
                          <a:pt x="1525" y="181"/>
                        </a:lnTo>
                        <a:lnTo>
                          <a:pt x="1551" y="196"/>
                        </a:lnTo>
                        <a:lnTo>
                          <a:pt x="1575" y="211"/>
                        </a:lnTo>
                        <a:lnTo>
                          <a:pt x="1598" y="228"/>
                        </a:lnTo>
                        <a:lnTo>
                          <a:pt x="1619" y="244"/>
                        </a:lnTo>
                        <a:lnTo>
                          <a:pt x="1640" y="262"/>
                        </a:lnTo>
                        <a:lnTo>
                          <a:pt x="1658" y="280"/>
                        </a:lnTo>
                        <a:lnTo>
                          <a:pt x="1674" y="298"/>
                        </a:lnTo>
                        <a:lnTo>
                          <a:pt x="1689" y="317"/>
                        </a:lnTo>
                        <a:lnTo>
                          <a:pt x="1702" y="336"/>
                        </a:lnTo>
                        <a:lnTo>
                          <a:pt x="1713" y="355"/>
                        </a:lnTo>
                        <a:lnTo>
                          <a:pt x="1722" y="375"/>
                        </a:lnTo>
                        <a:lnTo>
                          <a:pt x="1730" y="396"/>
                        </a:lnTo>
                        <a:lnTo>
                          <a:pt x="1735" y="416"/>
                        </a:lnTo>
                        <a:lnTo>
                          <a:pt x="1738" y="436"/>
                        </a:lnTo>
                        <a:lnTo>
                          <a:pt x="1739" y="458"/>
                        </a:lnTo>
                        <a:lnTo>
                          <a:pt x="1830" y="458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2" name="Freeform 12"/>
                  <p:cNvSpPr>
                    <a:spLocks/>
                  </p:cNvSpPr>
                  <p:nvPr/>
                </p:nvSpPr>
                <p:spPr bwMode="auto">
                  <a:xfrm>
                    <a:off x="1160" y="2147"/>
                    <a:ext cx="1648" cy="778"/>
                  </a:xfrm>
                  <a:custGeom>
                    <a:avLst/>
                    <a:gdLst>
                      <a:gd name="T0" fmla="*/ 1647 w 1648"/>
                      <a:gd name="T1" fmla="*/ 390 h 778"/>
                      <a:gd name="T2" fmla="*/ 1631 w 1648"/>
                      <a:gd name="T3" fmla="*/ 329 h 778"/>
                      <a:gd name="T4" fmla="*/ 1598 w 1648"/>
                      <a:gd name="T5" fmla="*/ 271 h 778"/>
                      <a:gd name="T6" fmla="*/ 1549 w 1648"/>
                      <a:gd name="T7" fmla="*/ 216 h 778"/>
                      <a:gd name="T8" fmla="*/ 1484 w 1648"/>
                      <a:gd name="T9" fmla="*/ 165 h 778"/>
                      <a:gd name="T10" fmla="*/ 1406 w 1648"/>
                      <a:gd name="T11" fmla="*/ 121 h 778"/>
                      <a:gd name="T12" fmla="*/ 1317 w 1648"/>
                      <a:gd name="T13" fmla="*/ 81 h 778"/>
                      <a:gd name="T14" fmla="*/ 1217 w 1648"/>
                      <a:gd name="T15" fmla="*/ 50 h 778"/>
                      <a:gd name="T16" fmla="*/ 1108 w 1648"/>
                      <a:gd name="T17" fmla="*/ 25 h 778"/>
                      <a:gd name="T18" fmla="*/ 991 w 1648"/>
                      <a:gd name="T19" fmla="*/ 9 h 778"/>
                      <a:gd name="T20" fmla="*/ 866 w 1648"/>
                      <a:gd name="T21" fmla="*/ 0 h 778"/>
                      <a:gd name="T22" fmla="*/ 782 w 1648"/>
                      <a:gd name="T23" fmla="*/ 0 h 778"/>
                      <a:gd name="T24" fmla="*/ 657 w 1648"/>
                      <a:gd name="T25" fmla="*/ 9 h 778"/>
                      <a:gd name="T26" fmla="*/ 540 w 1648"/>
                      <a:gd name="T27" fmla="*/ 25 h 778"/>
                      <a:gd name="T28" fmla="*/ 431 w 1648"/>
                      <a:gd name="T29" fmla="*/ 50 h 778"/>
                      <a:gd name="T30" fmla="*/ 331 w 1648"/>
                      <a:gd name="T31" fmla="*/ 81 h 778"/>
                      <a:gd name="T32" fmla="*/ 242 w 1648"/>
                      <a:gd name="T33" fmla="*/ 121 h 778"/>
                      <a:gd name="T34" fmla="*/ 164 w 1648"/>
                      <a:gd name="T35" fmla="*/ 165 h 778"/>
                      <a:gd name="T36" fmla="*/ 99 w 1648"/>
                      <a:gd name="T37" fmla="*/ 216 h 778"/>
                      <a:gd name="T38" fmla="*/ 50 w 1648"/>
                      <a:gd name="T39" fmla="*/ 271 h 778"/>
                      <a:gd name="T40" fmla="*/ 17 w 1648"/>
                      <a:gd name="T41" fmla="*/ 329 h 778"/>
                      <a:gd name="T42" fmla="*/ 1 w 1648"/>
                      <a:gd name="T43" fmla="*/ 390 h 778"/>
                      <a:gd name="T44" fmla="*/ 0 w 1648"/>
                      <a:gd name="T45" fmla="*/ 778 h 778"/>
                      <a:gd name="T46" fmla="*/ 9 w 1648"/>
                      <a:gd name="T47" fmla="*/ 716 h 778"/>
                      <a:gd name="T48" fmla="*/ 37 w 1648"/>
                      <a:gd name="T49" fmla="*/ 656 h 778"/>
                      <a:gd name="T50" fmla="*/ 81 w 1648"/>
                      <a:gd name="T51" fmla="*/ 600 h 778"/>
                      <a:gd name="T52" fmla="*/ 141 w 1648"/>
                      <a:gd name="T53" fmla="*/ 548 h 778"/>
                      <a:gd name="T54" fmla="*/ 214 w 1648"/>
                      <a:gd name="T55" fmla="*/ 501 h 778"/>
                      <a:gd name="T56" fmla="*/ 300 w 1648"/>
                      <a:gd name="T57" fmla="*/ 460 h 778"/>
                      <a:gd name="T58" fmla="*/ 397 w 1648"/>
                      <a:gd name="T59" fmla="*/ 426 h 778"/>
                      <a:gd name="T60" fmla="*/ 504 w 1648"/>
                      <a:gd name="T61" fmla="*/ 398 h 778"/>
                      <a:gd name="T62" fmla="*/ 618 w 1648"/>
                      <a:gd name="T63" fmla="*/ 379 h 778"/>
                      <a:gd name="T64" fmla="*/ 740 w 1648"/>
                      <a:gd name="T65" fmla="*/ 369 h 778"/>
                      <a:gd name="T66" fmla="*/ 824 w 1648"/>
                      <a:gd name="T67" fmla="*/ 366 h 778"/>
                      <a:gd name="T68" fmla="*/ 950 w 1648"/>
                      <a:gd name="T69" fmla="*/ 371 h 778"/>
                      <a:gd name="T70" fmla="*/ 1069 w 1648"/>
                      <a:gd name="T71" fmla="*/ 385 h 778"/>
                      <a:gd name="T72" fmla="*/ 1181 w 1648"/>
                      <a:gd name="T73" fmla="*/ 407 h 778"/>
                      <a:gd name="T74" fmla="*/ 1284 w 1648"/>
                      <a:gd name="T75" fmla="*/ 436 h 778"/>
                      <a:gd name="T76" fmla="*/ 1378 w 1648"/>
                      <a:gd name="T77" fmla="*/ 473 h 778"/>
                      <a:gd name="T78" fmla="*/ 1460 w 1648"/>
                      <a:gd name="T79" fmla="*/ 516 h 778"/>
                      <a:gd name="T80" fmla="*/ 1528 w 1648"/>
                      <a:gd name="T81" fmla="*/ 564 h 778"/>
                      <a:gd name="T82" fmla="*/ 1583 w 1648"/>
                      <a:gd name="T83" fmla="*/ 618 h 778"/>
                      <a:gd name="T84" fmla="*/ 1622 w 1648"/>
                      <a:gd name="T85" fmla="*/ 675 h 778"/>
                      <a:gd name="T86" fmla="*/ 1644 w 1648"/>
                      <a:gd name="T87" fmla="*/ 736 h 778"/>
                      <a:gd name="T88" fmla="*/ 1648 w 1648"/>
                      <a:gd name="T89" fmla="*/ 412 h 778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648"/>
                      <a:gd name="T136" fmla="*/ 0 h 778"/>
                      <a:gd name="T137" fmla="*/ 1648 w 1648"/>
                      <a:gd name="T138" fmla="*/ 778 h 778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648" h="778">
                        <a:moveTo>
                          <a:pt x="1648" y="412"/>
                        </a:moveTo>
                        <a:lnTo>
                          <a:pt x="1648" y="412"/>
                        </a:lnTo>
                        <a:lnTo>
                          <a:pt x="1647" y="390"/>
                        </a:lnTo>
                        <a:lnTo>
                          <a:pt x="1644" y="370"/>
                        </a:lnTo>
                        <a:lnTo>
                          <a:pt x="1639" y="350"/>
                        </a:lnTo>
                        <a:lnTo>
                          <a:pt x="1631" y="329"/>
                        </a:lnTo>
                        <a:lnTo>
                          <a:pt x="1622" y="309"/>
                        </a:lnTo>
                        <a:lnTo>
                          <a:pt x="1611" y="290"/>
                        </a:lnTo>
                        <a:lnTo>
                          <a:pt x="1598" y="271"/>
                        </a:lnTo>
                        <a:lnTo>
                          <a:pt x="1583" y="252"/>
                        </a:lnTo>
                        <a:lnTo>
                          <a:pt x="1567" y="234"/>
                        </a:lnTo>
                        <a:lnTo>
                          <a:pt x="1549" y="216"/>
                        </a:lnTo>
                        <a:lnTo>
                          <a:pt x="1528" y="198"/>
                        </a:lnTo>
                        <a:lnTo>
                          <a:pt x="1507" y="182"/>
                        </a:lnTo>
                        <a:lnTo>
                          <a:pt x="1484" y="165"/>
                        </a:lnTo>
                        <a:lnTo>
                          <a:pt x="1460" y="150"/>
                        </a:lnTo>
                        <a:lnTo>
                          <a:pt x="1434" y="135"/>
                        </a:lnTo>
                        <a:lnTo>
                          <a:pt x="1406" y="121"/>
                        </a:lnTo>
                        <a:lnTo>
                          <a:pt x="1378" y="107"/>
                        </a:lnTo>
                        <a:lnTo>
                          <a:pt x="1348" y="94"/>
                        </a:lnTo>
                        <a:lnTo>
                          <a:pt x="1317" y="81"/>
                        </a:lnTo>
                        <a:lnTo>
                          <a:pt x="1284" y="70"/>
                        </a:lnTo>
                        <a:lnTo>
                          <a:pt x="1251" y="60"/>
                        </a:lnTo>
                        <a:lnTo>
                          <a:pt x="1217" y="50"/>
                        </a:lnTo>
                        <a:lnTo>
                          <a:pt x="1181" y="41"/>
                        </a:lnTo>
                        <a:lnTo>
                          <a:pt x="1144" y="32"/>
                        </a:lnTo>
                        <a:lnTo>
                          <a:pt x="1108" y="25"/>
                        </a:lnTo>
                        <a:lnTo>
                          <a:pt x="1069" y="19"/>
                        </a:lnTo>
                        <a:lnTo>
                          <a:pt x="1030" y="13"/>
                        </a:lnTo>
                        <a:lnTo>
                          <a:pt x="991" y="9"/>
                        </a:lnTo>
                        <a:lnTo>
                          <a:pt x="950" y="5"/>
                        </a:lnTo>
                        <a:lnTo>
                          <a:pt x="908" y="3"/>
                        </a:lnTo>
                        <a:lnTo>
                          <a:pt x="866" y="0"/>
                        </a:lnTo>
                        <a:lnTo>
                          <a:pt x="824" y="0"/>
                        </a:lnTo>
                        <a:lnTo>
                          <a:pt x="782" y="0"/>
                        </a:lnTo>
                        <a:lnTo>
                          <a:pt x="740" y="3"/>
                        </a:lnTo>
                        <a:lnTo>
                          <a:pt x="698" y="5"/>
                        </a:lnTo>
                        <a:lnTo>
                          <a:pt x="657" y="9"/>
                        </a:lnTo>
                        <a:lnTo>
                          <a:pt x="618" y="13"/>
                        </a:lnTo>
                        <a:lnTo>
                          <a:pt x="579" y="19"/>
                        </a:lnTo>
                        <a:lnTo>
                          <a:pt x="540" y="25"/>
                        </a:lnTo>
                        <a:lnTo>
                          <a:pt x="504" y="32"/>
                        </a:lnTo>
                        <a:lnTo>
                          <a:pt x="467" y="41"/>
                        </a:lnTo>
                        <a:lnTo>
                          <a:pt x="431" y="50"/>
                        </a:lnTo>
                        <a:lnTo>
                          <a:pt x="397" y="60"/>
                        </a:lnTo>
                        <a:lnTo>
                          <a:pt x="364" y="70"/>
                        </a:lnTo>
                        <a:lnTo>
                          <a:pt x="331" y="81"/>
                        </a:lnTo>
                        <a:lnTo>
                          <a:pt x="300" y="94"/>
                        </a:lnTo>
                        <a:lnTo>
                          <a:pt x="270" y="107"/>
                        </a:lnTo>
                        <a:lnTo>
                          <a:pt x="242" y="121"/>
                        </a:lnTo>
                        <a:lnTo>
                          <a:pt x="214" y="135"/>
                        </a:lnTo>
                        <a:lnTo>
                          <a:pt x="188" y="150"/>
                        </a:lnTo>
                        <a:lnTo>
                          <a:pt x="164" y="165"/>
                        </a:lnTo>
                        <a:lnTo>
                          <a:pt x="141" y="182"/>
                        </a:lnTo>
                        <a:lnTo>
                          <a:pt x="120" y="198"/>
                        </a:lnTo>
                        <a:lnTo>
                          <a:pt x="99" y="216"/>
                        </a:lnTo>
                        <a:lnTo>
                          <a:pt x="81" y="234"/>
                        </a:lnTo>
                        <a:lnTo>
                          <a:pt x="65" y="252"/>
                        </a:lnTo>
                        <a:lnTo>
                          <a:pt x="50" y="271"/>
                        </a:lnTo>
                        <a:lnTo>
                          <a:pt x="37" y="290"/>
                        </a:lnTo>
                        <a:lnTo>
                          <a:pt x="26" y="309"/>
                        </a:lnTo>
                        <a:lnTo>
                          <a:pt x="17" y="329"/>
                        </a:lnTo>
                        <a:lnTo>
                          <a:pt x="9" y="350"/>
                        </a:lnTo>
                        <a:lnTo>
                          <a:pt x="4" y="370"/>
                        </a:lnTo>
                        <a:lnTo>
                          <a:pt x="1" y="390"/>
                        </a:lnTo>
                        <a:lnTo>
                          <a:pt x="0" y="412"/>
                        </a:lnTo>
                        <a:lnTo>
                          <a:pt x="0" y="778"/>
                        </a:lnTo>
                        <a:lnTo>
                          <a:pt x="1" y="756"/>
                        </a:lnTo>
                        <a:lnTo>
                          <a:pt x="4" y="736"/>
                        </a:lnTo>
                        <a:lnTo>
                          <a:pt x="9" y="716"/>
                        </a:lnTo>
                        <a:lnTo>
                          <a:pt x="17" y="695"/>
                        </a:lnTo>
                        <a:lnTo>
                          <a:pt x="26" y="675"/>
                        </a:lnTo>
                        <a:lnTo>
                          <a:pt x="37" y="656"/>
                        </a:lnTo>
                        <a:lnTo>
                          <a:pt x="50" y="637"/>
                        </a:lnTo>
                        <a:lnTo>
                          <a:pt x="65" y="618"/>
                        </a:lnTo>
                        <a:lnTo>
                          <a:pt x="81" y="600"/>
                        </a:lnTo>
                        <a:lnTo>
                          <a:pt x="99" y="582"/>
                        </a:lnTo>
                        <a:lnTo>
                          <a:pt x="120" y="564"/>
                        </a:lnTo>
                        <a:lnTo>
                          <a:pt x="141" y="548"/>
                        </a:lnTo>
                        <a:lnTo>
                          <a:pt x="164" y="531"/>
                        </a:lnTo>
                        <a:lnTo>
                          <a:pt x="188" y="516"/>
                        </a:lnTo>
                        <a:lnTo>
                          <a:pt x="214" y="501"/>
                        </a:lnTo>
                        <a:lnTo>
                          <a:pt x="242" y="487"/>
                        </a:lnTo>
                        <a:lnTo>
                          <a:pt x="270" y="473"/>
                        </a:lnTo>
                        <a:lnTo>
                          <a:pt x="300" y="460"/>
                        </a:lnTo>
                        <a:lnTo>
                          <a:pt x="331" y="447"/>
                        </a:lnTo>
                        <a:lnTo>
                          <a:pt x="364" y="436"/>
                        </a:lnTo>
                        <a:lnTo>
                          <a:pt x="397" y="426"/>
                        </a:lnTo>
                        <a:lnTo>
                          <a:pt x="431" y="416"/>
                        </a:lnTo>
                        <a:lnTo>
                          <a:pt x="467" y="407"/>
                        </a:lnTo>
                        <a:lnTo>
                          <a:pt x="504" y="398"/>
                        </a:lnTo>
                        <a:lnTo>
                          <a:pt x="540" y="391"/>
                        </a:lnTo>
                        <a:lnTo>
                          <a:pt x="579" y="385"/>
                        </a:lnTo>
                        <a:lnTo>
                          <a:pt x="618" y="379"/>
                        </a:lnTo>
                        <a:lnTo>
                          <a:pt x="657" y="375"/>
                        </a:lnTo>
                        <a:lnTo>
                          <a:pt x="698" y="371"/>
                        </a:lnTo>
                        <a:lnTo>
                          <a:pt x="740" y="369"/>
                        </a:lnTo>
                        <a:lnTo>
                          <a:pt x="782" y="366"/>
                        </a:lnTo>
                        <a:lnTo>
                          <a:pt x="824" y="366"/>
                        </a:lnTo>
                        <a:lnTo>
                          <a:pt x="866" y="366"/>
                        </a:lnTo>
                        <a:lnTo>
                          <a:pt x="908" y="369"/>
                        </a:lnTo>
                        <a:lnTo>
                          <a:pt x="950" y="371"/>
                        </a:lnTo>
                        <a:lnTo>
                          <a:pt x="991" y="375"/>
                        </a:lnTo>
                        <a:lnTo>
                          <a:pt x="1030" y="379"/>
                        </a:lnTo>
                        <a:lnTo>
                          <a:pt x="1069" y="385"/>
                        </a:lnTo>
                        <a:lnTo>
                          <a:pt x="1108" y="391"/>
                        </a:lnTo>
                        <a:lnTo>
                          <a:pt x="1144" y="398"/>
                        </a:lnTo>
                        <a:lnTo>
                          <a:pt x="1181" y="407"/>
                        </a:lnTo>
                        <a:lnTo>
                          <a:pt x="1217" y="416"/>
                        </a:lnTo>
                        <a:lnTo>
                          <a:pt x="1251" y="426"/>
                        </a:lnTo>
                        <a:lnTo>
                          <a:pt x="1284" y="436"/>
                        </a:lnTo>
                        <a:lnTo>
                          <a:pt x="1317" y="447"/>
                        </a:lnTo>
                        <a:lnTo>
                          <a:pt x="1348" y="460"/>
                        </a:lnTo>
                        <a:lnTo>
                          <a:pt x="1378" y="473"/>
                        </a:lnTo>
                        <a:lnTo>
                          <a:pt x="1406" y="487"/>
                        </a:lnTo>
                        <a:lnTo>
                          <a:pt x="1434" y="501"/>
                        </a:lnTo>
                        <a:lnTo>
                          <a:pt x="1460" y="516"/>
                        </a:lnTo>
                        <a:lnTo>
                          <a:pt x="1484" y="531"/>
                        </a:lnTo>
                        <a:lnTo>
                          <a:pt x="1507" y="548"/>
                        </a:lnTo>
                        <a:lnTo>
                          <a:pt x="1528" y="564"/>
                        </a:lnTo>
                        <a:lnTo>
                          <a:pt x="1549" y="582"/>
                        </a:lnTo>
                        <a:lnTo>
                          <a:pt x="1567" y="600"/>
                        </a:lnTo>
                        <a:lnTo>
                          <a:pt x="1583" y="618"/>
                        </a:lnTo>
                        <a:lnTo>
                          <a:pt x="1598" y="637"/>
                        </a:lnTo>
                        <a:lnTo>
                          <a:pt x="1611" y="656"/>
                        </a:lnTo>
                        <a:lnTo>
                          <a:pt x="1622" y="675"/>
                        </a:lnTo>
                        <a:lnTo>
                          <a:pt x="1631" y="695"/>
                        </a:lnTo>
                        <a:lnTo>
                          <a:pt x="1639" y="716"/>
                        </a:lnTo>
                        <a:lnTo>
                          <a:pt x="1644" y="736"/>
                        </a:lnTo>
                        <a:lnTo>
                          <a:pt x="1647" y="756"/>
                        </a:lnTo>
                        <a:lnTo>
                          <a:pt x="1648" y="778"/>
                        </a:lnTo>
                        <a:lnTo>
                          <a:pt x="1648" y="412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8001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83" name="Group 13"/>
                <p:cNvGrpSpPr>
                  <a:grpSpLocks/>
                </p:cNvGrpSpPr>
                <p:nvPr/>
              </p:nvGrpSpPr>
              <p:grpSpPr bwMode="auto">
                <a:xfrm>
                  <a:off x="1045" y="1827"/>
                  <a:ext cx="1464" cy="1098"/>
                  <a:chOff x="1252" y="1827"/>
                  <a:chExt cx="1464" cy="1098"/>
                </a:xfrm>
              </p:grpSpPr>
              <p:sp>
                <p:nvSpPr>
                  <p:cNvPr id="2099" name="Freeform 14"/>
                  <p:cNvSpPr>
                    <a:spLocks/>
                  </p:cNvSpPr>
                  <p:nvPr/>
                </p:nvSpPr>
                <p:spPr bwMode="auto">
                  <a:xfrm>
                    <a:off x="1252" y="1827"/>
                    <a:ext cx="1464" cy="366"/>
                  </a:xfrm>
                  <a:custGeom>
                    <a:avLst/>
                    <a:gdLst>
                      <a:gd name="T0" fmla="*/ 1463 w 1464"/>
                      <a:gd name="T1" fmla="*/ 347 h 366"/>
                      <a:gd name="T2" fmla="*/ 1449 w 1464"/>
                      <a:gd name="T3" fmla="*/ 292 h 366"/>
                      <a:gd name="T4" fmla="*/ 1420 w 1464"/>
                      <a:gd name="T5" fmla="*/ 240 h 366"/>
                      <a:gd name="T6" fmla="*/ 1375 w 1464"/>
                      <a:gd name="T7" fmla="*/ 192 h 366"/>
                      <a:gd name="T8" fmla="*/ 1319 w 1464"/>
                      <a:gd name="T9" fmla="*/ 147 h 366"/>
                      <a:gd name="T10" fmla="*/ 1249 w 1464"/>
                      <a:gd name="T11" fmla="*/ 106 h 366"/>
                      <a:gd name="T12" fmla="*/ 1171 w 1464"/>
                      <a:gd name="T13" fmla="*/ 72 h 366"/>
                      <a:gd name="T14" fmla="*/ 1082 w 1464"/>
                      <a:gd name="T15" fmla="*/ 44 h 366"/>
                      <a:gd name="T16" fmla="*/ 984 w 1464"/>
                      <a:gd name="T17" fmla="*/ 21 h 366"/>
                      <a:gd name="T18" fmla="*/ 879 w 1464"/>
                      <a:gd name="T19" fmla="*/ 7 h 366"/>
                      <a:gd name="T20" fmla="*/ 770 w 1464"/>
                      <a:gd name="T21" fmla="*/ 0 h 366"/>
                      <a:gd name="T22" fmla="*/ 694 w 1464"/>
                      <a:gd name="T23" fmla="*/ 0 h 366"/>
                      <a:gd name="T24" fmla="*/ 585 w 1464"/>
                      <a:gd name="T25" fmla="*/ 7 h 366"/>
                      <a:gd name="T26" fmla="*/ 480 w 1464"/>
                      <a:gd name="T27" fmla="*/ 21 h 366"/>
                      <a:gd name="T28" fmla="*/ 382 w 1464"/>
                      <a:gd name="T29" fmla="*/ 44 h 366"/>
                      <a:gd name="T30" fmla="*/ 293 w 1464"/>
                      <a:gd name="T31" fmla="*/ 72 h 366"/>
                      <a:gd name="T32" fmla="*/ 215 w 1464"/>
                      <a:gd name="T33" fmla="*/ 106 h 366"/>
                      <a:gd name="T34" fmla="*/ 145 w 1464"/>
                      <a:gd name="T35" fmla="*/ 147 h 366"/>
                      <a:gd name="T36" fmla="*/ 89 w 1464"/>
                      <a:gd name="T37" fmla="*/ 192 h 366"/>
                      <a:gd name="T38" fmla="*/ 44 w 1464"/>
                      <a:gd name="T39" fmla="*/ 240 h 366"/>
                      <a:gd name="T40" fmla="*/ 15 w 1464"/>
                      <a:gd name="T41" fmla="*/ 292 h 366"/>
                      <a:gd name="T42" fmla="*/ 1 w 1464"/>
                      <a:gd name="T43" fmla="*/ 347 h 366"/>
                      <a:gd name="T44" fmla="*/ 91 w 1464"/>
                      <a:gd name="T45" fmla="*/ 366 h 366"/>
                      <a:gd name="T46" fmla="*/ 99 w 1464"/>
                      <a:gd name="T47" fmla="*/ 317 h 366"/>
                      <a:gd name="T48" fmla="*/ 120 w 1464"/>
                      <a:gd name="T49" fmla="*/ 270 h 366"/>
                      <a:gd name="T50" fmla="*/ 155 w 1464"/>
                      <a:gd name="T51" fmla="*/ 227 h 366"/>
                      <a:gd name="T52" fmla="*/ 201 w 1464"/>
                      <a:gd name="T53" fmla="*/ 187 h 366"/>
                      <a:gd name="T54" fmla="*/ 258 w 1464"/>
                      <a:gd name="T55" fmla="*/ 151 h 366"/>
                      <a:gd name="T56" fmla="*/ 324 w 1464"/>
                      <a:gd name="T57" fmla="*/ 119 h 366"/>
                      <a:gd name="T58" fmla="*/ 400 w 1464"/>
                      <a:gd name="T59" fmla="*/ 91 h 366"/>
                      <a:gd name="T60" fmla="*/ 483 w 1464"/>
                      <a:gd name="T61" fmla="*/ 71 h 366"/>
                      <a:gd name="T62" fmla="*/ 572 w 1464"/>
                      <a:gd name="T63" fmla="*/ 56 h 366"/>
                      <a:gd name="T64" fmla="*/ 666 w 1464"/>
                      <a:gd name="T65" fmla="*/ 47 h 366"/>
                      <a:gd name="T66" fmla="*/ 732 w 1464"/>
                      <a:gd name="T67" fmla="*/ 45 h 366"/>
                      <a:gd name="T68" fmla="*/ 830 w 1464"/>
                      <a:gd name="T69" fmla="*/ 49 h 366"/>
                      <a:gd name="T70" fmla="*/ 923 w 1464"/>
                      <a:gd name="T71" fmla="*/ 59 h 366"/>
                      <a:gd name="T72" fmla="*/ 1010 w 1464"/>
                      <a:gd name="T73" fmla="*/ 77 h 366"/>
                      <a:gd name="T74" fmla="*/ 1091 w 1464"/>
                      <a:gd name="T75" fmla="*/ 100 h 366"/>
                      <a:gd name="T76" fmla="*/ 1163 w 1464"/>
                      <a:gd name="T77" fmla="*/ 128 h 366"/>
                      <a:gd name="T78" fmla="*/ 1227 w 1464"/>
                      <a:gd name="T79" fmla="*/ 162 h 366"/>
                      <a:gd name="T80" fmla="*/ 1280 w 1464"/>
                      <a:gd name="T81" fmla="*/ 199 h 366"/>
                      <a:gd name="T82" fmla="*/ 1322 w 1464"/>
                      <a:gd name="T83" fmla="*/ 241 h 366"/>
                      <a:gd name="T84" fmla="*/ 1352 w 1464"/>
                      <a:gd name="T85" fmla="*/ 286 h 366"/>
                      <a:gd name="T86" fmla="*/ 1369 w 1464"/>
                      <a:gd name="T87" fmla="*/ 333 h 366"/>
                      <a:gd name="T88" fmla="*/ 1464 w 1464"/>
                      <a:gd name="T89" fmla="*/ 366 h 36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464"/>
                      <a:gd name="T136" fmla="*/ 0 h 366"/>
                      <a:gd name="T137" fmla="*/ 1464 w 1464"/>
                      <a:gd name="T138" fmla="*/ 366 h 36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464" h="366">
                        <a:moveTo>
                          <a:pt x="1464" y="366"/>
                        </a:moveTo>
                        <a:lnTo>
                          <a:pt x="1464" y="366"/>
                        </a:lnTo>
                        <a:lnTo>
                          <a:pt x="1463" y="347"/>
                        </a:lnTo>
                        <a:lnTo>
                          <a:pt x="1461" y="329"/>
                        </a:lnTo>
                        <a:lnTo>
                          <a:pt x="1455" y="310"/>
                        </a:lnTo>
                        <a:lnTo>
                          <a:pt x="1449" y="292"/>
                        </a:lnTo>
                        <a:lnTo>
                          <a:pt x="1441" y="274"/>
                        </a:lnTo>
                        <a:lnTo>
                          <a:pt x="1431" y="256"/>
                        </a:lnTo>
                        <a:lnTo>
                          <a:pt x="1420" y="240"/>
                        </a:lnTo>
                        <a:lnTo>
                          <a:pt x="1407" y="223"/>
                        </a:lnTo>
                        <a:lnTo>
                          <a:pt x="1392" y="207"/>
                        </a:lnTo>
                        <a:lnTo>
                          <a:pt x="1375" y="192"/>
                        </a:lnTo>
                        <a:lnTo>
                          <a:pt x="1359" y="176"/>
                        </a:lnTo>
                        <a:lnTo>
                          <a:pt x="1340" y="161"/>
                        </a:lnTo>
                        <a:lnTo>
                          <a:pt x="1319" y="147"/>
                        </a:lnTo>
                        <a:lnTo>
                          <a:pt x="1297" y="133"/>
                        </a:lnTo>
                        <a:lnTo>
                          <a:pt x="1274" y="119"/>
                        </a:lnTo>
                        <a:lnTo>
                          <a:pt x="1249" y="106"/>
                        </a:lnTo>
                        <a:lnTo>
                          <a:pt x="1224" y="95"/>
                        </a:lnTo>
                        <a:lnTo>
                          <a:pt x="1197" y="84"/>
                        </a:lnTo>
                        <a:lnTo>
                          <a:pt x="1171" y="72"/>
                        </a:lnTo>
                        <a:lnTo>
                          <a:pt x="1141" y="62"/>
                        </a:lnTo>
                        <a:lnTo>
                          <a:pt x="1112" y="53"/>
                        </a:lnTo>
                        <a:lnTo>
                          <a:pt x="1082" y="44"/>
                        </a:lnTo>
                        <a:lnTo>
                          <a:pt x="1050" y="35"/>
                        </a:lnTo>
                        <a:lnTo>
                          <a:pt x="1017" y="29"/>
                        </a:lnTo>
                        <a:lnTo>
                          <a:pt x="984" y="21"/>
                        </a:lnTo>
                        <a:lnTo>
                          <a:pt x="949" y="16"/>
                        </a:lnTo>
                        <a:lnTo>
                          <a:pt x="915" y="11"/>
                        </a:lnTo>
                        <a:lnTo>
                          <a:pt x="879" y="7"/>
                        </a:lnTo>
                        <a:lnTo>
                          <a:pt x="844" y="3"/>
                        </a:lnTo>
                        <a:lnTo>
                          <a:pt x="807" y="1"/>
                        </a:lnTo>
                        <a:lnTo>
                          <a:pt x="770" y="0"/>
                        </a:lnTo>
                        <a:lnTo>
                          <a:pt x="732" y="0"/>
                        </a:lnTo>
                        <a:lnTo>
                          <a:pt x="694" y="0"/>
                        </a:lnTo>
                        <a:lnTo>
                          <a:pt x="657" y="1"/>
                        </a:lnTo>
                        <a:lnTo>
                          <a:pt x="620" y="3"/>
                        </a:lnTo>
                        <a:lnTo>
                          <a:pt x="585" y="7"/>
                        </a:lnTo>
                        <a:lnTo>
                          <a:pt x="549" y="11"/>
                        </a:lnTo>
                        <a:lnTo>
                          <a:pt x="515" y="16"/>
                        </a:lnTo>
                        <a:lnTo>
                          <a:pt x="480" y="21"/>
                        </a:lnTo>
                        <a:lnTo>
                          <a:pt x="447" y="29"/>
                        </a:lnTo>
                        <a:lnTo>
                          <a:pt x="414" y="35"/>
                        </a:lnTo>
                        <a:lnTo>
                          <a:pt x="382" y="44"/>
                        </a:lnTo>
                        <a:lnTo>
                          <a:pt x="352" y="53"/>
                        </a:lnTo>
                        <a:lnTo>
                          <a:pt x="323" y="62"/>
                        </a:lnTo>
                        <a:lnTo>
                          <a:pt x="293" y="72"/>
                        </a:lnTo>
                        <a:lnTo>
                          <a:pt x="267" y="84"/>
                        </a:lnTo>
                        <a:lnTo>
                          <a:pt x="240" y="95"/>
                        </a:lnTo>
                        <a:lnTo>
                          <a:pt x="215" y="106"/>
                        </a:lnTo>
                        <a:lnTo>
                          <a:pt x="190" y="119"/>
                        </a:lnTo>
                        <a:lnTo>
                          <a:pt x="167" y="133"/>
                        </a:lnTo>
                        <a:lnTo>
                          <a:pt x="145" y="147"/>
                        </a:lnTo>
                        <a:lnTo>
                          <a:pt x="124" y="161"/>
                        </a:lnTo>
                        <a:lnTo>
                          <a:pt x="105" y="176"/>
                        </a:lnTo>
                        <a:lnTo>
                          <a:pt x="89" y="192"/>
                        </a:lnTo>
                        <a:lnTo>
                          <a:pt x="72" y="207"/>
                        </a:lnTo>
                        <a:lnTo>
                          <a:pt x="57" y="223"/>
                        </a:lnTo>
                        <a:lnTo>
                          <a:pt x="44" y="240"/>
                        </a:lnTo>
                        <a:lnTo>
                          <a:pt x="33" y="256"/>
                        </a:lnTo>
                        <a:lnTo>
                          <a:pt x="23" y="274"/>
                        </a:lnTo>
                        <a:lnTo>
                          <a:pt x="15" y="292"/>
                        </a:lnTo>
                        <a:lnTo>
                          <a:pt x="9" y="310"/>
                        </a:lnTo>
                        <a:lnTo>
                          <a:pt x="3" y="329"/>
                        </a:lnTo>
                        <a:lnTo>
                          <a:pt x="1" y="347"/>
                        </a:lnTo>
                        <a:lnTo>
                          <a:pt x="0" y="366"/>
                        </a:lnTo>
                        <a:lnTo>
                          <a:pt x="91" y="366"/>
                        </a:lnTo>
                        <a:lnTo>
                          <a:pt x="92" y="349"/>
                        </a:lnTo>
                        <a:lnTo>
                          <a:pt x="95" y="333"/>
                        </a:lnTo>
                        <a:lnTo>
                          <a:pt x="99" y="317"/>
                        </a:lnTo>
                        <a:lnTo>
                          <a:pt x="104" y="301"/>
                        </a:lnTo>
                        <a:lnTo>
                          <a:pt x="112" y="286"/>
                        </a:lnTo>
                        <a:lnTo>
                          <a:pt x="120" y="270"/>
                        </a:lnTo>
                        <a:lnTo>
                          <a:pt x="131" y="255"/>
                        </a:lnTo>
                        <a:lnTo>
                          <a:pt x="142" y="241"/>
                        </a:lnTo>
                        <a:lnTo>
                          <a:pt x="155" y="227"/>
                        </a:lnTo>
                        <a:lnTo>
                          <a:pt x="169" y="213"/>
                        </a:lnTo>
                        <a:lnTo>
                          <a:pt x="184" y="199"/>
                        </a:lnTo>
                        <a:lnTo>
                          <a:pt x="201" y="187"/>
                        </a:lnTo>
                        <a:lnTo>
                          <a:pt x="218" y="174"/>
                        </a:lnTo>
                        <a:lnTo>
                          <a:pt x="237" y="162"/>
                        </a:lnTo>
                        <a:lnTo>
                          <a:pt x="258" y="151"/>
                        </a:lnTo>
                        <a:lnTo>
                          <a:pt x="279" y="139"/>
                        </a:lnTo>
                        <a:lnTo>
                          <a:pt x="301" y="128"/>
                        </a:lnTo>
                        <a:lnTo>
                          <a:pt x="324" y="119"/>
                        </a:lnTo>
                        <a:lnTo>
                          <a:pt x="348" y="109"/>
                        </a:lnTo>
                        <a:lnTo>
                          <a:pt x="373" y="100"/>
                        </a:lnTo>
                        <a:lnTo>
                          <a:pt x="400" y="91"/>
                        </a:lnTo>
                        <a:lnTo>
                          <a:pt x="427" y="84"/>
                        </a:lnTo>
                        <a:lnTo>
                          <a:pt x="454" y="77"/>
                        </a:lnTo>
                        <a:lnTo>
                          <a:pt x="483" y="71"/>
                        </a:lnTo>
                        <a:lnTo>
                          <a:pt x="512" y="64"/>
                        </a:lnTo>
                        <a:lnTo>
                          <a:pt x="541" y="59"/>
                        </a:lnTo>
                        <a:lnTo>
                          <a:pt x="572" y="56"/>
                        </a:lnTo>
                        <a:lnTo>
                          <a:pt x="602" y="52"/>
                        </a:lnTo>
                        <a:lnTo>
                          <a:pt x="634" y="49"/>
                        </a:lnTo>
                        <a:lnTo>
                          <a:pt x="666" y="47"/>
                        </a:lnTo>
                        <a:lnTo>
                          <a:pt x="699" y="45"/>
                        </a:lnTo>
                        <a:lnTo>
                          <a:pt x="732" y="45"/>
                        </a:lnTo>
                        <a:lnTo>
                          <a:pt x="765" y="45"/>
                        </a:lnTo>
                        <a:lnTo>
                          <a:pt x="798" y="47"/>
                        </a:lnTo>
                        <a:lnTo>
                          <a:pt x="830" y="49"/>
                        </a:lnTo>
                        <a:lnTo>
                          <a:pt x="862" y="52"/>
                        </a:lnTo>
                        <a:lnTo>
                          <a:pt x="892" y="56"/>
                        </a:lnTo>
                        <a:lnTo>
                          <a:pt x="923" y="59"/>
                        </a:lnTo>
                        <a:lnTo>
                          <a:pt x="952" y="64"/>
                        </a:lnTo>
                        <a:lnTo>
                          <a:pt x="981" y="71"/>
                        </a:lnTo>
                        <a:lnTo>
                          <a:pt x="1010" y="77"/>
                        </a:lnTo>
                        <a:lnTo>
                          <a:pt x="1037" y="84"/>
                        </a:lnTo>
                        <a:lnTo>
                          <a:pt x="1064" y="91"/>
                        </a:lnTo>
                        <a:lnTo>
                          <a:pt x="1091" y="100"/>
                        </a:lnTo>
                        <a:lnTo>
                          <a:pt x="1116" y="109"/>
                        </a:lnTo>
                        <a:lnTo>
                          <a:pt x="1140" y="119"/>
                        </a:lnTo>
                        <a:lnTo>
                          <a:pt x="1163" y="128"/>
                        </a:lnTo>
                        <a:lnTo>
                          <a:pt x="1185" y="139"/>
                        </a:lnTo>
                        <a:lnTo>
                          <a:pt x="1206" y="151"/>
                        </a:lnTo>
                        <a:lnTo>
                          <a:pt x="1227" y="162"/>
                        </a:lnTo>
                        <a:lnTo>
                          <a:pt x="1246" y="174"/>
                        </a:lnTo>
                        <a:lnTo>
                          <a:pt x="1263" y="187"/>
                        </a:lnTo>
                        <a:lnTo>
                          <a:pt x="1280" y="199"/>
                        </a:lnTo>
                        <a:lnTo>
                          <a:pt x="1295" y="213"/>
                        </a:lnTo>
                        <a:lnTo>
                          <a:pt x="1309" y="227"/>
                        </a:lnTo>
                        <a:lnTo>
                          <a:pt x="1322" y="241"/>
                        </a:lnTo>
                        <a:lnTo>
                          <a:pt x="1333" y="255"/>
                        </a:lnTo>
                        <a:lnTo>
                          <a:pt x="1344" y="270"/>
                        </a:lnTo>
                        <a:lnTo>
                          <a:pt x="1352" y="286"/>
                        </a:lnTo>
                        <a:lnTo>
                          <a:pt x="1360" y="301"/>
                        </a:lnTo>
                        <a:lnTo>
                          <a:pt x="1365" y="317"/>
                        </a:lnTo>
                        <a:lnTo>
                          <a:pt x="1369" y="333"/>
                        </a:lnTo>
                        <a:lnTo>
                          <a:pt x="1372" y="349"/>
                        </a:lnTo>
                        <a:lnTo>
                          <a:pt x="1373" y="366"/>
                        </a:lnTo>
                        <a:lnTo>
                          <a:pt x="1464" y="366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100" name="Freeform 15"/>
                  <p:cNvSpPr>
                    <a:spLocks/>
                  </p:cNvSpPr>
                  <p:nvPr/>
                </p:nvSpPr>
                <p:spPr bwMode="auto">
                  <a:xfrm>
                    <a:off x="1343" y="1872"/>
                    <a:ext cx="1282" cy="1053"/>
                  </a:xfrm>
                  <a:custGeom>
                    <a:avLst/>
                    <a:gdLst>
                      <a:gd name="T0" fmla="*/ 1281 w 1282"/>
                      <a:gd name="T1" fmla="*/ 1036 h 1053"/>
                      <a:gd name="T2" fmla="*/ 1269 w 1282"/>
                      <a:gd name="T3" fmla="*/ 988 h 1053"/>
                      <a:gd name="T4" fmla="*/ 1242 w 1282"/>
                      <a:gd name="T5" fmla="*/ 942 h 1053"/>
                      <a:gd name="T6" fmla="*/ 1204 w 1282"/>
                      <a:gd name="T7" fmla="*/ 900 h 1053"/>
                      <a:gd name="T8" fmla="*/ 1155 w 1282"/>
                      <a:gd name="T9" fmla="*/ 861 h 1053"/>
                      <a:gd name="T10" fmla="*/ 1094 w 1282"/>
                      <a:gd name="T11" fmla="*/ 827 h 1053"/>
                      <a:gd name="T12" fmla="*/ 1025 w 1282"/>
                      <a:gd name="T13" fmla="*/ 796 h 1053"/>
                      <a:gd name="T14" fmla="*/ 946 w 1282"/>
                      <a:gd name="T15" fmla="*/ 771 h 1053"/>
                      <a:gd name="T16" fmla="*/ 861 w 1282"/>
                      <a:gd name="T17" fmla="*/ 752 h 1053"/>
                      <a:gd name="T18" fmla="*/ 771 w 1282"/>
                      <a:gd name="T19" fmla="*/ 739 h 1053"/>
                      <a:gd name="T20" fmla="*/ 674 w 1282"/>
                      <a:gd name="T21" fmla="*/ 733 h 1053"/>
                      <a:gd name="T22" fmla="*/ 608 w 1282"/>
                      <a:gd name="T23" fmla="*/ 733 h 1053"/>
                      <a:gd name="T24" fmla="*/ 511 w 1282"/>
                      <a:gd name="T25" fmla="*/ 739 h 1053"/>
                      <a:gd name="T26" fmla="*/ 421 w 1282"/>
                      <a:gd name="T27" fmla="*/ 752 h 1053"/>
                      <a:gd name="T28" fmla="*/ 336 w 1282"/>
                      <a:gd name="T29" fmla="*/ 771 h 1053"/>
                      <a:gd name="T30" fmla="*/ 257 w 1282"/>
                      <a:gd name="T31" fmla="*/ 796 h 1053"/>
                      <a:gd name="T32" fmla="*/ 188 w 1282"/>
                      <a:gd name="T33" fmla="*/ 827 h 1053"/>
                      <a:gd name="T34" fmla="*/ 127 w 1282"/>
                      <a:gd name="T35" fmla="*/ 861 h 1053"/>
                      <a:gd name="T36" fmla="*/ 78 w 1282"/>
                      <a:gd name="T37" fmla="*/ 900 h 1053"/>
                      <a:gd name="T38" fmla="*/ 40 w 1282"/>
                      <a:gd name="T39" fmla="*/ 942 h 1053"/>
                      <a:gd name="T40" fmla="*/ 13 w 1282"/>
                      <a:gd name="T41" fmla="*/ 988 h 1053"/>
                      <a:gd name="T42" fmla="*/ 1 w 1282"/>
                      <a:gd name="T43" fmla="*/ 1036 h 1053"/>
                      <a:gd name="T44" fmla="*/ 0 w 1282"/>
                      <a:gd name="T45" fmla="*/ 321 h 1053"/>
                      <a:gd name="T46" fmla="*/ 8 w 1282"/>
                      <a:gd name="T47" fmla="*/ 272 h 1053"/>
                      <a:gd name="T48" fmla="*/ 29 w 1282"/>
                      <a:gd name="T49" fmla="*/ 225 h 1053"/>
                      <a:gd name="T50" fmla="*/ 64 w 1282"/>
                      <a:gd name="T51" fmla="*/ 182 h 1053"/>
                      <a:gd name="T52" fmla="*/ 110 w 1282"/>
                      <a:gd name="T53" fmla="*/ 142 h 1053"/>
                      <a:gd name="T54" fmla="*/ 167 w 1282"/>
                      <a:gd name="T55" fmla="*/ 106 h 1053"/>
                      <a:gd name="T56" fmla="*/ 233 w 1282"/>
                      <a:gd name="T57" fmla="*/ 74 h 1053"/>
                      <a:gd name="T58" fmla="*/ 309 w 1282"/>
                      <a:gd name="T59" fmla="*/ 46 h 1053"/>
                      <a:gd name="T60" fmla="*/ 392 w 1282"/>
                      <a:gd name="T61" fmla="*/ 26 h 1053"/>
                      <a:gd name="T62" fmla="*/ 481 w 1282"/>
                      <a:gd name="T63" fmla="*/ 11 h 1053"/>
                      <a:gd name="T64" fmla="*/ 575 w 1282"/>
                      <a:gd name="T65" fmla="*/ 2 h 1053"/>
                      <a:gd name="T66" fmla="*/ 641 w 1282"/>
                      <a:gd name="T67" fmla="*/ 0 h 1053"/>
                      <a:gd name="T68" fmla="*/ 739 w 1282"/>
                      <a:gd name="T69" fmla="*/ 4 h 1053"/>
                      <a:gd name="T70" fmla="*/ 832 w 1282"/>
                      <a:gd name="T71" fmla="*/ 14 h 1053"/>
                      <a:gd name="T72" fmla="*/ 919 w 1282"/>
                      <a:gd name="T73" fmla="*/ 32 h 1053"/>
                      <a:gd name="T74" fmla="*/ 1000 w 1282"/>
                      <a:gd name="T75" fmla="*/ 55 h 1053"/>
                      <a:gd name="T76" fmla="*/ 1072 w 1282"/>
                      <a:gd name="T77" fmla="*/ 83 h 1053"/>
                      <a:gd name="T78" fmla="*/ 1136 w 1282"/>
                      <a:gd name="T79" fmla="*/ 117 h 1053"/>
                      <a:gd name="T80" fmla="*/ 1189 w 1282"/>
                      <a:gd name="T81" fmla="*/ 154 h 1053"/>
                      <a:gd name="T82" fmla="*/ 1231 w 1282"/>
                      <a:gd name="T83" fmla="*/ 196 h 1053"/>
                      <a:gd name="T84" fmla="*/ 1261 w 1282"/>
                      <a:gd name="T85" fmla="*/ 241 h 1053"/>
                      <a:gd name="T86" fmla="*/ 1278 w 1282"/>
                      <a:gd name="T87" fmla="*/ 288 h 1053"/>
                      <a:gd name="T88" fmla="*/ 1282 w 1282"/>
                      <a:gd name="T89" fmla="*/ 1053 h 105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282"/>
                      <a:gd name="T136" fmla="*/ 0 h 1053"/>
                      <a:gd name="T137" fmla="*/ 1282 w 1282"/>
                      <a:gd name="T138" fmla="*/ 1053 h 105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282" h="1053">
                        <a:moveTo>
                          <a:pt x="1282" y="1053"/>
                        </a:moveTo>
                        <a:lnTo>
                          <a:pt x="1282" y="1053"/>
                        </a:lnTo>
                        <a:lnTo>
                          <a:pt x="1281" y="1036"/>
                        </a:lnTo>
                        <a:lnTo>
                          <a:pt x="1278" y="1020"/>
                        </a:lnTo>
                        <a:lnTo>
                          <a:pt x="1274" y="1005"/>
                        </a:lnTo>
                        <a:lnTo>
                          <a:pt x="1269" y="988"/>
                        </a:lnTo>
                        <a:lnTo>
                          <a:pt x="1261" y="973"/>
                        </a:lnTo>
                        <a:lnTo>
                          <a:pt x="1253" y="958"/>
                        </a:lnTo>
                        <a:lnTo>
                          <a:pt x="1242" y="942"/>
                        </a:lnTo>
                        <a:lnTo>
                          <a:pt x="1231" y="928"/>
                        </a:lnTo>
                        <a:lnTo>
                          <a:pt x="1218" y="914"/>
                        </a:lnTo>
                        <a:lnTo>
                          <a:pt x="1204" y="900"/>
                        </a:lnTo>
                        <a:lnTo>
                          <a:pt x="1189" y="886"/>
                        </a:lnTo>
                        <a:lnTo>
                          <a:pt x="1172" y="874"/>
                        </a:lnTo>
                        <a:lnTo>
                          <a:pt x="1155" y="861"/>
                        </a:lnTo>
                        <a:lnTo>
                          <a:pt x="1136" y="849"/>
                        </a:lnTo>
                        <a:lnTo>
                          <a:pt x="1115" y="838"/>
                        </a:lnTo>
                        <a:lnTo>
                          <a:pt x="1094" y="827"/>
                        </a:lnTo>
                        <a:lnTo>
                          <a:pt x="1072" y="815"/>
                        </a:lnTo>
                        <a:lnTo>
                          <a:pt x="1049" y="806"/>
                        </a:lnTo>
                        <a:lnTo>
                          <a:pt x="1025" y="796"/>
                        </a:lnTo>
                        <a:lnTo>
                          <a:pt x="1000" y="787"/>
                        </a:lnTo>
                        <a:lnTo>
                          <a:pt x="973" y="778"/>
                        </a:lnTo>
                        <a:lnTo>
                          <a:pt x="946" y="771"/>
                        </a:lnTo>
                        <a:lnTo>
                          <a:pt x="919" y="764"/>
                        </a:lnTo>
                        <a:lnTo>
                          <a:pt x="890" y="758"/>
                        </a:lnTo>
                        <a:lnTo>
                          <a:pt x="861" y="752"/>
                        </a:lnTo>
                        <a:lnTo>
                          <a:pt x="832" y="747"/>
                        </a:lnTo>
                        <a:lnTo>
                          <a:pt x="801" y="743"/>
                        </a:lnTo>
                        <a:lnTo>
                          <a:pt x="771" y="739"/>
                        </a:lnTo>
                        <a:lnTo>
                          <a:pt x="739" y="736"/>
                        </a:lnTo>
                        <a:lnTo>
                          <a:pt x="707" y="734"/>
                        </a:lnTo>
                        <a:lnTo>
                          <a:pt x="674" y="733"/>
                        </a:lnTo>
                        <a:lnTo>
                          <a:pt x="641" y="733"/>
                        </a:lnTo>
                        <a:lnTo>
                          <a:pt x="608" y="733"/>
                        </a:lnTo>
                        <a:lnTo>
                          <a:pt x="575" y="734"/>
                        </a:lnTo>
                        <a:lnTo>
                          <a:pt x="543" y="736"/>
                        </a:lnTo>
                        <a:lnTo>
                          <a:pt x="511" y="739"/>
                        </a:lnTo>
                        <a:lnTo>
                          <a:pt x="481" y="743"/>
                        </a:lnTo>
                        <a:lnTo>
                          <a:pt x="450" y="747"/>
                        </a:lnTo>
                        <a:lnTo>
                          <a:pt x="421" y="752"/>
                        </a:lnTo>
                        <a:lnTo>
                          <a:pt x="392" y="758"/>
                        </a:lnTo>
                        <a:lnTo>
                          <a:pt x="363" y="764"/>
                        </a:lnTo>
                        <a:lnTo>
                          <a:pt x="336" y="771"/>
                        </a:lnTo>
                        <a:lnTo>
                          <a:pt x="309" y="778"/>
                        </a:lnTo>
                        <a:lnTo>
                          <a:pt x="282" y="787"/>
                        </a:lnTo>
                        <a:lnTo>
                          <a:pt x="257" y="796"/>
                        </a:lnTo>
                        <a:lnTo>
                          <a:pt x="233" y="806"/>
                        </a:lnTo>
                        <a:lnTo>
                          <a:pt x="210" y="815"/>
                        </a:lnTo>
                        <a:lnTo>
                          <a:pt x="188" y="827"/>
                        </a:lnTo>
                        <a:lnTo>
                          <a:pt x="167" y="838"/>
                        </a:lnTo>
                        <a:lnTo>
                          <a:pt x="146" y="849"/>
                        </a:lnTo>
                        <a:lnTo>
                          <a:pt x="127" y="861"/>
                        </a:lnTo>
                        <a:lnTo>
                          <a:pt x="110" y="874"/>
                        </a:lnTo>
                        <a:lnTo>
                          <a:pt x="93" y="886"/>
                        </a:lnTo>
                        <a:lnTo>
                          <a:pt x="78" y="900"/>
                        </a:lnTo>
                        <a:lnTo>
                          <a:pt x="64" y="914"/>
                        </a:lnTo>
                        <a:lnTo>
                          <a:pt x="51" y="928"/>
                        </a:lnTo>
                        <a:lnTo>
                          <a:pt x="40" y="942"/>
                        </a:lnTo>
                        <a:lnTo>
                          <a:pt x="29" y="958"/>
                        </a:lnTo>
                        <a:lnTo>
                          <a:pt x="21" y="973"/>
                        </a:lnTo>
                        <a:lnTo>
                          <a:pt x="13" y="988"/>
                        </a:lnTo>
                        <a:lnTo>
                          <a:pt x="8" y="1005"/>
                        </a:lnTo>
                        <a:lnTo>
                          <a:pt x="4" y="1020"/>
                        </a:lnTo>
                        <a:lnTo>
                          <a:pt x="1" y="1036"/>
                        </a:lnTo>
                        <a:lnTo>
                          <a:pt x="0" y="1053"/>
                        </a:lnTo>
                        <a:lnTo>
                          <a:pt x="0" y="321"/>
                        </a:lnTo>
                        <a:lnTo>
                          <a:pt x="1" y="304"/>
                        </a:lnTo>
                        <a:lnTo>
                          <a:pt x="4" y="288"/>
                        </a:lnTo>
                        <a:lnTo>
                          <a:pt x="8" y="272"/>
                        </a:lnTo>
                        <a:lnTo>
                          <a:pt x="13" y="256"/>
                        </a:lnTo>
                        <a:lnTo>
                          <a:pt x="21" y="241"/>
                        </a:lnTo>
                        <a:lnTo>
                          <a:pt x="29" y="225"/>
                        </a:lnTo>
                        <a:lnTo>
                          <a:pt x="40" y="210"/>
                        </a:lnTo>
                        <a:lnTo>
                          <a:pt x="51" y="196"/>
                        </a:lnTo>
                        <a:lnTo>
                          <a:pt x="64" y="182"/>
                        </a:lnTo>
                        <a:lnTo>
                          <a:pt x="78" y="168"/>
                        </a:lnTo>
                        <a:lnTo>
                          <a:pt x="93" y="154"/>
                        </a:lnTo>
                        <a:lnTo>
                          <a:pt x="110" y="142"/>
                        </a:lnTo>
                        <a:lnTo>
                          <a:pt x="127" y="129"/>
                        </a:lnTo>
                        <a:lnTo>
                          <a:pt x="146" y="117"/>
                        </a:lnTo>
                        <a:lnTo>
                          <a:pt x="167" y="106"/>
                        </a:lnTo>
                        <a:lnTo>
                          <a:pt x="188" y="94"/>
                        </a:lnTo>
                        <a:lnTo>
                          <a:pt x="210" y="83"/>
                        </a:lnTo>
                        <a:lnTo>
                          <a:pt x="233" y="74"/>
                        </a:lnTo>
                        <a:lnTo>
                          <a:pt x="257" y="64"/>
                        </a:lnTo>
                        <a:lnTo>
                          <a:pt x="282" y="55"/>
                        </a:lnTo>
                        <a:lnTo>
                          <a:pt x="309" y="46"/>
                        </a:lnTo>
                        <a:lnTo>
                          <a:pt x="336" y="39"/>
                        </a:lnTo>
                        <a:lnTo>
                          <a:pt x="363" y="32"/>
                        </a:lnTo>
                        <a:lnTo>
                          <a:pt x="392" y="26"/>
                        </a:lnTo>
                        <a:lnTo>
                          <a:pt x="421" y="19"/>
                        </a:lnTo>
                        <a:lnTo>
                          <a:pt x="450" y="14"/>
                        </a:lnTo>
                        <a:lnTo>
                          <a:pt x="481" y="11"/>
                        </a:lnTo>
                        <a:lnTo>
                          <a:pt x="511" y="7"/>
                        </a:lnTo>
                        <a:lnTo>
                          <a:pt x="543" y="4"/>
                        </a:lnTo>
                        <a:lnTo>
                          <a:pt x="575" y="2"/>
                        </a:lnTo>
                        <a:lnTo>
                          <a:pt x="608" y="0"/>
                        </a:lnTo>
                        <a:lnTo>
                          <a:pt x="641" y="0"/>
                        </a:lnTo>
                        <a:lnTo>
                          <a:pt x="674" y="0"/>
                        </a:lnTo>
                        <a:lnTo>
                          <a:pt x="707" y="2"/>
                        </a:lnTo>
                        <a:lnTo>
                          <a:pt x="739" y="4"/>
                        </a:lnTo>
                        <a:lnTo>
                          <a:pt x="771" y="7"/>
                        </a:lnTo>
                        <a:lnTo>
                          <a:pt x="801" y="11"/>
                        </a:lnTo>
                        <a:lnTo>
                          <a:pt x="832" y="14"/>
                        </a:lnTo>
                        <a:lnTo>
                          <a:pt x="861" y="19"/>
                        </a:lnTo>
                        <a:lnTo>
                          <a:pt x="890" y="26"/>
                        </a:lnTo>
                        <a:lnTo>
                          <a:pt x="919" y="32"/>
                        </a:lnTo>
                        <a:lnTo>
                          <a:pt x="946" y="39"/>
                        </a:lnTo>
                        <a:lnTo>
                          <a:pt x="973" y="46"/>
                        </a:lnTo>
                        <a:lnTo>
                          <a:pt x="1000" y="55"/>
                        </a:lnTo>
                        <a:lnTo>
                          <a:pt x="1025" y="64"/>
                        </a:lnTo>
                        <a:lnTo>
                          <a:pt x="1049" y="74"/>
                        </a:lnTo>
                        <a:lnTo>
                          <a:pt x="1072" y="83"/>
                        </a:lnTo>
                        <a:lnTo>
                          <a:pt x="1094" y="94"/>
                        </a:lnTo>
                        <a:lnTo>
                          <a:pt x="1115" y="106"/>
                        </a:lnTo>
                        <a:lnTo>
                          <a:pt x="1136" y="117"/>
                        </a:lnTo>
                        <a:lnTo>
                          <a:pt x="1155" y="129"/>
                        </a:lnTo>
                        <a:lnTo>
                          <a:pt x="1172" y="142"/>
                        </a:lnTo>
                        <a:lnTo>
                          <a:pt x="1189" y="154"/>
                        </a:lnTo>
                        <a:lnTo>
                          <a:pt x="1204" y="168"/>
                        </a:lnTo>
                        <a:lnTo>
                          <a:pt x="1218" y="182"/>
                        </a:lnTo>
                        <a:lnTo>
                          <a:pt x="1231" y="196"/>
                        </a:lnTo>
                        <a:lnTo>
                          <a:pt x="1242" y="210"/>
                        </a:lnTo>
                        <a:lnTo>
                          <a:pt x="1253" y="225"/>
                        </a:lnTo>
                        <a:lnTo>
                          <a:pt x="1261" y="241"/>
                        </a:lnTo>
                        <a:lnTo>
                          <a:pt x="1269" y="256"/>
                        </a:lnTo>
                        <a:lnTo>
                          <a:pt x="1274" y="272"/>
                        </a:lnTo>
                        <a:lnTo>
                          <a:pt x="1278" y="288"/>
                        </a:lnTo>
                        <a:lnTo>
                          <a:pt x="1281" y="304"/>
                        </a:lnTo>
                        <a:lnTo>
                          <a:pt x="1282" y="321"/>
                        </a:lnTo>
                        <a:lnTo>
                          <a:pt x="1282" y="1053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8001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84" name="Group 16"/>
                <p:cNvGrpSpPr>
                  <a:grpSpLocks/>
                </p:cNvGrpSpPr>
                <p:nvPr/>
              </p:nvGrpSpPr>
              <p:grpSpPr bwMode="auto">
                <a:xfrm>
                  <a:off x="1228" y="1552"/>
                  <a:ext cx="1098" cy="1373"/>
                  <a:chOff x="1435" y="1552"/>
                  <a:chExt cx="1098" cy="1373"/>
                </a:xfrm>
              </p:grpSpPr>
              <p:sp>
                <p:nvSpPr>
                  <p:cNvPr id="2097" name="Freeform 17"/>
                  <p:cNvSpPr>
                    <a:spLocks/>
                  </p:cNvSpPr>
                  <p:nvPr/>
                </p:nvSpPr>
                <p:spPr bwMode="auto">
                  <a:xfrm>
                    <a:off x="1435" y="1552"/>
                    <a:ext cx="1098" cy="275"/>
                  </a:xfrm>
                  <a:custGeom>
                    <a:avLst/>
                    <a:gdLst>
                      <a:gd name="T0" fmla="*/ 1098 w 1098"/>
                      <a:gd name="T1" fmla="*/ 275 h 275"/>
                      <a:gd name="T2" fmla="*/ 1096 w 1098"/>
                      <a:gd name="T3" fmla="*/ 247 h 275"/>
                      <a:gd name="T4" fmla="*/ 1087 w 1098"/>
                      <a:gd name="T5" fmla="*/ 219 h 275"/>
                      <a:gd name="T6" fmla="*/ 1074 w 1098"/>
                      <a:gd name="T7" fmla="*/ 193 h 275"/>
                      <a:gd name="T8" fmla="*/ 1055 w 1098"/>
                      <a:gd name="T9" fmla="*/ 168 h 275"/>
                      <a:gd name="T10" fmla="*/ 1032 w 1098"/>
                      <a:gd name="T11" fmla="*/ 144 h 275"/>
                      <a:gd name="T12" fmla="*/ 1004 w 1098"/>
                      <a:gd name="T13" fmla="*/ 121 h 275"/>
                      <a:gd name="T14" fmla="*/ 972 w 1098"/>
                      <a:gd name="T15" fmla="*/ 101 h 275"/>
                      <a:gd name="T16" fmla="*/ 937 w 1098"/>
                      <a:gd name="T17" fmla="*/ 80 h 275"/>
                      <a:gd name="T18" fmla="*/ 899 w 1098"/>
                      <a:gd name="T19" fmla="*/ 62 h 275"/>
                      <a:gd name="T20" fmla="*/ 811 w 1098"/>
                      <a:gd name="T21" fmla="*/ 33 h 275"/>
                      <a:gd name="T22" fmla="*/ 712 w 1098"/>
                      <a:gd name="T23" fmla="*/ 13 h 275"/>
                      <a:gd name="T24" fmla="*/ 605 w 1098"/>
                      <a:gd name="T25" fmla="*/ 1 h 275"/>
                      <a:gd name="T26" fmla="*/ 549 w 1098"/>
                      <a:gd name="T27" fmla="*/ 0 h 275"/>
                      <a:gd name="T28" fmla="*/ 438 w 1098"/>
                      <a:gd name="T29" fmla="*/ 5 h 275"/>
                      <a:gd name="T30" fmla="*/ 335 w 1098"/>
                      <a:gd name="T31" fmla="*/ 22 h 275"/>
                      <a:gd name="T32" fmla="*/ 241 w 1098"/>
                      <a:gd name="T33" fmla="*/ 47 h 275"/>
                      <a:gd name="T34" fmla="*/ 180 w 1098"/>
                      <a:gd name="T35" fmla="*/ 71 h 275"/>
                      <a:gd name="T36" fmla="*/ 142 w 1098"/>
                      <a:gd name="T37" fmla="*/ 90 h 275"/>
                      <a:gd name="T38" fmla="*/ 109 w 1098"/>
                      <a:gd name="T39" fmla="*/ 111 h 275"/>
                      <a:gd name="T40" fmla="*/ 80 w 1098"/>
                      <a:gd name="T41" fmla="*/ 132 h 275"/>
                      <a:gd name="T42" fmla="*/ 54 w 1098"/>
                      <a:gd name="T43" fmla="*/ 155 h 275"/>
                      <a:gd name="T44" fmla="*/ 33 w 1098"/>
                      <a:gd name="T45" fmla="*/ 181 h 275"/>
                      <a:gd name="T46" fmla="*/ 18 w 1098"/>
                      <a:gd name="T47" fmla="*/ 206 h 275"/>
                      <a:gd name="T48" fmla="*/ 6 w 1098"/>
                      <a:gd name="T49" fmla="*/ 233 h 275"/>
                      <a:gd name="T50" fmla="*/ 1 w 1098"/>
                      <a:gd name="T51" fmla="*/ 261 h 275"/>
                      <a:gd name="T52" fmla="*/ 91 w 1098"/>
                      <a:gd name="T53" fmla="*/ 275 h 275"/>
                      <a:gd name="T54" fmla="*/ 91 w 1098"/>
                      <a:gd name="T55" fmla="*/ 263 h 275"/>
                      <a:gd name="T56" fmla="*/ 96 w 1098"/>
                      <a:gd name="T57" fmla="*/ 240 h 275"/>
                      <a:gd name="T58" fmla="*/ 105 w 1098"/>
                      <a:gd name="T59" fmla="*/ 217 h 275"/>
                      <a:gd name="T60" fmla="*/ 119 w 1098"/>
                      <a:gd name="T61" fmla="*/ 196 h 275"/>
                      <a:gd name="T62" fmla="*/ 136 w 1098"/>
                      <a:gd name="T63" fmla="*/ 176 h 275"/>
                      <a:gd name="T64" fmla="*/ 157 w 1098"/>
                      <a:gd name="T65" fmla="*/ 156 h 275"/>
                      <a:gd name="T66" fmla="*/ 196 w 1098"/>
                      <a:gd name="T67" fmla="*/ 130 h 275"/>
                      <a:gd name="T68" fmla="*/ 258 w 1098"/>
                      <a:gd name="T69" fmla="*/ 98 h 275"/>
                      <a:gd name="T70" fmla="*/ 330 w 1098"/>
                      <a:gd name="T71" fmla="*/ 74 h 275"/>
                      <a:gd name="T72" fmla="*/ 413 w 1098"/>
                      <a:gd name="T73" fmla="*/ 56 h 275"/>
                      <a:gd name="T74" fmla="*/ 502 w 1098"/>
                      <a:gd name="T75" fmla="*/ 47 h 275"/>
                      <a:gd name="T76" fmla="*/ 549 w 1098"/>
                      <a:gd name="T77" fmla="*/ 46 h 275"/>
                      <a:gd name="T78" fmla="*/ 642 w 1098"/>
                      <a:gd name="T79" fmla="*/ 51 h 275"/>
                      <a:gd name="T80" fmla="*/ 727 w 1098"/>
                      <a:gd name="T81" fmla="*/ 64 h 275"/>
                      <a:gd name="T82" fmla="*/ 805 w 1098"/>
                      <a:gd name="T83" fmla="*/ 85 h 275"/>
                      <a:gd name="T84" fmla="*/ 873 w 1098"/>
                      <a:gd name="T85" fmla="*/ 113 h 275"/>
                      <a:gd name="T86" fmla="*/ 929 w 1098"/>
                      <a:gd name="T87" fmla="*/ 146 h 275"/>
                      <a:gd name="T88" fmla="*/ 952 w 1098"/>
                      <a:gd name="T89" fmla="*/ 165 h 275"/>
                      <a:gd name="T90" fmla="*/ 971 w 1098"/>
                      <a:gd name="T91" fmla="*/ 186 h 275"/>
                      <a:gd name="T92" fmla="*/ 986 w 1098"/>
                      <a:gd name="T93" fmla="*/ 206 h 275"/>
                      <a:gd name="T94" fmla="*/ 998 w 1098"/>
                      <a:gd name="T95" fmla="*/ 229 h 275"/>
                      <a:gd name="T96" fmla="*/ 1004 w 1098"/>
                      <a:gd name="T97" fmla="*/ 252 h 275"/>
                      <a:gd name="T98" fmla="*/ 1007 w 1098"/>
                      <a:gd name="T99" fmla="*/ 275 h 275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1098"/>
                      <a:gd name="T151" fmla="*/ 0 h 275"/>
                      <a:gd name="T152" fmla="*/ 1098 w 1098"/>
                      <a:gd name="T153" fmla="*/ 275 h 275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1098" h="275">
                        <a:moveTo>
                          <a:pt x="1098" y="275"/>
                        </a:moveTo>
                        <a:lnTo>
                          <a:pt x="1098" y="275"/>
                        </a:lnTo>
                        <a:lnTo>
                          <a:pt x="1097" y="261"/>
                        </a:lnTo>
                        <a:lnTo>
                          <a:pt x="1096" y="247"/>
                        </a:lnTo>
                        <a:lnTo>
                          <a:pt x="1092" y="233"/>
                        </a:lnTo>
                        <a:lnTo>
                          <a:pt x="1087" y="219"/>
                        </a:lnTo>
                        <a:lnTo>
                          <a:pt x="1080" y="206"/>
                        </a:lnTo>
                        <a:lnTo>
                          <a:pt x="1074" y="193"/>
                        </a:lnTo>
                        <a:lnTo>
                          <a:pt x="1065" y="181"/>
                        </a:lnTo>
                        <a:lnTo>
                          <a:pt x="1055" y="168"/>
                        </a:lnTo>
                        <a:lnTo>
                          <a:pt x="1044" y="155"/>
                        </a:lnTo>
                        <a:lnTo>
                          <a:pt x="1032" y="144"/>
                        </a:lnTo>
                        <a:lnTo>
                          <a:pt x="1018" y="132"/>
                        </a:lnTo>
                        <a:lnTo>
                          <a:pt x="1004" y="121"/>
                        </a:lnTo>
                        <a:lnTo>
                          <a:pt x="989" y="111"/>
                        </a:lnTo>
                        <a:lnTo>
                          <a:pt x="972" y="101"/>
                        </a:lnTo>
                        <a:lnTo>
                          <a:pt x="956" y="90"/>
                        </a:lnTo>
                        <a:lnTo>
                          <a:pt x="937" y="80"/>
                        </a:lnTo>
                        <a:lnTo>
                          <a:pt x="918" y="71"/>
                        </a:lnTo>
                        <a:lnTo>
                          <a:pt x="899" y="62"/>
                        </a:lnTo>
                        <a:lnTo>
                          <a:pt x="857" y="47"/>
                        </a:lnTo>
                        <a:lnTo>
                          <a:pt x="811" y="33"/>
                        </a:lnTo>
                        <a:lnTo>
                          <a:pt x="763" y="22"/>
                        </a:lnTo>
                        <a:lnTo>
                          <a:pt x="712" y="13"/>
                        </a:lnTo>
                        <a:lnTo>
                          <a:pt x="660" y="5"/>
                        </a:lnTo>
                        <a:lnTo>
                          <a:pt x="605" y="1"/>
                        </a:lnTo>
                        <a:lnTo>
                          <a:pt x="549" y="0"/>
                        </a:lnTo>
                        <a:lnTo>
                          <a:pt x="493" y="1"/>
                        </a:lnTo>
                        <a:lnTo>
                          <a:pt x="438" y="5"/>
                        </a:lnTo>
                        <a:lnTo>
                          <a:pt x="386" y="13"/>
                        </a:lnTo>
                        <a:lnTo>
                          <a:pt x="335" y="22"/>
                        </a:lnTo>
                        <a:lnTo>
                          <a:pt x="287" y="33"/>
                        </a:lnTo>
                        <a:lnTo>
                          <a:pt x="241" y="47"/>
                        </a:lnTo>
                        <a:lnTo>
                          <a:pt x="199" y="62"/>
                        </a:lnTo>
                        <a:lnTo>
                          <a:pt x="180" y="71"/>
                        </a:lnTo>
                        <a:lnTo>
                          <a:pt x="161" y="80"/>
                        </a:lnTo>
                        <a:lnTo>
                          <a:pt x="142" y="90"/>
                        </a:lnTo>
                        <a:lnTo>
                          <a:pt x="126" y="101"/>
                        </a:lnTo>
                        <a:lnTo>
                          <a:pt x="109" y="111"/>
                        </a:lnTo>
                        <a:lnTo>
                          <a:pt x="94" y="121"/>
                        </a:lnTo>
                        <a:lnTo>
                          <a:pt x="80" y="132"/>
                        </a:lnTo>
                        <a:lnTo>
                          <a:pt x="66" y="144"/>
                        </a:lnTo>
                        <a:lnTo>
                          <a:pt x="54" y="155"/>
                        </a:lnTo>
                        <a:lnTo>
                          <a:pt x="43" y="168"/>
                        </a:lnTo>
                        <a:lnTo>
                          <a:pt x="33" y="181"/>
                        </a:lnTo>
                        <a:lnTo>
                          <a:pt x="24" y="193"/>
                        </a:lnTo>
                        <a:lnTo>
                          <a:pt x="18" y="206"/>
                        </a:lnTo>
                        <a:lnTo>
                          <a:pt x="11" y="219"/>
                        </a:lnTo>
                        <a:lnTo>
                          <a:pt x="6" y="233"/>
                        </a:lnTo>
                        <a:lnTo>
                          <a:pt x="2" y="247"/>
                        </a:lnTo>
                        <a:lnTo>
                          <a:pt x="1" y="261"/>
                        </a:lnTo>
                        <a:lnTo>
                          <a:pt x="0" y="275"/>
                        </a:lnTo>
                        <a:lnTo>
                          <a:pt x="91" y="275"/>
                        </a:lnTo>
                        <a:lnTo>
                          <a:pt x="91" y="263"/>
                        </a:lnTo>
                        <a:lnTo>
                          <a:pt x="94" y="252"/>
                        </a:lnTo>
                        <a:lnTo>
                          <a:pt x="96" y="240"/>
                        </a:lnTo>
                        <a:lnTo>
                          <a:pt x="100" y="229"/>
                        </a:lnTo>
                        <a:lnTo>
                          <a:pt x="105" y="217"/>
                        </a:lnTo>
                        <a:lnTo>
                          <a:pt x="112" y="206"/>
                        </a:lnTo>
                        <a:lnTo>
                          <a:pt x="119" y="196"/>
                        </a:lnTo>
                        <a:lnTo>
                          <a:pt x="127" y="186"/>
                        </a:lnTo>
                        <a:lnTo>
                          <a:pt x="136" y="176"/>
                        </a:lnTo>
                        <a:lnTo>
                          <a:pt x="146" y="165"/>
                        </a:lnTo>
                        <a:lnTo>
                          <a:pt x="157" y="156"/>
                        </a:lnTo>
                        <a:lnTo>
                          <a:pt x="169" y="146"/>
                        </a:lnTo>
                        <a:lnTo>
                          <a:pt x="196" y="130"/>
                        </a:lnTo>
                        <a:lnTo>
                          <a:pt x="225" y="113"/>
                        </a:lnTo>
                        <a:lnTo>
                          <a:pt x="258" y="98"/>
                        </a:lnTo>
                        <a:lnTo>
                          <a:pt x="293" y="85"/>
                        </a:lnTo>
                        <a:lnTo>
                          <a:pt x="330" y="74"/>
                        </a:lnTo>
                        <a:lnTo>
                          <a:pt x="371" y="64"/>
                        </a:lnTo>
                        <a:lnTo>
                          <a:pt x="413" y="56"/>
                        </a:lnTo>
                        <a:lnTo>
                          <a:pt x="456" y="51"/>
                        </a:lnTo>
                        <a:lnTo>
                          <a:pt x="502" y="47"/>
                        </a:lnTo>
                        <a:lnTo>
                          <a:pt x="549" y="46"/>
                        </a:lnTo>
                        <a:lnTo>
                          <a:pt x="596" y="47"/>
                        </a:lnTo>
                        <a:lnTo>
                          <a:pt x="642" y="51"/>
                        </a:lnTo>
                        <a:lnTo>
                          <a:pt x="685" y="56"/>
                        </a:lnTo>
                        <a:lnTo>
                          <a:pt x="727" y="64"/>
                        </a:lnTo>
                        <a:lnTo>
                          <a:pt x="768" y="74"/>
                        </a:lnTo>
                        <a:lnTo>
                          <a:pt x="805" y="85"/>
                        </a:lnTo>
                        <a:lnTo>
                          <a:pt x="840" y="98"/>
                        </a:lnTo>
                        <a:lnTo>
                          <a:pt x="873" y="113"/>
                        </a:lnTo>
                        <a:lnTo>
                          <a:pt x="902" y="130"/>
                        </a:lnTo>
                        <a:lnTo>
                          <a:pt x="929" y="146"/>
                        </a:lnTo>
                        <a:lnTo>
                          <a:pt x="941" y="156"/>
                        </a:lnTo>
                        <a:lnTo>
                          <a:pt x="952" y="165"/>
                        </a:lnTo>
                        <a:lnTo>
                          <a:pt x="961" y="176"/>
                        </a:lnTo>
                        <a:lnTo>
                          <a:pt x="971" y="186"/>
                        </a:lnTo>
                        <a:lnTo>
                          <a:pt x="979" y="196"/>
                        </a:lnTo>
                        <a:lnTo>
                          <a:pt x="986" y="206"/>
                        </a:lnTo>
                        <a:lnTo>
                          <a:pt x="993" y="217"/>
                        </a:lnTo>
                        <a:lnTo>
                          <a:pt x="998" y="229"/>
                        </a:lnTo>
                        <a:lnTo>
                          <a:pt x="1002" y="240"/>
                        </a:lnTo>
                        <a:lnTo>
                          <a:pt x="1004" y="252"/>
                        </a:lnTo>
                        <a:lnTo>
                          <a:pt x="1007" y="263"/>
                        </a:lnTo>
                        <a:lnTo>
                          <a:pt x="1007" y="275"/>
                        </a:lnTo>
                        <a:lnTo>
                          <a:pt x="1098" y="275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8" name="Freeform 18"/>
                  <p:cNvSpPr>
                    <a:spLocks/>
                  </p:cNvSpPr>
                  <p:nvPr/>
                </p:nvSpPr>
                <p:spPr bwMode="auto">
                  <a:xfrm>
                    <a:off x="1526" y="1598"/>
                    <a:ext cx="916" cy="1327"/>
                  </a:xfrm>
                  <a:custGeom>
                    <a:avLst/>
                    <a:gdLst>
                      <a:gd name="T0" fmla="*/ 916 w 916"/>
                      <a:gd name="T1" fmla="*/ 229 h 1327"/>
                      <a:gd name="T2" fmla="*/ 913 w 916"/>
                      <a:gd name="T3" fmla="*/ 206 h 1327"/>
                      <a:gd name="T4" fmla="*/ 907 w 916"/>
                      <a:gd name="T5" fmla="*/ 183 h 1327"/>
                      <a:gd name="T6" fmla="*/ 895 w 916"/>
                      <a:gd name="T7" fmla="*/ 160 h 1327"/>
                      <a:gd name="T8" fmla="*/ 880 w 916"/>
                      <a:gd name="T9" fmla="*/ 140 h 1327"/>
                      <a:gd name="T10" fmla="*/ 861 w 916"/>
                      <a:gd name="T11" fmla="*/ 119 h 1327"/>
                      <a:gd name="T12" fmla="*/ 838 w 916"/>
                      <a:gd name="T13" fmla="*/ 100 h 1327"/>
                      <a:gd name="T14" fmla="*/ 782 w 916"/>
                      <a:gd name="T15" fmla="*/ 67 h 1327"/>
                      <a:gd name="T16" fmla="*/ 714 w 916"/>
                      <a:gd name="T17" fmla="*/ 39 h 1327"/>
                      <a:gd name="T18" fmla="*/ 636 w 916"/>
                      <a:gd name="T19" fmla="*/ 18 h 1327"/>
                      <a:gd name="T20" fmla="*/ 551 w 916"/>
                      <a:gd name="T21" fmla="*/ 5 h 1327"/>
                      <a:gd name="T22" fmla="*/ 458 w 916"/>
                      <a:gd name="T23" fmla="*/ 0 h 1327"/>
                      <a:gd name="T24" fmla="*/ 411 w 916"/>
                      <a:gd name="T25" fmla="*/ 1 h 1327"/>
                      <a:gd name="T26" fmla="*/ 322 w 916"/>
                      <a:gd name="T27" fmla="*/ 10 h 1327"/>
                      <a:gd name="T28" fmla="*/ 239 w 916"/>
                      <a:gd name="T29" fmla="*/ 28 h 1327"/>
                      <a:gd name="T30" fmla="*/ 167 w 916"/>
                      <a:gd name="T31" fmla="*/ 52 h 1327"/>
                      <a:gd name="T32" fmla="*/ 105 w 916"/>
                      <a:gd name="T33" fmla="*/ 84 h 1327"/>
                      <a:gd name="T34" fmla="*/ 66 w 916"/>
                      <a:gd name="T35" fmla="*/ 110 h 1327"/>
                      <a:gd name="T36" fmla="*/ 45 w 916"/>
                      <a:gd name="T37" fmla="*/ 130 h 1327"/>
                      <a:gd name="T38" fmla="*/ 28 w 916"/>
                      <a:gd name="T39" fmla="*/ 150 h 1327"/>
                      <a:gd name="T40" fmla="*/ 14 w 916"/>
                      <a:gd name="T41" fmla="*/ 171 h 1327"/>
                      <a:gd name="T42" fmla="*/ 5 w 916"/>
                      <a:gd name="T43" fmla="*/ 194 h 1327"/>
                      <a:gd name="T44" fmla="*/ 0 w 916"/>
                      <a:gd name="T45" fmla="*/ 217 h 1327"/>
                      <a:gd name="T46" fmla="*/ 0 w 916"/>
                      <a:gd name="T47" fmla="*/ 1327 h 1327"/>
                      <a:gd name="T48" fmla="*/ 0 w 916"/>
                      <a:gd name="T49" fmla="*/ 1315 h 1327"/>
                      <a:gd name="T50" fmla="*/ 5 w 916"/>
                      <a:gd name="T51" fmla="*/ 1293 h 1327"/>
                      <a:gd name="T52" fmla="*/ 14 w 916"/>
                      <a:gd name="T53" fmla="*/ 1270 h 1327"/>
                      <a:gd name="T54" fmla="*/ 28 w 916"/>
                      <a:gd name="T55" fmla="*/ 1248 h 1327"/>
                      <a:gd name="T56" fmla="*/ 45 w 916"/>
                      <a:gd name="T57" fmla="*/ 1228 h 1327"/>
                      <a:gd name="T58" fmla="*/ 66 w 916"/>
                      <a:gd name="T59" fmla="*/ 1209 h 1327"/>
                      <a:gd name="T60" fmla="*/ 105 w 916"/>
                      <a:gd name="T61" fmla="*/ 1182 h 1327"/>
                      <a:gd name="T62" fmla="*/ 167 w 916"/>
                      <a:gd name="T63" fmla="*/ 1150 h 1327"/>
                      <a:gd name="T64" fmla="*/ 239 w 916"/>
                      <a:gd name="T65" fmla="*/ 1126 h 1327"/>
                      <a:gd name="T66" fmla="*/ 322 w 916"/>
                      <a:gd name="T67" fmla="*/ 1108 h 1327"/>
                      <a:gd name="T68" fmla="*/ 411 w 916"/>
                      <a:gd name="T69" fmla="*/ 1099 h 1327"/>
                      <a:gd name="T70" fmla="*/ 458 w 916"/>
                      <a:gd name="T71" fmla="*/ 1098 h 1327"/>
                      <a:gd name="T72" fmla="*/ 551 w 916"/>
                      <a:gd name="T73" fmla="*/ 1103 h 1327"/>
                      <a:gd name="T74" fmla="*/ 636 w 916"/>
                      <a:gd name="T75" fmla="*/ 1116 h 1327"/>
                      <a:gd name="T76" fmla="*/ 714 w 916"/>
                      <a:gd name="T77" fmla="*/ 1137 h 1327"/>
                      <a:gd name="T78" fmla="*/ 782 w 916"/>
                      <a:gd name="T79" fmla="*/ 1165 h 1327"/>
                      <a:gd name="T80" fmla="*/ 838 w 916"/>
                      <a:gd name="T81" fmla="*/ 1198 h 1327"/>
                      <a:gd name="T82" fmla="*/ 861 w 916"/>
                      <a:gd name="T83" fmla="*/ 1218 h 1327"/>
                      <a:gd name="T84" fmla="*/ 880 w 916"/>
                      <a:gd name="T85" fmla="*/ 1238 h 1327"/>
                      <a:gd name="T86" fmla="*/ 895 w 916"/>
                      <a:gd name="T87" fmla="*/ 1258 h 1327"/>
                      <a:gd name="T88" fmla="*/ 907 w 916"/>
                      <a:gd name="T89" fmla="*/ 1281 h 1327"/>
                      <a:gd name="T90" fmla="*/ 913 w 916"/>
                      <a:gd name="T91" fmla="*/ 1304 h 1327"/>
                      <a:gd name="T92" fmla="*/ 916 w 916"/>
                      <a:gd name="T93" fmla="*/ 1327 h 1327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916"/>
                      <a:gd name="T142" fmla="*/ 0 h 1327"/>
                      <a:gd name="T143" fmla="*/ 916 w 916"/>
                      <a:gd name="T144" fmla="*/ 1327 h 1327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916" h="1327">
                        <a:moveTo>
                          <a:pt x="916" y="229"/>
                        </a:moveTo>
                        <a:lnTo>
                          <a:pt x="916" y="229"/>
                        </a:lnTo>
                        <a:lnTo>
                          <a:pt x="916" y="217"/>
                        </a:lnTo>
                        <a:lnTo>
                          <a:pt x="913" y="206"/>
                        </a:lnTo>
                        <a:lnTo>
                          <a:pt x="911" y="194"/>
                        </a:lnTo>
                        <a:lnTo>
                          <a:pt x="907" y="183"/>
                        </a:lnTo>
                        <a:lnTo>
                          <a:pt x="902" y="171"/>
                        </a:lnTo>
                        <a:lnTo>
                          <a:pt x="895" y="160"/>
                        </a:lnTo>
                        <a:lnTo>
                          <a:pt x="888" y="150"/>
                        </a:lnTo>
                        <a:lnTo>
                          <a:pt x="880" y="140"/>
                        </a:lnTo>
                        <a:lnTo>
                          <a:pt x="870" y="130"/>
                        </a:lnTo>
                        <a:lnTo>
                          <a:pt x="861" y="119"/>
                        </a:lnTo>
                        <a:lnTo>
                          <a:pt x="850" y="110"/>
                        </a:lnTo>
                        <a:lnTo>
                          <a:pt x="838" y="100"/>
                        </a:lnTo>
                        <a:lnTo>
                          <a:pt x="811" y="84"/>
                        </a:lnTo>
                        <a:lnTo>
                          <a:pt x="782" y="67"/>
                        </a:lnTo>
                        <a:lnTo>
                          <a:pt x="749" y="52"/>
                        </a:lnTo>
                        <a:lnTo>
                          <a:pt x="714" y="39"/>
                        </a:lnTo>
                        <a:lnTo>
                          <a:pt x="677" y="28"/>
                        </a:lnTo>
                        <a:lnTo>
                          <a:pt x="636" y="18"/>
                        </a:lnTo>
                        <a:lnTo>
                          <a:pt x="594" y="10"/>
                        </a:lnTo>
                        <a:lnTo>
                          <a:pt x="551" y="5"/>
                        </a:lnTo>
                        <a:lnTo>
                          <a:pt x="505" y="1"/>
                        </a:lnTo>
                        <a:lnTo>
                          <a:pt x="458" y="0"/>
                        </a:lnTo>
                        <a:lnTo>
                          <a:pt x="411" y="1"/>
                        </a:lnTo>
                        <a:lnTo>
                          <a:pt x="365" y="5"/>
                        </a:lnTo>
                        <a:lnTo>
                          <a:pt x="322" y="10"/>
                        </a:lnTo>
                        <a:lnTo>
                          <a:pt x="280" y="18"/>
                        </a:lnTo>
                        <a:lnTo>
                          <a:pt x="239" y="28"/>
                        </a:lnTo>
                        <a:lnTo>
                          <a:pt x="202" y="39"/>
                        </a:lnTo>
                        <a:lnTo>
                          <a:pt x="167" y="52"/>
                        </a:lnTo>
                        <a:lnTo>
                          <a:pt x="134" y="67"/>
                        </a:lnTo>
                        <a:lnTo>
                          <a:pt x="105" y="84"/>
                        </a:lnTo>
                        <a:lnTo>
                          <a:pt x="78" y="100"/>
                        </a:lnTo>
                        <a:lnTo>
                          <a:pt x="66" y="110"/>
                        </a:lnTo>
                        <a:lnTo>
                          <a:pt x="55" y="119"/>
                        </a:lnTo>
                        <a:lnTo>
                          <a:pt x="45" y="130"/>
                        </a:lnTo>
                        <a:lnTo>
                          <a:pt x="36" y="140"/>
                        </a:lnTo>
                        <a:lnTo>
                          <a:pt x="28" y="150"/>
                        </a:lnTo>
                        <a:lnTo>
                          <a:pt x="21" y="160"/>
                        </a:lnTo>
                        <a:lnTo>
                          <a:pt x="14" y="171"/>
                        </a:lnTo>
                        <a:lnTo>
                          <a:pt x="9" y="183"/>
                        </a:lnTo>
                        <a:lnTo>
                          <a:pt x="5" y="194"/>
                        </a:lnTo>
                        <a:lnTo>
                          <a:pt x="3" y="206"/>
                        </a:lnTo>
                        <a:lnTo>
                          <a:pt x="0" y="217"/>
                        </a:lnTo>
                        <a:lnTo>
                          <a:pt x="0" y="229"/>
                        </a:lnTo>
                        <a:lnTo>
                          <a:pt x="0" y="1327"/>
                        </a:lnTo>
                        <a:lnTo>
                          <a:pt x="0" y="1315"/>
                        </a:lnTo>
                        <a:lnTo>
                          <a:pt x="3" y="1304"/>
                        </a:lnTo>
                        <a:lnTo>
                          <a:pt x="5" y="1293"/>
                        </a:lnTo>
                        <a:lnTo>
                          <a:pt x="9" y="1281"/>
                        </a:lnTo>
                        <a:lnTo>
                          <a:pt x="14" y="1270"/>
                        </a:lnTo>
                        <a:lnTo>
                          <a:pt x="21" y="1258"/>
                        </a:lnTo>
                        <a:lnTo>
                          <a:pt x="28" y="1248"/>
                        </a:lnTo>
                        <a:lnTo>
                          <a:pt x="36" y="1238"/>
                        </a:lnTo>
                        <a:lnTo>
                          <a:pt x="45" y="1228"/>
                        </a:lnTo>
                        <a:lnTo>
                          <a:pt x="55" y="1218"/>
                        </a:lnTo>
                        <a:lnTo>
                          <a:pt x="66" y="1209"/>
                        </a:lnTo>
                        <a:lnTo>
                          <a:pt x="78" y="1198"/>
                        </a:lnTo>
                        <a:lnTo>
                          <a:pt x="105" y="1182"/>
                        </a:lnTo>
                        <a:lnTo>
                          <a:pt x="134" y="1165"/>
                        </a:lnTo>
                        <a:lnTo>
                          <a:pt x="167" y="1150"/>
                        </a:lnTo>
                        <a:lnTo>
                          <a:pt x="202" y="1137"/>
                        </a:lnTo>
                        <a:lnTo>
                          <a:pt x="239" y="1126"/>
                        </a:lnTo>
                        <a:lnTo>
                          <a:pt x="280" y="1116"/>
                        </a:lnTo>
                        <a:lnTo>
                          <a:pt x="322" y="1108"/>
                        </a:lnTo>
                        <a:lnTo>
                          <a:pt x="365" y="1103"/>
                        </a:lnTo>
                        <a:lnTo>
                          <a:pt x="411" y="1099"/>
                        </a:lnTo>
                        <a:lnTo>
                          <a:pt x="458" y="1098"/>
                        </a:lnTo>
                        <a:lnTo>
                          <a:pt x="505" y="1099"/>
                        </a:lnTo>
                        <a:lnTo>
                          <a:pt x="551" y="1103"/>
                        </a:lnTo>
                        <a:lnTo>
                          <a:pt x="594" y="1108"/>
                        </a:lnTo>
                        <a:lnTo>
                          <a:pt x="636" y="1116"/>
                        </a:lnTo>
                        <a:lnTo>
                          <a:pt x="677" y="1126"/>
                        </a:lnTo>
                        <a:lnTo>
                          <a:pt x="714" y="1137"/>
                        </a:lnTo>
                        <a:lnTo>
                          <a:pt x="749" y="1150"/>
                        </a:lnTo>
                        <a:lnTo>
                          <a:pt x="782" y="1165"/>
                        </a:lnTo>
                        <a:lnTo>
                          <a:pt x="811" y="1182"/>
                        </a:lnTo>
                        <a:lnTo>
                          <a:pt x="838" y="1198"/>
                        </a:lnTo>
                        <a:lnTo>
                          <a:pt x="850" y="1209"/>
                        </a:lnTo>
                        <a:lnTo>
                          <a:pt x="861" y="1218"/>
                        </a:lnTo>
                        <a:lnTo>
                          <a:pt x="870" y="1228"/>
                        </a:lnTo>
                        <a:lnTo>
                          <a:pt x="880" y="1238"/>
                        </a:lnTo>
                        <a:lnTo>
                          <a:pt x="888" y="1248"/>
                        </a:lnTo>
                        <a:lnTo>
                          <a:pt x="895" y="1258"/>
                        </a:lnTo>
                        <a:lnTo>
                          <a:pt x="902" y="1270"/>
                        </a:lnTo>
                        <a:lnTo>
                          <a:pt x="907" y="1281"/>
                        </a:lnTo>
                        <a:lnTo>
                          <a:pt x="911" y="1293"/>
                        </a:lnTo>
                        <a:lnTo>
                          <a:pt x="913" y="1304"/>
                        </a:lnTo>
                        <a:lnTo>
                          <a:pt x="916" y="1315"/>
                        </a:lnTo>
                        <a:lnTo>
                          <a:pt x="916" y="1327"/>
                        </a:lnTo>
                        <a:lnTo>
                          <a:pt x="916" y="229"/>
                        </a:lnTo>
                        <a:close/>
                      </a:path>
                    </a:pathLst>
                  </a:custGeom>
                  <a:solidFill>
                    <a:srgbClr val="5F5F5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8001">
                        <a:solidFill>
                          <a:srgbClr val="000000"/>
                        </a:solidFill>
                        <a:prstDash val="solid"/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85" name="Group 19"/>
                <p:cNvGrpSpPr>
                  <a:grpSpLocks/>
                </p:cNvGrpSpPr>
                <p:nvPr/>
              </p:nvGrpSpPr>
              <p:grpSpPr bwMode="auto">
                <a:xfrm>
                  <a:off x="1411" y="1278"/>
                  <a:ext cx="732" cy="1830"/>
                  <a:chOff x="1618" y="1278"/>
                  <a:chExt cx="732" cy="1830"/>
                </a:xfrm>
              </p:grpSpPr>
              <p:sp>
                <p:nvSpPr>
                  <p:cNvPr id="2095" name="Freeform 20"/>
                  <p:cNvSpPr>
                    <a:spLocks/>
                  </p:cNvSpPr>
                  <p:nvPr/>
                </p:nvSpPr>
                <p:spPr bwMode="auto">
                  <a:xfrm>
                    <a:off x="1618" y="1278"/>
                    <a:ext cx="732" cy="1830"/>
                  </a:xfrm>
                  <a:custGeom>
                    <a:avLst/>
                    <a:gdLst>
                      <a:gd name="T0" fmla="*/ 732 w 732"/>
                      <a:gd name="T1" fmla="*/ 183 h 1830"/>
                      <a:gd name="T2" fmla="*/ 731 w 732"/>
                      <a:gd name="T3" fmla="*/ 164 h 1830"/>
                      <a:gd name="T4" fmla="*/ 725 w 732"/>
                      <a:gd name="T5" fmla="*/ 146 h 1830"/>
                      <a:gd name="T6" fmla="*/ 716 w 732"/>
                      <a:gd name="T7" fmla="*/ 128 h 1830"/>
                      <a:gd name="T8" fmla="*/ 688 w 732"/>
                      <a:gd name="T9" fmla="*/ 95 h 1830"/>
                      <a:gd name="T10" fmla="*/ 648 w 732"/>
                      <a:gd name="T11" fmla="*/ 66 h 1830"/>
                      <a:gd name="T12" fmla="*/ 599 w 732"/>
                      <a:gd name="T13" fmla="*/ 41 h 1830"/>
                      <a:gd name="T14" fmla="*/ 540 w 732"/>
                      <a:gd name="T15" fmla="*/ 21 h 1830"/>
                      <a:gd name="T16" fmla="*/ 475 w 732"/>
                      <a:gd name="T17" fmla="*/ 7 h 1830"/>
                      <a:gd name="T18" fmla="*/ 403 w 732"/>
                      <a:gd name="T19" fmla="*/ 1 h 1830"/>
                      <a:gd name="T20" fmla="*/ 366 w 732"/>
                      <a:gd name="T21" fmla="*/ 0 h 1830"/>
                      <a:gd name="T22" fmla="*/ 292 w 732"/>
                      <a:gd name="T23" fmla="*/ 3 h 1830"/>
                      <a:gd name="T24" fmla="*/ 224 w 732"/>
                      <a:gd name="T25" fmla="*/ 14 h 1830"/>
                      <a:gd name="T26" fmla="*/ 161 w 732"/>
                      <a:gd name="T27" fmla="*/ 31 h 1830"/>
                      <a:gd name="T28" fmla="*/ 107 w 732"/>
                      <a:gd name="T29" fmla="*/ 53 h 1830"/>
                      <a:gd name="T30" fmla="*/ 62 w 732"/>
                      <a:gd name="T31" fmla="*/ 80 h 1830"/>
                      <a:gd name="T32" fmla="*/ 29 w 732"/>
                      <a:gd name="T33" fmla="*/ 111 h 1830"/>
                      <a:gd name="T34" fmla="*/ 11 w 732"/>
                      <a:gd name="T35" fmla="*/ 137 h 1830"/>
                      <a:gd name="T36" fmla="*/ 4 w 732"/>
                      <a:gd name="T37" fmla="*/ 155 h 1830"/>
                      <a:gd name="T38" fmla="*/ 0 w 732"/>
                      <a:gd name="T39" fmla="*/ 174 h 1830"/>
                      <a:gd name="T40" fmla="*/ 0 w 732"/>
                      <a:gd name="T41" fmla="*/ 1647 h 1830"/>
                      <a:gd name="T42" fmla="*/ 0 w 732"/>
                      <a:gd name="T43" fmla="*/ 1656 h 1830"/>
                      <a:gd name="T44" fmla="*/ 4 w 732"/>
                      <a:gd name="T45" fmla="*/ 1675 h 1830"/>
                      <a:gd name="T46" fmla="*/ 11 w 732"/>
                      <a:gd name="T47" fmla="*/ 1693 h 1830"/>
                      <a:gd name="T48" fmla="*/ 29 w 732"/>
                      <a:gd name="T49" fmla="*/ 1718 h 1830"/>
                      <a:gd name="T50" fmla="*/ 62 w 732"/>
                      <a:gd name="T51" fmla="*/ 1750 h 1830"/>
                      <a:gd name="T52" fmla="*/ 107 w 732"/>
                      <a:gd name="T53" fmla="*/ 1777 h 1830"/>
                      <a:gd name="T54" fmla="*/ 161 w 732"/>
                      <a:gd name="T55" fmla="*/ 1798 h 1830"/>
                      <a:gd name="T56" fmla="*/ 224 w 732"/>
                      <a:gd name="T57" fmla="*/ 1816 h 1830"/>
                      <a:gd name="T58" fmla="*/ 292 w 732"/>
                      <a:gd name="T59" fmla="*/ 1826 h 1830"/>
                      <a:gd name="T60" fmla="*/ 366 w 732"/>
                      <a:gd name="T61" fmla="*/ 1830 h 1830"/>
                      <a:gd name="T62" fmla="*/ 403 w 732"/>
                      <a:gd name="T63" fmla="*/ 1829 h 1830"/>
                      <a:gd name="T64" fmla="*/ 475 w 732"/>
                      <a:gd name="T65" fmla="*/ 1822 h 1830"/>
                      <a:gd name="T66" fmla="*/ 540 w 732"/>
                      <a:gd name="T67" fmla="*/ 1808 h 1830"/>
                      <a:gd name="T68" fmla="*/ 599 w 732"/>
                      <a:gd name="T69" fmla="*/ 1788 h 1830"/>
                      <a:gd name="T70" fmla="*/ 648 w 732"/>
                      <a:gd name="T71" fmla="*/ 1764 h 1830"/>
                      <a:gd name="T72" fmla="*/ 688 w 732"/>
                      <a:gd name="T73" fmla="*/ 1735 h 1830"/>
                      <a:gd name="T74" fmla="*/ 716 w 732"/>
                      <a:gd name="T75" fmla="*/ 1702 h 1830"/>
                      <a:gd name="T76" fmla="*/ 725 w 732"/>
                      <a:gd name="T77" fmla="*/ 1684 h 1830"/>
                      <a:gd name="T78" fmla="*/ 731 w 732"/>
                      <a:gd name="T79" fmla="*/ 1666 h 1830"/>
                      <a:gd name="T80" fmla="*/ 732 w 732"/>
                      <a:gd name="T81" fmla="*/ 1647 h 1830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732"/>
                      <a:gd name="T124" fmla="*/ 0 h 1830"/>
                      <a:gd name="T125" fmla="*/ 732 w 732"/>
                      <a:gd name="T126" fmla="*/ 1830 h 1830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732" h="1830">
                        <a:moveTo>
                          <a:pt x="732" y="183"/>
                        </a:moveTo>
                        <a:lnTo>
                          <a:pt x="732" y="183"/>
                        </a:lnTo>
                        <a:lnTo>
                          <a:pt x="732" y="174"/>
                        </a:lnTo>
                        <a:lnTo>
                          <a:pt x="731" y="164"/>
                        </a:lnTo>
                        <a:lnTo>
                          <a:pt x="728" y="155"/>
                        </a:lnTo>
                        <a:lnTo>
                          <a:pt x="725" y="146"/>
                        </a:lnTo>
                        <a:lnTo>
                          <a:pt x="721" y="137"/>
                        </a:lnTo>
                        <a:lnTo>
                          <a:pt x="716" y="128"/>
                        </a:lnTo>
                        <a:lnTo>
                          <a:pt x="703" y="111"/>
                        </a:lnTo>
                        <a:lnTo>
                          <a:pt x="688" y="95"/>
                        </a:lnTo>
                        <a:lnTo>
                          <a:pt x="670" y="80"/>
                        </a:lnTo>
                        <a:lnTo>
                          <a:pt x="648" y="66"/>
                        </a:lnTo>
                        <a:lnTo>
                          <a:pt x="625" y="53"/>
                        </a:lnTo>
                        <a:lnTo>
                          <a:pt x="599" y="41"/>
                        </a:lnTo>
                        <a:lnTo>
                          <a:pt x="571" y="31"/>
                        </a:lnTo>
                        <a:lnTo>
                          <a:pt x="540" y="21"/>
                        </a:lnTo>
                        <a:lnTo>
                          <a:pt x="508" y="14"/>
                        </a:lnTo>
                        <a:lnTo>
                          <a:pt x="475" y="7"/>
                        </a:lnTo>
                        <a:lnTo>
                          <a:pt x="440" y="3"/>
                        </a:lnTo>
                        <a:lnTo>
                          <a:pt x="403" y="1"/>
                        </a:lnTo>
                        <a:lnTo>
                          <a:pt x="366" y="0"/>
                        </a:lnTo>
                        <a:lnTo>
                          <a:pt x="329" y="1"/>
                        </a:lnTo>
                        <a:lnTo>
                          <a:pt x="292" y="3"/>
                        </a:lnTo>
                        <a:lnTo>
                          <a:pt x="257" y="7"/>
                        </a:lnTo>
                        <a:lnTo>
                          <a:pt x="224" y="14"/>
                        </a:lnTo>
                        <a:lnTo>
                          <a:pt x="192" y="21"/>
                        </a:lnTo>
                        <a:lnTo>
                          <a:pt x="161" y="31"/>
                        </a:lnTo>
                        <a:lnTo>
                          <a:pt x="133" y="41"/>
                        </a:lnTo>
                        <a:lnTo>
                          <a:pt x="107" y="53"/>
                        </a:lnTo>
                        <a:lnTo>
                          <a:pt x="84" y="66"/>
                        </a:lnTo>
                        <a:lnTo>
                          <a:pt x="62" y="80"/>
                        </a:lnTo>
                        <a:lnTo>
                          <a:pt x="44" y="95"/>
                        </a:lnTo>
                        <a:lnTo>
                          <a:pt x="29" y="111"/>
                        </a:lnTo>
                        <a:lnTo>
                          <a:pt x="16" y="128"/>
                        </a:lnTo>
                        <a:lnTo>
                          <a:pt x="11" y="137"/>
                        </a:lnTo>
                        <a:lnTo>
                          <a:pt x="7" y="146"/>
                        </a:lnTo>
                        <a:lnTo>
                          <a:pt x="4" y="155"/>
                        </a:lnTo>
                        <a:lnTo>
                          <a:pt x="1" y="164"/>
                        </a:lnTo>
                        <a:lnTo>
                          <a:pt x="0" y="174"/>
                        </a:lnTo>
                        <a:lnTo>
                          <a:pt x="0" y="183"/>
                        </a:lnTo>
                        <a:lnTo>
                          <a:pt x="0" y="1647"/>
                        </a:lnTo>
                        <a:lnTo>
                          <a:pt x="0" y="1656"/>
                        </a:lnTo>
                        <a:lnTo>
                          <a:pt x="1" y="1666"/>
                        </a:lnTo>
                        <a:lnTo>
                          <a:pt x="4" y="1675"/>
                        </a:lnTo>
                        <a:lnTo>
                          <a:pt x="7" y="1684"/>
                        </a:lnTo>
                        <a:lnTo>
                          <a:pt x="11" y="1693"/>
                        </a:lnTo>
                        <a:lnTo>
                          <a:pt x="16" y="1702"/>
                        </a:lnTo>
                        <a:lnTo>
                          <a:pt x="29" y="1718"/>
                        </a:lnTo>
                        <a:lnTo>
                          <a:pt x="44" y="1735"/>
                        </a:lnTo>
                        <a:lnTo>
                          <a:pt x="62" y="1750"/>
                        </a:lnTo>
                        <a:lnTo>
                          <a:pt x="84" y="1764"/>
                        </a:lnTo>
                        <a:lnTo>
                          <a:pt x="107" y="1777"/>
                        </a:lnTo>
                        <a:lnTo>
                          <a:pt x="133" y="1788"/>
                        </a:lnTo>
                        <a:lnTo>
                          <a:pt x="161" y="1798"/>
                        </a:lnTo>
                        <a:lnTo>
                          <a:pt x="192" y="1808"/>
                        </a:lnTo>
                        <a:lnTo>
                          <a:pt x="224" y="1816"/>
                        </a:lnTo>
                        <a:lnTo>
                          <a:pt x="257" y="1822"/>
                        </a:lnTo>
                        <a:lnTo>
                          <a:pt x="292" y="1826"/>
                        </a:lnTo>
                        <a:lnTo>
                          <a:pt x="329" y="1829"/>
                        </a:lnTo>
                        <a:lnTo>
                          <a:pt x="366" y="1830"/>
                        </a:lnTo>
                        <a:lnTo>
                          <a:pt x="403" y="1829"/>
                        </a:lnTo>
                        <a:lnTo>
                          <a:pt x="440" y="1826"/>
                        </a:lnTo>
                        <a:lnTo>
                          <a:pt x="475" y="1822"/>
                        </a:lnTo>
                        <a:lnTo>
                          <a:pt x="508" y="1816"/>
                        </a:lnTo>
                        <a:lnTo>
                          <a:pt x="540" y="1808"/>
                        </a:lnTo>
                        <a:lnTo>
                          <a:pt x="571" y="1798"/>
                        </a:lnTo>
                        <a:lnTo>
                          <a:pt x="599" y="1788"/>
                        </a:lnTo>
                        <a:lnTo>
                          <a:pt x="625" y="1777"/>
                        </a:lnTo>
                        <a:lnTo>
                          <a:pt x="648" y="1764"/>
                        </a:lnTo>
                        <a:lnTo>
                          <a:pt x="670" y="1750"/>
                        </a:lnTo>
                        <a:lnTo>
                          <a:pt x="688" y="1735"/>
                        </a:lnTo>
                        <a:lnTo>
                          <a:pt x="703" y="1718"/>
                        </a:lnTo>
                        <a:lnTo>
                          <a:pt x="716" y="1702"/>
                        </a:lnTo>
                        <a:lnTo>
                          <a:pt x="721" y="1693"/>
                        </a:lnTo>
                        <a:lnTo>
                          <a:pt x="725" y="1684"/>
                        </a:lnTo>
                        <a:lnTo>
                          <a:pt x="728" y="1675"/>
                        </a:lnTo>
                        <a:lnTo>
                          <a:pt x="731" y="1666"/>
                        </a:lnTo>
                        <a:lnTo>
                          <a:pt x="732" y="1656"/>
                        </a:lnTo>
                        <a:lnTo>
                          <a:pt x="732" y="1647"/>
                        </a:lnTo>
                        <a:lnTo>
                          <a:pt x="732" y="183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002E76"/>
                      </a:gs>
                      <a:gs pos="50000">
                        <a:srgbClr val="0064FF"/>
                      </a:gs>
                      <a:gs pos="100000">
                        <a:srgbClr val="002E76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6" name="Freeform 21"/>
                  <p:cNvSpPr>
                    <a:spLocks/>
                  </p:cNvSpPr>
                  <p:nvPr/>
                </p:nvSpPr>
                <p:spPr bwMode="auto">
                  <a:xfrm>
                    <a:off x="1618" y="1278"/>
                    <a:ext cx="732" cy="366"/>
                  </a:xfrm>
                  <a:custGeom>
                    <a:avLst/>
                    <a:gdLst>
                      <a:gd name="T0" fmla="*/ 732 w 732"/>
                      <a:gd name="T1" fmla="*/ 183 h 366"/>
                      <a:gd name="T2" fmla="*/ 731 w 732"/>
                      <a:gd name="T3" fmla="*/ 202 h 366"/>
                      <a:gd name="T4" fmla="*/ 725 w 732"/>
                      <a:gd name="T5" fmla="*/ 219 h 366"/>
                      <a:gd name="T6" fmla="*/ 716 w 732"/>
                      <a:gd name="T7" fmla="*/ 237 h 366"/>
                      <a:gd name="T8" fmla="*/ 688 w 732"/>
                      <a:gd name="T9" fmla="*/ 270 h 366"/>
                      <a:gd name="T10" fmla="*/ 648 w 732"/>
                      <a:gd name="T11" fmla="*/ 300 h 366"/>
                      <a:gd name="T12" fmla="*/ 599 w 732"/>
                      <a:gd name="T13" fmla="*/ 324 h 366"/>
                      <a:gd name="T14" fmla="*/ 540 w 732"/>
                      <a:gd name="T15" fmla="*/ 344 h 366"/>
                      <a:gd name="T16" fmla="*/ 475 w 732"/>
                      <a:gd name="T17" fmla="*/ 358 h 366"/>
                      <a:gd name="T18" fmla="*/ 403 w 732"/>
                      <a:gd name="T19" fmla="*/ 364 h 366"/>
                      <a:gd name="T20" fmla="*/ 366 w 732"/>
                      <a:gd name="T21" fmla="*/ 366 h 366"/>
                      <a:gd name="T22" fmla="*/ 292 w 732"/>
                      <a:gd name="T23" fmla="*/ 362 h 366"/>
                      <a:gd name="T24" fmla="*/ 224 w 732"/>
                      <a:gd name="T25" fmla="*/ 352 h 366"/>
                      <a:gd name="T26" fmla="*/ 161 w 732"/>
                      <a:gd name="T27" fmla="*/ 334 h 366"/>
                      <a:gd name="T28" fmla="*/ 107 w 732"/>
                      <a:gd name="T29" fmla="*/ 312 h 366"/>
                      <a:gd name="T30" fmla="*/ 62 w 732"/>
                      <a:gd name="T31" fmla="*/ 286 h 366"/>
                      <a:gd name="T32" fmla="*/ 29 w 732"/>
                      <a:gd name="T33" fmla="*/ 254 h 366"/>
                      <a:gd name="T34" fmla="*/ 11 w 732"/>
                      <a:gd name="T35" fmla="*/ 228 h 366"/>
                      <a:gd name="T36" fmla="*/ 4 w 732"/>
                      <a:gd name="T37" fmla="*/ 211 h 366"/>
                      <a:gd name="T38" fmla="*/ 0 w 732"/>
                      <a:gd name="T39" fmla="*/ 191 h 366"/>
                      <a:gd name="T40" fmla="*/ 0 w 732"/>
                      <a:gd name="T41" fmla="*/ 183 h 366"/>
                      <a:gd name="T42" fmla="*/ 1 w 732"/>
                      <a:gd name="T43" fmla="*/ 164 h 366"/>
                      <a:gd name="T44" fmla="*/ 7 w 732"/>
                      <a:gd name="T45" fmla="*/ 146 h 366"/>
                      <a:gd name="T46" fmla="*/ 16 w 732"/>
                      <a:gd name="T47" fmla="*/ 128 h 366"/>
                      <a:gd name="T48" fmla="*/ 44 w 732"/>
                      <a:gd name="T49" fmla="*/ 95 h 366"/>
                      <a:gd name="T50" fmla="*/ 84 w 732"/>
                      <a:gd name="T51" fmla="*/ 66 h 366"/>
                      <a:gd name="T52" fmla="*/ 133 w 732"/>
                      <a:gd name="T53" fmla="*/ 41 h 366"/>
                      <a:gd name="T54" fmla="*/ 192 w 732"/>
                      <a:gd name="T55" fmla="*/ 21 h 366"/>
                      <a:gd name="T56" fmla="*/ 257 w 732"/>
                      <a:gd name="T57" fmla="*/ 7 h 366"/>
                      <a:gd name="T58" fmla="*/ 329 w 732"/>
                      <a:gd name="T59" fmla="*/ 1 h 366"/>
                      <a:gd name="T60" fmla="*/ 366 w 732"/>
                      <a:gd name="T61" fmla="*/ 0 h 366"/>
                      <a:gd name="T62" fmla="*/ 440 w 732"/>
                      <a:gd name="T63" fmla="*/ 3 h 366"/>
                      <a:gd name="T64" fmla="*/ 508 w 732"/>
                      <a:gd name="T65" fmla="*/ 14 h 366"/>
                      <a:gd name="T66" fmla="*/ 571 w 732"/>
                      <a:gd name="T67" fmla="*/ 31 h 366"/>
                      <a:gd name="T68" fmla="*/ 625 w 732"/>
                      <a:gd name="T69" fmla="*/ 53 h 366"/>
                      <a:gd name="T70" fmla="*/ 670 w 732"/>
                      <a:gd name="T71" fmla="*/ 80 h 366"/>
                      <a:gd name="T72" fmla="*/ 703 w 732"/>
                      <a:gd name="T73" fmla="*/ 111 h 366"/>
                      <a:gd name="T74" fmla="*/ 721 w 732"/>
                      <a:gd name="T75" fmla="*/ 137 h 366"/>
                      <a:gd name="T76" fmla="*/ 728 w 732"/>
                      <a:gd name="T77" fmla="*/ 155 h 366"/>
                      <a:gd name="T78" fmla="*/ 732 w 732"/>
                      <a:gd name="T79" fmla="*/ 174 h 366"/>
                      <a:gd name="T80" fmla="*/ 732 w 732"/>
                      <a:gd name="T81" fmla="*/ 183 h 36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732"/>
                      <a:gd name="T124" fmla="*/ 0 h 366"/>
                      <a:gd name="T125" fmla="*/ 732 w 732"/>
                      <a:gd name="T126" fmla="*/ 366 h 36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732" h="366">
                        <a:moveTo>
                          <a:pt x="732" y="183"/>
                        </a:moveTo>
                        <a:lnTo>
                          <a:pt x="732" y="183"/>
                        </a:lnTo>
                        <a:lnTo>
                          <a:pt x="732" y="191"/>
                        </a:lnTo>
                        <a:lnTo>
                          <a:pt x="731" y="202"/>
                        </a:lnTo>
                        <a:lnTo>
                          <a:pt x="728" y="211"/>
                        </a:lnTo>
                        <a:lnTo>
                          <a:pt x="725" y="219"/>
                        </a:lnTo>
                        <a:lnTo>
                          <a:pt x="721" y="228"/>
                        </a:lnTo>
                        <a:lnTo>
                          <a:pt x="716" y="237"/>
                        </a:lnTo>
                        <a:lnTo>
                          <a:pt x="703" y="254"/>
                        </a:lnTo>
                        <a:lnTo>
                          <a:pt x="688" y="270"/>
                        </a:lnTo>
                        <a:lnTo>
                          <a:pt x="670" y="286"/>
                        </a:lnTo>
                        <a:lnTo>
                          <a:pt x="648" y="300"/>
                        </a:lnTo>
                        <a:lnTo>
                          <a:pt x="625" y="312"/>
                        </a:lnTo>
                        <a:lnTo>
                          <a:pt x="599" y="324"/>
                        </a:lnTo>
                        <a:lnTo>
                          <a:pt x="571" y="334"/>
                        </a:lnTo>
                        <a:lnTo>
                          <a:pt x="540" y="344"/>
                        </a:lnTo>
                        <a:lnTo>
                          <a:pt x="508" y="352"/>
                        </a:lnTo>
                        <a:lnTo>
                          <a:pt x="475" y="358"/>
                        </a:lnTo>
                        <a:lnTo>
                          <a:pt x="440" y="362"/>
                        </a:lnTo>
                        <a:lnTo>
                          <a:pt x="403" y="364"/>
                        </a:lnTo>
                        <a:lnTo>
                          <a:pt x="366" y="366"/>
                        </a:lnTo>
                        <a:lnTo>
                          <a:pt x="329" y="364"/>
                        </a:lnTo>
                        <a:lnTo>
                          <a:pt x="292" y="362"/>
                        </a:lnTo>
                        <a:lnTo>
                          <a:pt x="257" y="358"/>
                        </a:lnTo>
                        <a:lnTo>
                          <a:pt x="224" y="352"/>
                        </a:lnTo>
                        <a:lnTo>
                          <a:pt x="192" y="344"/>
                        </a:lnTo>
                        <a:lnTo>
                          <a:pt x="161" y="334"/>
                        </a:lnTo>
                        <a:lnTo>
                          <a:pt x="133" y="324"/>
                        </a:lnTo>
                        <a:lnTo>
                          <a:pt x="107" y="312"/>
                        </a:lnTo>
                        <a:lnTo>
                          <a:pt x="84" y="300"/>
                        </a:lnTo>
                        <a:lnTo>
                          <a:pt x="62" y="286"/>
                        </a:lnTo>
                        <a:lnTo>
                          <a:pt x="44" y="270"/>
                        </a:lnTo>
                        <a:lnTo>
                          <a:pt x="29" y="254"/>
                        </a:lnTo>
                        <a:lnTo>
                          <a:pt x="16" y="237"/>
                        </a:lnTo>
                        <a:lnTo>
                          <a:pt x="11" y="228"/>
                        </a:lnTo>
                        <a:lnTo>
                          <a:pt x="7" y="219"/>
                        </a:lnTo>
                        <a:lnTo>
                          <a:pt x="4" y="211"/>
                        </a:lnTo>
                        <a:lnTo>
                          <a:pt x="1" y="202"/>
                        </a:lnTo>
                        <a:lnTo>
                          <a:pt x="0" y="191"/>
                        </a:lnTo>
                        <a:lnTo>
                          <a:pt x="0" y="183"/>
                        </a:lnTo>
                        <a:lnTo>
                          <a:pt x="0" y="174"/>
                        </a:lnTo>
                        <a:lnTo>
                          <a:pt x="1" y="164"/>
                        </a:lnTo>
                        <a:lnTo>
                          <a:pt x="4" y="155"/>
                        </a:lnTo>
                        <a:lnTo>
                          <a:pt x="7" y="146"/>
                        </a:lnTo>
                        <a:lnTo>
                          <a:pt x="11" y="137"/>
                        </a:lnTo>
                        <a:lnTo>
                          <a:pt x="16" y="128"/>
                        </a:lnTo>
                        <a:lnTo>
                          <a:pt x="29" y="111"/>
                        </a:lnTo>
                        <a:lnTo>
                          <a:pt x="44" y="95"/>
                        </a:lnTo>
                        <a:lnTo>
                          <a:pt x="62" y="80"/>
                        </a:lnTo>
                        <a:lnTo>
                          <a:pt x="84" y="66"/>
                        </a:lnTo>
                        <a:lnTo>
                          <a:pt x="107" y="53"/>
                        </a:lnTo>
                        <a:lnTo>
                          <a:pt x="133" y="41"/>
                        </a:lnTo>
                        <a:lnTo>
                          <a:pt x="161" y="31"/>
                        </a:lnTo>
                        <a:lnTo>
                          <a:pt x="192" y="21"/>
                        </a:lnTo>
                        <a:lnTo>
                          <a:pt x="224" y="14"/>
                        </a:lnTo>
                        <a:lnTo>
                          <a:pt x="257" y="7"/>
                        </a:lnTo>
                        <a:lnTo>
                          <a:pt x="292" y="3"/>
                        </a:lnTo>
                        <a:lnTo>
                          <a:pt x="329" y="1"/>
                        </a:lnTo>
                        <a:lnTo>
                          <a:pt x="366" y="0"/>
                        </a:lnTo>
                        <a:lnTo>
                          <a:pt x="403" y="1"/>
                        </a:lnTo>
                        <a:lnTo>
                          <a:pt x="440" y="3"/>
                        </a:lnTo>
                        <a:lnTo>
                          <a:pt x="475" y="7"/>
                        </a:lnTo>
                        <a:lnTo>
                          <a:pt x="508" y="14"/>
                        </a:lnTo>
                        <a:lnTo>
                          <a:pt x="540" y="21"/>
                        </a:lnTo>
                        <a:lnTo>
                          <a:pt x="571" y="31"/>
                        </a:lnTo>
                        <a:lnTo>
                          <a:pt x="599" y="41"/>
                        </a:lnTo>
                        <a:lnTo>
                          <a:pt x="625" y="53"/>
                        </a:lnTo>
                        <a:lnTo>
                          <a:pt x="648" y="66"/>
                        </a:lnTo>
                        <a:lnTo>
                          <a:pt x="670" y="80"/>
                        </a:lnTo>
                        <a:lnTo>
                          <a:pt x="688" y="95"/>
                        </a:lnTo>
                        <a:lnTo>
                          <a:pt x="703" y="111"/>
                        </a:lnTo>
                        <a:lnTo>
                          <a:pt x="716" y="128"/>
                        </a:lnTo>
                        <a:lnTo>
                          <a:pt x="721" y="137"/>
                        </a:lnTo>
                        <a:lnTo>
                          <a:pt x="725" y="146"/>
                        </a:lnTo>
                        <a:lnTo>
                          <a:pt x="728" y="155"/>
                        </a:lnTo>
                        <a:lnTo>
                          <a:pt x="731" y="164"/>
                        </a:lnTo>
                        <a:lnTo>
                          <a:pt x="732" y="174"/>
                        </a:lnTo>
                        <a:lnTo>
                          <a:pt x="732" y="183"/>
                        </a:lnTo>
                        <a:close/>
                      </a:path>
                    </a:pathLst>
                  </a:custGeom>
                  <a:solidFill>
                    <a:srgbClr val="006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86" name="Group 22"/>
                <p:cNvGrpSpPr>
                  <a:grpSpLocks/>
                </p:cNvGrpSpPr>
                <p:nvPr/>
              </p:nvGrpSpPr>
              <p:grpSpPr bwMode="auto">
                <a:xfrm>
                  <a:off x="1228" y="1827"/>
                  <a:ext cx="1098" cy="1372"/>
                  <a:chOff x="1435" y="1827"/>
                  <a:chExt cx="1098" cy="1372"/>
                </a:xfrm>
              </p:grpSpPr>
              <p:sp>
                <p:nvSpPr>
                  <p:cNvPr id="2093" name="Freeform 23"/>
                  <p:cNvSpPr>
                    <a:spLocks/>
                  </p:cNvSpPr>
                  <p:nvPr/>
                </p:nvSpPr>
                <p:spPr bwMode="auto">
                  <a:xfrm>
                    <a:off x="1435" y="1827"/>
                    <a:ext cx="1098" cy="274"/>
                  </a:xfrm>
                  <a:custGeom>
                    <a:avLst/>
                    <a:gdLst>
                      <a:gd name="T0" fmla="*/ 0 w 1098"/>
                      <a:gd name="T1" fmla="*/ 0 h 274"/>
                      <a:gd name="T2" fmla="*/ 2 w 1098"/>
                      <a:gd name="T3" fmla="*/ 28 h 274"/>
                      <a:gd name="T4" fmla="*/ 11 w 1098"/>
                      <a:gd name="T5" fmla="*/ 56 h 274"/>
                      <a:gd name="T6" fmla="*/ 24 w 1098"/>
                      <a:gd name="T7" fmla="*/ 81 h 274"/>
                      <a:gd name="T8" fmla="*/ 43 w 1098"/>
                      <a:gd name="T9" fmla="*/ 106 h 274"/>
                      <a:gd name="T10" fmla="*/ 66 w 1098"/>
                      <a:gd name="T11" fmla="*/ 131 h 274"/>
                      <a:gd name="T12" fmla="*/ 94 w 1098"/>
                      <a:gd name="T13" fmla="*/ 153 h 274"/>
                      <a:gd name="T14" fmla="*/ 126 w 1098"/>
                      <a:gd name="T15" fmla="*/ 174 h 274"/>
                      <a:gd name="T16" fmla="*/ 161 w 1098"/>
                      <a:gd name="T17" fmla="*/ 194 h 274"/>
                      <a:gd name="T18" fmla="*/ 199 w 1098"/>
                      <a:gd name="T19" fmla="*/ 212 h 274"/>
                      <a:gd name="T20" fmla="*/ 287 w 1098"/>
                      <a:gd name="T21" fmla="*/ 241 h 274"/>
                      <a:gd name="T22" fmla="*/ 386 w 1098"/>
                      <a:gd name="T23" fmla="*/ 261 h 274"/>
                      <a:gd name="T24" fmla="*/ 493 w 1098"/>
                      <a:gd name="T25" fmla="*/ 273 h 274"/>
                      <a:gd name="T26" fmla="*/ 549 w 1098"/>
                      <a:gd name="T27" fmla="*/ 274 h 274"/>
                      <a:gd name="T28" fmla="*/ 660 w 1098"/>
                      <a:gd name="T29" fmla="*/ 269 h 274"/>
                      <a:gd name="T30" fmla="*/ 763 w 1098"/>
                      <a:gd name="T31" fmla="*/ 253 h 274"/>
                      <a:gd name="T32" fmla="*/ 857 w 1098"/>
                      <a:gd name="T33" fmla="*/ 227 h 274"/>
                      <a:gd name="T34" fmla="*/ 918 w 1098"/>
                      <a:gd name="T35" fmla="*/ 203 h 274"/>
                      <a:gd name="T36" fmla="*/ 956 w 1098"/>
                      <a:gd name="T37" fmla="*/ 184 h 274"/>
                      <a:gd name="T38" fmla="*/ 989 w 1098"/>
                      <a:gd name="T39" fmla="*/ 164 h 274"/>
                      <a:gd name="T40" fmla="*/ 1018 w 1098"/>
                      <a:gd name="T41" fmla="*/ 142 h 274"/>
                      <a:gd name="T42" fmla="*/ 1044 w 1098"/>
                      <a:gd name="T43" fmla="*/ 119 h 274"/>
                      <a:gd name="T44" fmla="*/ 1065 w 1098"/>
                      <a:gd name="T45" fmla="*/ 94 h 274"/>
                      <a:gd name="T46" fmla="*/ 1080 w 1098"/>
                      <a:gd name="T47" fmla="*/ 68 h 274"/>
                      <a:gd name="T48" fmla="*/ 1092 w 1098"/>
                      <a:gd name="T49" fmla="*/ 42 h 274"/>
                      <a:gd name="T50" fmla="*/ 1097 w 1098"/>
                      <a:gd name="T51" fmla="*/ 14 h 274"/>
                      <a:gd name="T52" fmla="*/ 1007 w 1098"/>
                      <a:gd name="T53" fmla="*/ 0 h 274"/>
                      <a:gd name="T54" fmla="*/ 1007 w 1098"/>
                      <a:gd name="T55" fmla="*/ 11 h 274"/>
                      <a:gd name="T56" fmla="*/ 1002 w 1098"/>
                      <a:gd name="T57" fmla="*/ 34 h 274"/>
                      <a:gd name="T58" fmla="*/ 993 w 1098"/>
                      <a:gd name="T59" fmla="*/ 57 h 274"/>
                      <a:gd name="T60" fmla="*/ 979 w 1098"/>
                      <a:gd name="T61" fmla="*/ 78 h 274"/>
                      <a:gd name="T62" fmla="*/ 961 w 1098"/>
                      <a:gd name="T63" fmla="*/ 99 h 274"/>
                      <a:gd name="T64" fmla="*/ 941 w 1098"/>
                      <a:gd name="T65" fmla="*/ 118 h 274"/>
                      <a:gd name="T66" fmla="*/ 902 w 1098"/>
                      <a:gd name="T67" fmla="*/ 145 h 274"/>
                      <a:gd name="T68" fmla="*/ 840 w 1098"/>
                      <a:gd name="T69" fmla="*/ 176 h 274"/>
                      <a:gd name="T70" fmla="*/ 768 w 1098"/>
                      <a:gd name="T71" fmla="*/ 200 h 274"/>
                      <a:gd name="T72" fmla="*/ 685 w 1098"/>
                      <a:gd name="T73" fmla="*/ 218 h 274"/>
                      <a:gd name="T74" fmla="*/ 596 w 1098"/>
                      <a:gd name="T75" fmla="*/ 227 h 274"/>
                      <a:gd name="T76" fmla="*/ 549 w 1098"/>
                      <a:gd name="T77" fmla="*/ 228 h 274"/>
                      <a:gd name="T78" fmla="*/ 456 w 1098"/>
                      <a:gd name="T79" fmla="*/ 223 h 274"/>
                      <a:gd name="T80" fmla="*/ 371 w 1098"/>
                      <a:gd name="T81" fmla="*/ 211 h 274"/>
                      <a:gd name="T82" fmla="*/ 293 w 1098"/>
                      <a:gd name="T83" fmla="*/ 189 h 274"/>
                      <a:gd name="T84" fmla="*/ 225 w 1098"/>
                      <a:gd name="T85" fmla="*/ 161 h 274"/>
                      <a:gd name="T86" fmla="*/ 169 w 1098"/>
                      <a:gd name="T87" fmla="*/ 128 h 274"/>
                      <a:gd name="T88" fmla="*/ 146 w 1098"/>
                      <a:gd name="T89" fmla="*/ 109 h 274"/>
                      <a:gd name="T90" fmla="*/ 127 w 1098"/>
                      <a:gd name="T91" fmla="*/ 89 h 274"/>
                      <a:gd name="T92" fmla="*/ 112 w 1098"/>
                      <a:gd name="T93" fmla="*/ 68 h 274"/>
                      <a:gd name="T94" fmla="*/ 100 w 1098"/>
                      <a:gd name="T95" fmla="*/ 45 h 274"/>
                      <a:gd name="T96" fmla="*/ 94 w 1098"/>
                      <a:gd name="T97" fmla="*/ 23 h 274"/>
                      <a:gd name="T98" fmla="*/ 91 w 1098"/>
                      <a:gd name="T99" fmla="*/ 0 h 274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w 1098"/>
                      <a:gd name="T151" fmla="*/ 0 h 274"/>
                      <a:gd name="T152" fmla="*/ 1098 w 1098"/>
                      <a:gd name="T153" fmla="*/ 274 h 274"/>
                    </a:gdLst>
                    <a:ahLst/>
                    <a:cxnLst>
                      <a:cxn ang="T100">
                        <a:pos x="T0" y="T1"/>
                      </a:cxn>
                      <a:cxn ang="T101">
                        <a:pos x="T2" y="T3"/>
                      </a:cxn>
                      <a:cxn ang="T102">
                        <a:pos x="T4" y="T5"/>
                      </a:cxn>
                      <a:cxn ang="T103">
                        <a:pos x="T6" y="T7"/>
                      </a:cxn>
                      <a:cxn ang="T104">
                        <a:pos x="T8" y="T9"/>
                      </a:cxn>
                      <a:cxn ang="T105">
                        <a:pos x="T10" y="T11"/>
                      </a:cxn>
                      <a:cxn ang="T106">
                        <a:pos x="T12" y="T13"/>
                      </a:cxn>
                      <a:cxn ang="T107">
                        <a:pos x="T14" y="T15"/>
                      </a:cxn>
                      <a:cxn ang="T108">
                        <a:pos x="T16" y="T17"/>
                      </a:cxn>
                      <a:cxn ang="T109">
                        <a:pos x="T18" y="T19"/>
                      </a:cxn>
                      <a:cxn ang="T110">
                        <a:pos x="T20" y="T21"/>
                      </a:cxn>
                      <a:cxn ang="T111">
                        <a:pos x="T22" y="T23"/>
                      </a:cxn>
                      <a:cxn ang="T112">
                        <a:pos x="T24" y="T25"/>
                      </a:cxn>
                      <a:cxn ang="T113">
                        <a:pos x="T26" y="T27"/>
                      </a:cxn>
                      <a:cxn ang="T114">
                        <a:pos x="T28" y="T29"/>
                      </a:cxn>
                      <a:cxn ang="T115">
                        <a:pos x="T30" y="T31"/>
                      </a:cxn>
                      <a:cxn ang="T116">
                        <a:pos x="T32" y="T33"/>
                      </a:cxn>
                      <a:cxn ang="T117">
                        <a:pos x="T34" y="T35"/>
                      </a:cxn>
                      <a:cxn ang="T118">
                        <a:pos x="T36" y="T37"/>
                      </a:cxn>
                      <a:cxn ang="T119">
                        <a:pos x="T38" y="T39"/>
                      </a:cxn>
                      <a:cxn ang="T120">
                        <a:pos x="T40" y="T41"/>
                      </a:cxn>
                      <a:cxn ang="T121">
                        <a:pos x="T42" y="T43"/>
                      </a:cxn>
                      <a:cxn ang="T122">
                        <a:pos x="T44" y="T45"/>
                      </a:cxn>
                      <a:cxn ang="T123">
                        <a:pos x="T46" y="T47"/>
                      </a:cxn>
                      <a:cxn ang="T124">
                        <a:pos x="T48" y="T49"/>
                      </a:cxn>
                      <a:cxn ang="T125">
                        <a:pos x="T50" y="T51"/>
                      </a:cxn>
                      <a:cxn ang="T126">
                        <a:pos x="T52" y="T53"/>
                      </a:cxn>
                      <a:cxn ang="T127">
                        <a:pos x="T54" y="T55"/>
                      </a:cxn>
                      <a:cxn ang="T128">
                        <a:pos x="T56" y="T57"/>
                      </a:cxn>
                      <a:cxn ang="T129">
                        <a:pos x="T58" y="T59"/>
                      </a:cxn>
                      <a:cxn ang="T130">
                        <a:pos x="T60" y="T61"/>
                      </a:cxn>
                      <a:cxn ang="T131">
                        <a:pos x="T62" y="T63"/>
                      </a:cxn>
                      <a:cxn ang="T132">
                        <a:pos x="T64" y="T65"/>
                      </a:cxn>
                      <a:cxn ang="T133">
                        <a:pos x="T66" y="T67"/>
                      </a:cxn>
                      <a:cxn ang="T134">
                        <a:pos x="T68" y="T69"/>
                      </a:cxn>
                      <a:cxn ang="T135">
                        <a:pos x="T70" y="T71"/>
                      </a:cxn>
                      <a:cxn ang="T136">
                        <a:pos x="T72" y="T73"/>
                      </a:cxn>
                      <a:cxn ang="T137">
                        <a:pos x="T74" y="T75"/>
                      </a:cxn>
                      <a:cxn ang="T138">
                        <a:pos x="T76" y="T77"/>
                      </a:cxn>
                      <a:cxn ang="T139">
                        <a:pos x="T78" y="T79"/>
                      </a:cxn>
                      <a:cxn ang="T140">
                        <a:pos x="T80" y="T81"/>
                      </a:cxn>
                      <a:cxn ang="T141">
                        <a:pos x="T82" y="T83"/>
                      </a:cxn>
                      <a:cxn ang="T142">
                        <a:pos x="T84" y="T85"/>
                      </a:cxn>
                      <a:cxn ang="T143">
                        <a:pos x="T86" y="T87"/>
                      </a:cxn>
                      <a:cxn ang="T144">
                        <a:pos x="T88" y="T89"/>
                      </a:cxn>
                      <a:cxn ang="T145">
                        <a:pos x="T90" y="T91"/>
                      </a:cxn>
                      <a:cxn ang="T146">
                        <a:pos x="T92" y="T93"/>
                      </a:cxn>
                      <a:cxn ang="T147">
                        <a:pos x="T94" y="T95"/>
                      </a:cxn>
                      <a:cxn ang="T148">
                        <a:pos x="T96" y="T97"/>
                      </a:cxn>
                      <a:cxn ang="T149">
                        <a:pos x="T98" y="T99"/>
                      </a:cxn>
                    </a:cxnLst>
                    <a:rect l="T150" t="T151" r="T152" b="T153"/>
                    <a:pathLst>
                      <a:path w="1098" h="274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14"/>
                        </a:lnTo>
                        <a:lnTo>
                          <a:pt x="2" y="28"/>
                        </a:lnTo>
                        <a:lnTo>
                          <a:pt x="6" y="42"/>
                        </a:lnTo>
                        <a:lnTo>
                          <a:pt x="11" y="56"/>
                        </a:lnTo>
                        <a:lnTo>
                          <a:pt x="18" y="68"/>
                        </a:lnTo>
                        <a:lnTo>
                          <a:pt x="24" y="81"/>
                        </a:lnTo>
                        <a:lnTo>
                          <a:pt x="33" y="94"/>
                        </a:lnTo>
                        <a:lnTo>
                          <a:pt x="43" y="106"/>
                        </a:lnTo>
                        <a:lnTo>
                          <a:pt x="54" y="119"/>
                        </a:lnTo>
                        <a:lnTo>
                          <a:pt x="66" y="131"/>
                        </a:lnTo>
                        <a:lnTo>
                          <a:pt x="80" y="142"/>
                        </a:lnTo>
                        <a:lnTo>
                          <a:pt x="94" y="153"/>
                        </a:lnTo>
                        <a:lnTo>
                          <a:pt x="109" y="164"/>
                        </a:lnTo>
                        <a:lnTo>
                          <a:pt x="126" y="174"/>
                        </a:lnTo>
                        <a:lnTo>
                          <a:pt x="142" y="184"/>
                        </a:lnTo>
                        <a:lnTo>
                          <a:pt x="161" y="194"/>
                        </a:lnTo>
                        <a:lnTo>
                          <a:pt x="180" y="203"/>
                        </a:lnTo>
                        <a:lnTo>
                          <a:pt x="199" y="212"/>
                        </a:lnTo>
                        <a:lnTo>
                          <a:pt x="241" y="227"/>
                        </a:lnTo>
                        <a:lnTo>
                          <a:pt x="287" y="241"/>
                        </a:lnTo>
                        <a:lnTo>
                          <a:pt x="335" y="253"/>
                        </a:lnTo>
                        <a:lnTo>
                          <a:pt x="386" y="261"/>
                        </a:lnTo>
                        <a:lnTo>
                          <a:pt x="438" y="269"/>
                        </a:lnTo>
                        <a:lnTo>
                          <a:pt x="493" y="273"/>
                        </a:lnTo>
                        <a:lnTo>
                          <a:pt x="549" y="274"/>
                        </a:lnTo>
                        <a:lnTo>
                          <a:pt x="605" y="273"/>
                        </a:lnTo>
                        <a:lnTo>
                          <a:pt x="660" y="269"/>
                        </a:lnTo>
                        <a:lnTo>
                          <a:pt x="712" y="261"/>
                        </a:lnTo>
                        <a:lnTo>
                          <a:pt x="763" y="253"/>
                        </a:lnTo>
                        <a:lnTo>
                          <a:pt x="811" y="241"/>
                        </a:lnTo>
                        <a:lnTo>
                          <a:pt x="857" y="227"/>
                        </a:lnTo>
                        <a:lnTo>
                          <a:pt x="899" y="212"/>
                        </a:lnTo>
                        <a:lnTo>
                          <a:pt x="918" y="203"/>
                        </a:lnTo>
                        <a:lnTo>
                          <a:pt x="937" y="194"/>
                        </a:lnTo>
                        <a:lnTo>
                          <a:pt x="956" y="184"/>
                        </a:lnTo>
                        <a:lnTo>
                          <a:pt x="972" y="174"/>
                        </a:lnTo>
                        <a:lnTo>
                          <a:pt x="989" y="164"/>
                        </a:lnTo>
                        <a:lnTo>
                          <a:pt x="1004" y="153"/>
                        </a:lnTo>
                        <a:lnTo>
                          <a:pt x="1018" y="142"/>
                        </a:lnTo>
                        <a:lnTo>
                          <a:pt x="1032" y="131"/>
                        </a:lnTo>
                        <a:lnTo>
                          <a:pt x="1044" y="119"/>
                        </a:lnTo>
                        <a:lnTo>
                          <a:pt x="1055" y="106"/>
                        </a:lnTo>
                        <a:lnTo>
                          <a:pt x="1065" y="94"/>
                        </a:lnTo>
                        <a:lnTo>
                          <a:pt x="1074" y="81"/>
                        </a:lnTo>
                        <a:lnTo>
                          <a:pt x="1080" y="68"/>
                        </a:lnTo>
                        <a:lnTo>
                          <a:pt x="1087" y="56"/>
                        </a:lnTo>
                        <a:lnTo>
                          <a:pt x="1092" y="42"/>
                        </a:lnTo>
                        <a:lnTo>
                          <a:pt x="1096" y="28"/>
                        </a:lnTo>
                        <a:lnTo>
                          <a:pt x="1097" y="14"/>
                        </a:lnTo>
                        <a:lnTo>
                          <a:pt x="1098" y="0"/>
                        </a:lnTo>
                        <a:lnTo>
                          <a:pt x="1007" y="0"/>
                        </a:lnTo>
                        <a:lnTo>
                          <a:pt x="1007" y="11"/>
                        </a:lnTo>
                        <a:lnTo>
                          <a:pt x="1004" y="23"/>
                        </a:lnTo>
                        <a:lnTo>
                          <a:pt x="1002" y="34"/>
                        </a:lnTo>
                        <a:lnTo>
                          <a:pt x="998" y="45"/>
                        </a:lnTo>
                        <a:lnTo>
                          <a:pt x="993" y="57"/>
                        </a:lnTo>
                        <a:lnTo>
                          <a:pt x="986" y="68"/>
                        </a:lnTo>
                        <a:lnTo>
                          <a:pt x="979" y="78"/>
                        </a:lnTo>
                        <a:lnTo>
                          <a:pt x="971" y="89"/>
                        </a:lnTo>
                        <a:lnTo>
                          <a:pt x="961" y="99"/>
                        </a:lnTo>
                        <a:lnTo>
                          <a:pt x="952" y="109"/>
                        </a:lnTo>
                        <a:lnTo>
                          <a:pt x="941" y="118"/>
                        </a:lnTo>
                        <a:lnTo>
                          <a:pt x="929" y="128"/>
                        </a:lnTo>
                        <a:lnTo>
                          <a:pt x="902" y="145"/>
                        </a:lnTo>
                        <a:lnTo>
                          <a:pt x="873" y="161"/>
                        </a:lnTo>
                        <a:lnTo>
                          <a:pt x="840" y="176"/>
                        </a:lnTo>
                        <a:lnTo>
                          <a:pt x="805" y="189"/>
                        </a:lnTo>
                        <a:lnTo>
                          <a:pt x="768" y="200"/>
                        </a:lnTo>
                        <a:lnTo>
                          <a:pt x="727" y="211"/>
                        </a:lnTo>
                        <a:lnTo>
                          <a:pt x="685" y="218"/>
                        </a:lnTo>
                        <a:lnTo>
                          <a:pt x="642" y="223"/>
                        </a:lnTo>
                        <a:lnTo>
                          <a:pt x="596" y="227"/>
                        </a:lnTo>
                        <a:lnTo>
                          <a:pt x="549" y="228"/>
                        </a:lnTo>
                        <a:lnTo>
                          <a:pt x="502" y="227"/>
                        </a:lnTo>
                        <a:lnTo>
                          <a:pt x="456" y="223"/>
                        </a:lnTo>
                        <a:lnTo>
                          <a:pt x="413" y="218"/>
                        </a:lnTo>
                        <a:lnTo>
                          <a:pt x="371" y="211"/>
                        </a:lnTo>
                        <a:lnTo>
                          <a:pt x="330" y="200"/>
                        </a:lnTo>
                        <a:lnTo>
                          <a:pt x="293" y="189"/>
                        </a:lnTo>
                        <a:lnTo>
                          <a:pt x="258" y="176"/>
                        </a:lnTo>
                        <a:lnTo>
                          <a:pt x="225" y="161"/>
                        </a:lnTo>
                        <a:lnTo>
                          <a:pt x="196" y="145"/>
                        </a:lnTo>
                        <a:lnTo>
                          <a:pt x="169" y="128"/>
                        </a:lnTo>
                        <a:lnTo>
                          <a:pt x="157" y="118"/>
                        </a:lnTo>
                        <a:lnTo>
                          <a:pt x="146" y="109"/>
                        </a:lnTo>
                        <a:lnTo>
                          <a:pt x="136" y="99"/>
                        </a:lnTo>
                        <a:lnTo>
                          <a:pt x="127" y="89"/>
                        </a:lnTo>
                        <a:lnTo>
                          <a:pt x="119" y="78"/>
                        </a:lnTo>
                        <a:lnTo>
                          <a:pt x="112" y="68"/>
                        </a:lnTo>
                        <a:lnTo>
                          <a:pt x="105" y="57"/>
                        </a:lnTo>
                        <a:lnTo>
                          <a:pt x="100" y="45"/>
                        </a:lnTo>
                        <a:lnTo>
                          <a:pt x="96" y="34"/>
                        </a:lnTo>
                        <a:lnTo>
                          <a:pt x="94" y="23"/>
                        </a:lnTo>
                        <a:lnTo>
                          <a:pt x="91" y="11"/>
                        </a:lnTo>
                        <a:lnTo>
                          <a:pt x="9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4" name="Freeform 24"/>
                  <p:cNvSpPr>
                    <a:spLocks/>
                  </p:cNvSpPr>
                  <p:nvPr/>
                </p:nvSpPr>
                <p:spPr bwMode="auto">
                  <a:xfrm>
                    <a:off x="1435" y="1827"/>
                    <a:ext cx="1098" cy="1372"/>
                  </a:xfrm>
                  <a:custGeom>
                    <a:avLst/>
                    <a:gdLst>
                      <a:gd name="T0" fmla="*/ 1098 w 1098"/>
                      <a:gd name="T1" fmla="*/ 0 h 1372"/>
                      <a:gd name="T2" fmla="*/ 1096 w 1098"/>
                      <a:gd name="T3" fmla="*/ 28 h 1372"/>
                      <a:gd name="T4" fmla="*/ 1087 w 1098"/>
                      <a:gd name="T5" fmla="*/ 56 h 1372"/>
                      <a:gd name="T6" fmla="*/ 1074 w 1098"/>
                      <a:gd name="T7" fmla="*/ 81 h 1372"/>
                      <a:gd name="T8" fmla="*/ 1055 w 1098"/>
                      <a:gd name="T9" fmla="*/ 106 h 1372"/>
                      <a:gd name="T10" fmla="*/ 1032 w 1098"/>
                      <a:gd name="T11" fmla="*/ 131 h 1372"/>
                      <a:gd name="T12" fmla="*/ 1004 w 1098"/>
                      <a:gd name="T13" fmla="*/ 153 h 1372"/>
                      <a:gd name="T14" fmla="*/ 972 w 1098"/>
                      <a:gd name="T15" fmla="*/ 174 h 1372"/>
                      <a:gd name="T16" fmla="*/ 937 w 1098"/>
                      <a:gd name="T17" fmla="*/ 194 h 1372"/>
                      <a:gd name="T18" fmla="*/ 899 w 1098"/>
                      <a:gd name="T19" fmla="*/ 212 h 1372"/>
                      <a:gd name="T20" fmla="*/ 811 w 1098"/>
                      <a:gd name="T21" fmla="*/ 241 h 1372"/>
                      <a:gd name="T22" fmla="*/ 712 w 1098"/>
                      <a:gd name="T23" fmla="*/ 261 h 1372"/>
                      <a:gd name="T24" fmla="*/ 605 w 1098"/>
                      <a:gd name="T25" fmla="*/ 273 h 1372"/>
                      <a:gd name="T26" fmla="*/ 549 w 1098"/>
                      <a:gd name="T27" fmla="*/ 274 h 1372"/>
                      <a:gd name="T28" fmla="*/ 438 w 1098"/>
                      <a:gd name="T29" fmla="*/ 269 h 1372"/>
                      <a:gd name="T30" fmla="*/ 335 w 1098"/>
                      <a:gd name="T31" fmla="*/ 253 h 1372"/>
                      <a:gd name="T32" fmla="*/ 241 w 1098"/>
                      <a:gd name="T33" fmla="*/ 227 h 1372"/>
                      <a:gd name="T34" fmla="*/ 180 w 1098"/>
                      <a:gd name="T35" fmla="*/ 203 h 1372"/>
                      <a:gd name="T36" fmla="*/ 142 w 1098"/>
                      <a:gd name="T37" fmla="*/ 184 h 1372"/>
                      <a:gd name="T38" fmla="*/ 109 w 1098"/>
                      <a:gd name="T39" fmla="*/ 164 h 1372"/>
                      <a:gd name="T40" fmla="*/ 80 w 1098"/>
                      <a:gd name="T41" fmla="*/ 142 h 1372"/>
                      <a:gd name="T42" fmla="*/ 54 w 1098"/>
                      <a:gd name="T43" fmla="*/ 119 h 1372"/>
                      <a:gd name="T44" fmla="*/ 33 w 1098"/>
                      <a:gd name="T45" fmla="*/ 94 h 1372"/>
                      <a:gd name="T46" fmla="*/ 18 w 1098"/>
                      <a:gd name="T47" fmla="*/ 68 h 1372"/>
                      <a:gd name="T48" fmla="*/ 6 w 1098"/>
                      <a:gd name="T49" fmla="*/ 42 h 1372"/>
                      <a:gd name="T50" fmla="*/ 1 w 1098"/>
                      <a:gd name="T51" fmla="*/ 14 h 1372"/>
                      <a:gd name="T52" fmla="*/ 0 w 1098"/>
                      <a:gd name="T53" fmla="*/ 1098 h 1372"/>
                      <a:gd name="T54" fmla="*/ 1 w 1098"/>
                      <a:gd name="T55" fmla="*/ 1112 h 1372"/>
                      <a:gd name="T56" fmla="*/ 6 w 1098"/>
                      <a:gd name="T57" fmla="*/ 1140 h 1372"/>
                      <a:gd name="T58" fmla="*/ 18 w 1098"/>
                      <a:gd name="T59" fmla="*/ 1167 h 1372"/>
                      <a:gd name="T60" fmla="*/ 33 w 1098"/>
                      <a:gd name="T61" fmla="*/ 1192 h 1372"/>
                      <a:gd name="T62" fmla="*/ 54 w 1098"/>
                      <a:gd name="T63" fmla="*/ 1217 h 1372"/>
                      <a:gd name="T64" fmla="*/ 80 w 1098"/>
                      <a:gd name="T65" fmla="*/ 1240 h 1372"/>
                      <a:gd name="T66" fmla="*/ 109 w 1098"/>
                      <a:gd name="T67" fmla="*/ 1262 h 1372"/>
                      <a:gd name="T68" fmla="*/ 142 w 1098"/>
                      <a:gd name="T69" fmla="*/ 1282 h 1372"/>
                      <a:gd name="T70" fmla="*/ 180 w 1098"/>
                      <a:gd name="T71" fmla="*/ 1301 h 1372"/>
                      <a:gd name="T72" fmla="*/ 241 w 1098"/>
                      <a:gd name="T73" fmla="*/ 1325 h 1372"/>
                      <a:gd name="T74" fmla="*/ 335 w 1098"/>
                      <a:gd name="T75" fmla="*/ 1351 h 1372"/>
                      <a:gd name="T76" fmla="*/ 438 w 1098"/>
                      <a:gd name="T77" fmla="*/ 1367 h 1372"/>
                      <a:gd name="T78" fmla="*/ 549 w 1098"/>
                      <a:gd name="T79" fmla="*/ 1372 h 1372"/>
                      <a:gd name="T80" fmla="*/ 605 w 1098"/>
                      <a:gd name="T81" fmla="*/ 1371 h 1372"/>
                      <a:gd name="T82" fmla="*/ 712 w 1098"/>
                      <a:gd name="T83" fmla="*/ 1360 h 1372"/>
                      <a:gd name="T84" fmla="*/ 811 w 1098"/>
                      <a:gd name="T85" fmla="*/ 1339 h 1372"/>
                      <a:gd name="T86" fmla="*/ 899 w 1098"/>
                      <a:gd name="T87" fmla="*/ 1310 h 1372"/>
                      <a:gd name="T88" fmla="*/ 937 w 1098"/>
                      <a:gd name="T89" fmla="*/ 1292 h 1372"/>
                      <a:gd name="T90" fmla="*/ 972 w 1098"/>
                      <a:gd name="T91" fmla="*/ 1272 h 1372"/>
                      <a:gd name="T92" fmla="*/ 1004 w 1098"/>
                      <a:gd name="T93" fmla="*/ 1252 h 1372"/>
                      <a:gd name="T94" fmla="*/ 1032 w 1098"/>
                      <a:gd name="T95" fmla="*/ 1229 h 1372"/>
                      <a:gd name="T96" fmla="*/ 1055 w 1098"/>
                      <a:gd name="T97" fmla="*/ 1205 h 1372"/>
                      <a:gd name="T98" fmla="*/ 1074 w 1098"/>
                      <a:gd name="T99" fmla="*/ 1179 h 1372"/>
                      <a:gd name="T100" fmla="*/ 1087 w 1098"/>
                      <a:gd name="T101" fmla="*/ 1154 h 1372"/>
                      <a:gd name="T102" fmla="*/ 1096 w 1098"/>
                      <a:gd name="T103" fmla="*/ 1126 h 1372"/>
                      <a:gd name="T104" fmla="*/ 1098 w 1098"/>
                      <a:gd name="T105" fmla="*/ 1098 h 1372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w 1098"/>
                      <a:gd name="T160" fmla="*/ 0 h 1372"/>
                      <a:gd name="T161" fmla="*/ 1098 w 1098"/>
                      <a:gd name="T162" fmla="*/ 1372 h 1372"/>
                    </a:gdLst>
                    <a:ahLst/>
                    <a:cxnLst>
                      <a:cxn ang="T106">
                        <a:pos x="T0" y="T1"/>
                      </a:cxn>
                      <a:cxn ang="T107">
                        <a:pos x="T2" y="T3"/>
                      </a:cxn>
                      <a:cxn ang="T108">
                        <a:pos x="T4" y="T5"/>
                      </a:cxn>
                      <a:cxn ang="T109">
                        <a:pos x="T6" y="T7"/>
                      </a:cxn>
                      <a:cxn ang="T110">
                        <a:pos x="T8" y="T9"/>
                      </a:cxn>
                      <a:cxn ang="T111">
                        <a:pos x="T10" y="T11"/>
                      </a:cxn>
                      <a:cxn ang="T112">
                        <a:pos x="T12" y="T13"/>
                      </a:cxn>
                      <a:cxn ang="T113">
                        <a:pos x="T14" y="T15"/>
                      </a:cxn>
                      <a:cxn ang="T114">
                        <a:pos x="T16" y="T17"/>
                      </a:cxn>
                      <a:cxn ang="T115">
                        <a:pos x="T18" y="T19"/>
                      </a:cxn>
                      <a:cxn ang="T116">
                        <a:pos x="T20" y="T21"/>
                      </a:cxn>
                      <a:cxn ang="T117">
                        <a:pos x="T22" y="T23"/>
                      </a:cxn>
                      <a:cxn ang="T118">
                        <a:pos x="T24" y="T25"/>
                      </a:cxn>
                      <a:cxn ang="T119">
                        <a:pos x="T26" y="T27"/>
                      </a:cxn>
                      <a:cxn ang="T120">
                        <a:pos x="T28" y="T29"/>
                      </a:cxn>
                      <a:cxn ang="T121">
                        <a:pos x="T30" y="T31"/>
                      </a:cxn>
                      <a:cxn ang="T122">
                        <a:pos x="T32" y="T33"/>
                      </a:cxn>
                      <a:cxn ang="T123">
                        <a:pos x="T34" y="T35"/>
                      </a:cxn>
                      <a:cxn ang="T124">
                        <a:pos x="T36" y="T37"/>
                      </a:cxn>
                      <a:cxn ang="T125">
                        <a:pos x="T38" y="T39"/>
                      </a:cxn>
                      <a:cxn ang="T126">
                        <a:pos x="T40" y="T41"/>
                      </a:cxn>
                      <a:cxn ang="T127">
                        <a:pos x="T42" y="T43"/>
                      </a:cxn>
                      <a:cxn ang="T128">
                        <a:pos x="T44" y="T45"/>
                      </a:cxn>
                      <a:cxn ang="T129">
                        <a:pos x="T46" y="T47"/>
                      </a:cxn>
                      <a:cxn ang="T130">
                        <a:pos x="T48" y="T49"/>
                      </a:cxn>
                      <a:cxn ang="T131">
                        <a:pos x="T50" y="T51"/>
                      </a:cxn>
                      <a:cxn ang="T132">
                        <a:pos x="T52" y="T53"/>
                      </a:cxn>
                      <a:cxn ang="T133">
                        <a:pos x="T54" y="T55"/>
                      </a:cxn>
                      <a:cxn ang="T134">
                        <a:pos x="T56" y="T57"/>
                      </a:cxn>
                      <a:cxn ang="T135">
                        <a:pos x="T58" y="T59"/>
                      </a:cxn>
                      <a:cxn ang="T136">
                        <a:pos x="T60" y="T61"/>
                      </a:cxn>
                      <a:cxn ang="T137">
                        <a:pos x="T62" y="T63"/>
                      </a:cxn>
                      <a:cxn ang="T138">
                        <a:pos x="T64" y="T65"/>
                      </a:cxn>
                      <a:cxn ang="T139">
                        <a:pos x="T66" y="T67"/>
                      </a:cxn>
                      <a:cxn ang="T140">
                        <a:pos x="T68" y="T69"/>
                      </a:cxn>
                      <a:cxn ang="T141">
                        <a:pos x="T70" y="T71"/>
                      </a:cxn>
                      <a:cxn ang="T142">
                        <a:pos x="T72" y="T73"/>
                      </a:cxn>
                      <a:cxn ang="T143">
                        <a:pos x="T74" y="T75"/>
                      </a:cxn>
                      <a:cxn ang="T144">
                        <a:pos x="T76" y="T77"/>
                      </a:cxn>
                      <a:cxn ang="T145">
                        <a:pos x="T78" y="T79"/>
                      </a:cxn>
                      <a:cxn ang="T146">
                        <a:pos x="T80" y="T81"/>
                      </a:cxn>
                      <a:cxn ang="T147">
                        <a:pos x="T82" y="T83"/>
                      </a:cxn>
                      <a:cxn ang="T148">
                        <a:pos x="T84" y="T85"/>
                      </a:cxn>
                      <a:cxn ang="T149">
                        <a:pos x="T86" y="T87"/>
                      </a:cxn>
                      <a:cxn ang="T150">
                        <a:pos x="T88" y="T89"/>
                      </a:cxn>
                      <a:cxn ang="T151">
                        <a:pos x="T90" y="T91"/>
                      </a:cxn>
                      <a:cxn ang="T152">
                        <a:pos x="T92" y="T93"/>
                      </a:cxn>
                      <a:cxn ang="T153">
                        <a:pos x="T94" y="T95"/>
                      </a:cxn>
                      <a:cxn ang="T154">
                        <a:pos x="T96" y="T97"/>
                      </a:cxn>
                      <a:cxn ang="T155">
                        <a:pos x="T98" y="T99"/>
                      </a:cxn>
                      <a:cxn ang="T156">
                        <a:pos x="T100" y="T101"/>
                      </a:cxn>
                      <a:cxn ang="T157">
                        <a:pos x="T102" y="T103"/>
                      </a:cxn>
                      <a:cxn ang="T158">
                        <a:pos x="T104" y="T105"/>
                      </a:cxn>
                    </a:cxnLst>
                    <a:rect l="T159" t="T160" r="T161" b="T162"/>
                    <a:pathLst>
                      <a:path w="1098" h="1372">
                        <a:moveTo>
                          <a:pt x="1098" y="0"/>
                        </a:moveTo>
                        <a:lnTo>
                          <a:pt x="1098" y="0"/>
                        </a:lnTo>
                        <a:lnTo>
                          <a:pt x="1097" y="14"/>
                        </a:lnTo>
                        <a:lnTo>
                          <a:pt x="1096" y="28"/>
                        </a:lnTo>
                        <a:lnTo>
                          <a:pt x="1092" y="42"/>
                        </a:lnTo>
                        <a:lnTo>
                          <a:pt x="1087" y="56"/>
                        </a:lnTo>
                        <a:lnTo>
                          <a:pt x="1080" y="68"/>
                        </a:lnTo>
                        <a:lnTo>
                          <a:pt x="1074" y="81"/>
                        </a:lnTo>
                        <a:lnTo>
                          <a:pt x="1065" y="94"/>
                        </a:lnTo>
                        <a:lnTo>
                          <a:pt x="1055" y="106"/>
                        </a:lnTo>
                        <a:lnTo>
                          <a:pt x="1044" y="119"/>
                        </a:lnTo>
                        <a:lnTo>
                          <a:pt x="1032" y="131"/>
                        </a:lnTo>
                        <a:lnTo>
                          <a:pt x="1018" y="142"/>
                        </a:lnTo>
                        <a:lnTo>
                          <a:pt x="1004" y="153"/>
                        </a:lnTo>
                        <a:lnTo>
                          <a:pt x="989" y="164"/>
                        </a:lnTo>
                        <a:lnTo>
                          <a:pt x="972" y="174"/>
                        </a:lnTo>
                        <a:lnTo>
                          <a:pt x="956" y="184"/>
                        </a:lnTo>
                        <a:lnTo>
                          <a:pt x="937" y="194"/>
                        </a:lnTo>
                        <a:lnTo>
                          <a:pt x="918" y="203"/>
                        </a:lnTo>
                        <a:lnTo>
                          <a:pt x="899" y="212"/>
                        </a:lnTo>
                        <a:lnTo>
                          <a:pt x="857" y="227"/>
                        </a:lnTo>
                        <a:lnTo>
                          <a:pt x="811" y="241"/>
                        </a:lnTo>
                        <a:lnTo>
                          <a:pt x="763" y="253"/>
                        </a:lnTo>
                        <a:lnTo>
                          <a:pt x="712" y="261"/>
                        </a:lnTo>
                        <a:lnTo>
                          <a:pt x="660" y="269"/>
                        </a:lnTo>
                        <a:lnTo>
                          <a:pt x="605" y="273"/>
                        </a:lnTo>
                        <a:lnTo>
                          <a:pt x="549" y="274"/>
                        </a:lnTo>
                        <a:lnTo>
                          <a:pt x="493" y="273"/>
                        </a:lnTo>
                        <a:lnTo>
                          <a:pt x="438" y="269"/>
                        </a:lnTo>
                        <a:lnTo>
                          <a:pt x="386" y="261"/>
                        </a:lnTo>
                        <a:lnTo>
                          <a:pt x="335" y="253"/>
                        </a:lnTo>
                        <a:lnTo>
                          <a:pt x="287" y="241"/>
                        </a:lnTo>
                        <a:lnTo>
                          <a:pt x="241" y="227"/>
                        </a:lnTo>
                        <a:lnTo>
                          <a:pt x="199" y="212"/>
                        </a:lnTo>
                        <a:lnTo>
                          <a:pt x="180" y="203"/>
                        </a:lnTo>
                        <a:lnTo>
                          <a:pt x="161" y="194"/>
                        </a:lnTo>
                        <a:lnTo>
                          <a:pt x="142" y="184"/>
                        </a:lnTo>
                        <a:lnTo>
                          <a:pt x="126" y="174"/>
                        </a:lnTo>
                        <a:lnTo>
                          <a:pt x="109" y="164"/>
                        </a:lnTo>
                        <a:lnTo>
                          <a:pt x="94" y="153"/>
                        </a:lnTo>
                        <a:lnTo>
                          <a:pt x="80" y="142"/>
                        </a:lnTo>
                        <a:lnTo>
                          <a:pt x="66" y="131"/>
                        </a:lnTo>
                        <a:lnTo>
                          <a:pt x="54" y="119"/>
                        </a:lnTo>
                        <a:lnTo>
                          <a:pt x="43" y="106"/>
                        </a:lnTo>
                        <a:lnTo>
                          <a:pt x="33" y="94"/>
                        </a:lnTo>
                        <a:lnTo>
                          <a:pt x="24" y="81"/>
                        </a:lnTo>
                        <a:lnTo>
                          <a:pt x="18" y="68"/>
                        </a:lnTo>
                        <a:lnTo>
                          <a:pt x="11" y="56"/>
                        </a:lnTo>
                        <a:lnTo>
                          <a:pt x="6" y="42"/>
                        </a:lnTo>
                        <a:lnTo>
                          <a:pt x="2" y="28"/>
                        </a:lnTo>
                        <a:lnTo>
                          <a:pt x="1" y="14"/>
                        </a:lnTo>
                        <a:lnTo>
                          <a:pt x="0" y="0"/>
                        </a:lnTo>
                        <a:lnTo>
                          <a:pt x="0" y="1098"/>
                        </a:lnTo>
                        <a:lnTo>
                          <a:pt x="1" y="1112"/>
                        </a:lnTo>
                        <a:lnTo>
                          <a:pt x="2" y="1126"/>
                        </a:lnTo>
                        <a:lnTo>
                          <a:pt x="6" y="1140"/>
                        </a:lnTo>
                        <a:lnTo>
                          <a:pt x="11" y="1154"/>
                        </a:lnTo>
                        <a:lnTo>
                          <a:pt x="18" y="1167"/>
                        </a:lnTo>
                        <a:lnTo>
                          <a:pt x="24" y="1179"/>
                        </a:lnTo>
                        <a:lnTo>
                          <a:pt x="33" y="1192"/>
                        </a:lnTo>
                        <a:lnTo>
                          <a:pt x="43" y="1205"/>
                        </a:lnTo>
                        <a:lnTo>
                          <a:pt x="54" y="1217"/>
                        </a:lnTo>
                        <a:lnTo>
                          <a:pt x="66" y="1229"/>
                        </a:lnTo>
                        <a:lnTo>
                          <a:pt x="80" y="1240"/>
                        </a:lnTo>
                        <a:lnTo>
                          <a:pt x="94" y="1252"/>
                        </a:lnTo>
                        <a:lnTo>
                          <a:pt x="109" y="1262"/>
                        </a:lnTo>
                        <a:lnTo>
                          <a:pt x="126" y="1272"/>
                        </a:lnTo>
                        <a:lnTo>
                          <a:pt x="142" y="1282"/>
                        </a:lnTo>
                        <a:lnTo>
                          <a:pt x="161" y="1292"/>
                        </a:lnTo>
                        <a:lnTo>
                          <a:pt x="180" y="1301"/>
                        </a:lnTo>
                        <a:lnTo>
                          <a:pt x="199" y="1310"/>
                        </a:lnTo>
                        <a:lnTo>
                          <a:pt x="241" y="1325"/>
                        </a:lnTo>
                        <a:lnTo>
                          <a:pt x="287" y="1339"/>
                        </a:lnTo>
                        <a:lnTo>
                          <a:pt x="335" y="1351"/>
                        </a:lnTo>
                        <a:lnTo>
                          <a:pt x="386" y="1360"/>
                        </a:lnTo>
                        <a:lnTo>
                          <a:pt x="438" y="1367"/>
                        </a:lnTo>
                        <a:lnTo>
                          <a:pt x="493" y="1371"/>
                        </a:lnTo>
                        <a:lnTo>
                          <a:pt x="549" y="1372"/>
                        </a:lnTo>
                        <a:lnTo>
                          <a:pt x="605" y="1371"/>
                        </a:lnTo>
                        <a:lnTo>
                          <a:pt x="660" y="1367"/>
                        </a:lnTo>
                        <a:lnTo>
                          <a:pt x="712" y="1360"/>
                        </a:lnTo>
                        <a:lnTo>
                          <a:pt x="763" y="1351"/>
                        </a:lnTo>
                        <a:lnTo>
                          <a:pt x="811" y="1339"/>
                        </a:lnTo>
                        <a:lnTo>
                          <a:pt x="857" y="1325"/>
                        </a:lnTo>
                        <a:lnTo>
                          <a:pt x="899" y="1310"/>
                        </a:lnTo>
                        <a:lnTo>
                          <a:pt x="918" y="1301"/>
                        </a:lnTo>
                        <a:lnTo>
                          <a:pt x="937" y="1292"/>
                        </a:lnTo>
                        <a:lnTo>
                          <a:pt x="956" y="1282"/>
                        </a:lnTo>
                        <a:lnTo>
                          <a:pt x="972" y="1272"/>
                        </a:lnTo>
                        <a:lnTo>
                          <a:pt x="989" y="1262"/>
                        </a:lnTo>
                        <a:lnTo>
                          <a:pt x="1004" y="1252"/>
                        </a:lnTo>
                        <a:lnTo>
                          <a:pt x="1018" y="1240"/>
                        </a:lnTo>
                        <a:lnTo>
                          <a:pt x="1032" y="1229"/>
                        </a:lnTo>
                        <a:lnTo>
                          <a:pt x="1044" y="1217"/>
                        </a:lnTo>
                        <a:lnTo>
                          <a:pt x="1055" y="1205"/>
                        </a:lnTo>
                        <a:lnTo>
                          <a:pt x="1065" y="1192"/>
                        </a:lnTo>
                        <a:lnTo>
                          <a:pt x="1074" y="1179"/>
                        </a:lnTo>
                        <a:lnTo>
                          <a:pt x="1080" y="1167"/>
                        </a:lnTo>
                        <a:lnTo>
                          <a:pt x="1087" y="1154"/>
                        </a:lnTo>
                        <a:lnTo>
                          <a:pt x="1092" y="1140"/>
                        </a:lnTo>
                        <a:lnTo>
                          <a:pt x="1096" y="1126"/>
                        </a:lnTo>
                        <a:lnTo>
                          <a:pt x="1097" y="1112"/>
                        </a:lnTo>
                        <a:lnTo>
                          <a:pt x="1098" y="1098"/>
                        </a:lnTo>
                        <a:lnTo>
                          <a:pt x="1098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69696"/>
                      </a:gs>
                      <a:gs pos="50000">
                        <a:srgbClr val="BFBFBF"/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87" name="Group 25"/>
                <p:cNvGrpSpPr>
                  <a:grpSpLocks/>
                </p:cNvGrpSpPr>
                <p:nvPr/>
              </p:nvGrpSpPr>
              <p:grpSpPr bwMode="auto">
                <a:xfrm>
                  <a:off x="1045" y="2193"/>
                  <a:ext cx="1464" cy="1098"/>
                  <a:chOff x="1252" y="2193"/>
                  <a:chExt cx="1464" cy="1098"/>
                </a:xfrm>
              </p:grpSpPr>
              <p:sp>
                <p:nvSpPr>
                  <p:cNvPr id="2091" name="Freeform 26"/>
                  <p:cNvSpPr>
                    <a:spLocks/>
                  </p:cNvSpPr>
                  <p:nvPr/>
                </p:nvSpPr>
                <p:spPr bwMode="auto">
                  <a:xfrm>
                    <a:off x="1252" y="2193"/>
                    <a:ext cx="1464" cy="366"/>
                  </a:xfrm>
                  <a:custGeom>
                    <a:avLst/>
                    <a:gdLst>
                      <a:gd name="T0" fmla="*/ 1 w 1464"/>
                      <a:gd name="T1" fmla="*/ 19 h 366"/>
                      <a:gd name="T2" fmla="*/ 15 w 1464"/>
                      <a:gd name="T3" fmla="*/ 73 h 366"/>
                      <a:gd name="T4" fmla="*/ 44 w 1464"/>
                      <a:gd name="T5" fmla="*/ 126 h 366"/>
                      <a:gd name="T6" fmla="*/ 89 w 1464"/>
                      <a:gd name="T7" fmla="*/ 174 h 366"/>
                      <a:gd name="T8" fmla="*/ 145 w 1464"/>
                      <a:gd name="T9" fmla="*/ 218 h 366"/>
                      <a:gd name="T10" fmla="*/ 215 w 1464"/>
                      <a:gd name="T11" fmla="*/ 259 h 366"/>
                      <a:gd name="T12" fmla="*/ 293 w 1464"/>
                      <a:gd name="T13" fmla="*/ 293 h 366"/>
                      <a:gd name="T14" fmla="*/ 382 w 1464"/>
                      <a:gd name="T15" fmla="*/ 321 h 366"/>
                      <a:gd name="T16" fmla="*/ 480 w 1464"/>
                      <a:gd name="T17" fmla="*/ 344 h 366"/>
                      <a:gd name="T18" fmla="*/ 585 w 1464"/>
                      <a:gd name="T19" fmla="*/ 358 h 366"/>
                      <a:gd name="T20" fmla="*/ 694 w 1464"/>
                      <a:gd name="T21" fmla="*/ 366 h 366"/>
                      <a:gd name="T22" fmla="*/ 770 w 1464"/>
                      <a:gd name="T23" fmla="*/ 366 h 366"/>
                      <a:gd name="T24" fmla="*/ 879 w 1464"/>
                      <a:gd name="T25" fmla="*/ 358 h 366"/>
                      <a:gd name="T26" fmla="*/ 984 w 1464"/>
                      <a:gd name="T27" fmla="*/ 344 h 366"/>
                      <a:gd name="T28" fmla="*/ 1082 w 1464"/>
                      <a:gd name="T29" fmla="*/ 321 h 366"/>
                      <a:gd name="T30" fmla="*/ 1171 w 1464"/>
                      <a:gd name="T31" fmla="*/ 293 h 366"/>
                      <a:gd name="T32" fmla="*/ 1249 w 1464"/>
                      <a:gd name="T33" fmla="*/ 259 h 366"/>
                      <a:gd name="T34" fmla="*/ 1319 w 1464"/>
                      <a:gd name="T35" fmla="*/ 218 h 366"/>
                      <a:gd name="T36" fmla="*/ 1375 w 1464"/>
                      <a:gd name="T37" fmla="*/ 174 h 366"/>
                      <a:gd name="T38" fmla="*/ 1420 w 1464"/>
                      <a:gd name="T39" fmla="*/ 126 h 366"/>
                      <a:gd name="T40" fmla="*/ 1449 w 1464"/>
                      <a:gd name="T41" fmla="*/ 73 h 366"/>
                      <a:gd name="T42" fmla="*/ 1463 w 1464"/>
                      <a:gd name="T43" fmla="*/ 19 h 366"/>
                      <a:gd name="T44" fmla="*/ 1373 w 1464"/>
                      <a:gd name="T45" fmla="*/ 0 h 366"/>
                      <a:gd name="T46" fmla="*/ 1365 w 1464"/>
                      <a:gd name="T47" fmla="*/ 48 h 366"/>
                      <a:gd name="T48" fmla="*/ 1344 w 1464"/>
                      <a:gd name="T49" fmla="*/ 95 h 366"/>
                      <a:gd name="T50" fmla="*/ 1309 w 1464"/>
                      <a:gd name="T51" fmla="*/ 138 h 366"/>
                      <a:gd name="T52" fmla="*/ 1263 w 1464"/>
                      <a:gd name="T53" fmla="*/ 179 h 366"/>
                      <a:gd name="T54" fmla="*/ 1206 w 1464"/>
                      <a:gd name="T55" fmla="*/ 215 h 366"/>
                      <a:gd name="T56" fmla="*/ 1140 w 1464"/>
                      <a:gd name="T57" fmla="*/ 246 h 366"/>
                      <a:gd name="T58" fmla="*/ 1064 w 1464"/>
                      <a:gd name="T59" fmla="*/ 274 h 366"/>
                      <a:gd name="T60" fmla="*/ 981 w 1464"/>
                      <a:gd name="T61" fmla="*/ 295 h 366"/>
                      <a:gd name="T62" fmla="*/ 892 w 1464"/>
                      <a:gd name="T63" fmla="*/ 310 h 366"/>
                      <a:gd name="T64" fmla="*/ 798 w 1464"/>
                      <a:gd name="T65" fmla="*/ 319 h 366"/>
                      <a:gd name="T66" fmla="*/ 732 w 1464"/>
                      <a:gd name="T67" fmla="*/ 320 h 366"/>
                      <a:gd name="T68" fmla="*/ 634 w 1464"/>
                      <a:gd name="T69" fmla="*/ 316 h 366"/>
                      <a:gd name="T70" fmla="*/ 541 w 1464"/>
                      <a:gd name="T71" fmla="*/ 306 h 366"/>
                      <a:gd name="T72" fmla="*/ 454 w 1464"/>
                      <a:gd name="T73" fmla="*/ 288 h 366"/>
                      <a:gd name="T74" fmla="*/ 373 w 1464"/>
                      <a:gd name="T75" fmla="*/ 265 h 366"/>
                      <a:gd name="T76" fmla="*/ 301 w 1464"/>
                      <a:gd name="T77" fmla="*/ 237 h 366"/>
                      <a:gd name="T78" fmla="*/ 237 w 1464"/>
                      <a:gd name="T79" fmla="*/ 203 h 366"/>
                      <a:gd name="T80" fmla="*/ 184 w 1464"/>
                      <a:gd name="T81" fmla="*/ 166 h 366"/>
                      <a:gd name="T82" fmla="*/ 142 w 1464"/>
                      <a:gd name="T83" fmla="*/ 124 h 366"/>
                      <a:gd name="T84" fmla="*/ 112 w 1464"/>
                      <a:gd name="T85" fmla="*/ 80 h 366"/>
                      <a:gd name="T86" fmla="*/ 95 w 1464"/>
                      <a:gd name="T87" fmla="*/ 33 h 366"/>
                      <a:gd name="T88" fmla="*/ 0 w 1464"/>
                      <a:gd name="T89" fmla="*/ 0 h 36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464"/>
                      <a:gd name="T136" fmla="*/ 0 h 366"/>
                      <a:gd name="T137" fmla="*/ 1464 w 1464"/>
                      <a:gd name="T138" fmla="*/ 366 h 366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464" h="366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19"/>
                        </a:lnTo>
                        <a:lnTo>
                          <a:pt x="3" y="37"/>
                        </a:lnTo>
                        <a:lnTo>
                          <a:pt x="9" y="56"/>
                        </a:lnTo>
                        <a:lnTo>
                          <a:pt x="15" y="73"/>
                        </a:lnTo>
                        <a:lnTo>
                          <a:pt x="23" y="91"/>
                        </a:lnTo>
                        <a:lnTo>
                          <a:pt x="33" y="109"/>
                        </a:lnTo>
                        <a:lnTo>
                          <a:pt x="44" y="126"/>
                        </a:lnTo>
                        <a:lnTo>
                          <a:pt x="57" y="142"/>
                        </a:lnTo>
                        <a:lnTo>
                          <a:pt x="72" y="159"/>
                        </a:lnTo>
                        <a:lnTo>
                          <a:pt x="89" y="174"/>
                        </a:lnTo>
                        <a:lnTo>
                          <a:pt x="105" y="189"/>
                        </a:lnTo>
                        <a:lnTo>
                          <a:pt x="124" y="204"/>
                        </a:lnTo>
                        <a:lnTo>
                          <a:pt x="145" y="218"/>
                        </a:lnTo>
                        <a:lnTo>
                          <a:pt x="167" y="232"/>
                        </a:lnTo>
                        <a:lnTo>
                          <a:pt x="190" y="246"/>
                        </a:lnTo>
                        <a:lnTo>
                          <a:pt x="215" y="259"/>
                        </a:lnTo>
                        <a:lnTo>
                          <a:pt x="240" y="270"/>
                        </a:lnTo>
                        <a:lnTo>
                          <a:pt x="267" y="282"/>
                        </a:lnTo>
                        <a:lnTo>
                          <a:pt x="293" y="293"/>
                        </a:lnTo>
                        <a:lnTo>
                          <a:pt x="323" y="304"/>
                        </a:lnTo>
                        <a:lnTo>
                          <a:pt x="352" y="312"/>
                        </a:lnTo>
                        <a:lnTo>
                          <a:pt x="382" y="321"/>
                        </a:lnTo>
                        <a:lnTo>
                          <a:pt x="414" y="330"/>
                        </a:lnTo>
                        <a:lnTo>
                          <a:pt x="447" y="337"/>
                        </a:lnTo>
                        <a:lnTo>
                          <a:pt x="480" y="344"/>
                        </a:lnTo>
                        <a:lnTo>
                          <a:pt x="515" y="349"/>
                        </a:lnTo>
                        <a:lnTo>
                          <a:pt x="549" y="354"/>
                        </a:lnTo>
                        <a:lnTo>
                          <a:pt x="585" y="358"/>
                        </a:lnTo>
                        <a:lnTo>
                          <a:pt x="620" y="362"/>
                        </a:lnTo>
                        <a:lnTo>
                          <a:pt x="657" y="365"/>
                        </a:lnTo>
                        <a:lnTo>
                          <a:pt x="694" y="366"/>
                        </a:lnTo>
                        <a:lnTo>
                          <a:pt x="732" y="366"/>
                        </a:lnTo>
                        <a:lnTo>
                          <a:pt x="770" y="366"/>
                        </a:lnTo>
                        <a:lnTo>
                          <a:pt x="807" y="365"/>
                        </a:lnTo>
                        <a:lnTo>
                          <a:pt x="844" y="362"/>
                        </a:lnTo>
                        <a:lnTo>
                          <a:pt x="879" y="358"/>
                        </a:lnTo>
                        <a:lnTo>
                          <a:pt x="915" y="354"/>
                        </a:lnTo>
                        <a:lnTo>
                          <a:pt x="949" y="349"/>
                        </a:lnTo>
                        <a:lnTo>
                          <a:pt x="984" y="344"/>
                        </a:lnTo>
                        <a:lnTo>
                          <a:pt x="1017" y="337"/>
                        </a:lnTo>
                        <a:lnTo>
                          <a:pt x="1050" y="330"/>
                        </a:lnTo>
                        <a:lnTo>
                          <a:pt x="1082" y="321"/>
                        </a:lnTo>
                        <a:lnTo>
                          <a:pt x="1112" y="312"/>
                        </a:lnTo>
                        <a:lnTo>
                          <a:pt x="1141" y="304"/>
                        </a:lnTo>
                        <a:lnTo>
                          <a:pt x="1171" y="293"/>
                        </a:lnTo>
                        <a:lnTo>
                          <a:pt x="1197" y="282"/>
                        </a:lnTo>
                        <a:lnTo>
                          <a:pt x="1224" y="270"/>
                        </a:lnTo>
                        <a:lnTo>
                          <a:pt x="1249" y="259"/>
                        </a:lnTo>
                        <a:lnTo>
                          <a:pt x="1274" y="246"/>
                        </a:lnTo>
                        <a:lnTo>
                          <a:pt x="1297" y="232"/>
                        </a:lnTo>
                        <a:lnTo>
                          <a:pt x="1319" y="218"/>
                        </a:lnTo>
                        <a:lnTo>
                          <a:pt x="1340" y="204"/>
                        </a:lnTo>
                        <a:lnTo>
                          <a:pt x="1359" y="189"/>
                        </a:lnTo>
                        <a:lnTo>
                          <a:pt x="1375" y="174"/>
                        </a:lnTo>
                        <a:lnTo>
                          <a:pt x="1392" y="159"/>
                        </a:lnTo>
                        <a:lnTo>
                          <a:pt x="1407" y="142"/>
                        </a:lnTo>
                        <a:lnTo>
                          <a:pt x="1420" y="126"/>
                        </a:lnTo>
                        <a:lnTo>
                          <a:pt x="1431" y="109"/>
                        </a:lnTo>
                        <a:lnTo>
                          <a:pt x="1441" y="91"/>
                        </a:lnTo>
                        <a:lnTo>
                          <a:pt x="1449" y="73"/>
                        </a:lnTo>
                        <a:lnTo>
                          <a:pt x="1455" y="56"/>
                        </a:lnTo>
                        <a:lnTo>
                          <a:pt x="1461" y="37"/>
                        </a:lnTo>
                        <a:lnTo>
                          <a:pt x="1463" y="19"/>
                        </a:lnTo>
                        <a:lnTo>
                          <a:pt x="1464" y="0"/>
                        </a:lnTo>
                        <a:lnTo>
                          <a:pt x="1373" y="0"/>
                        </a:lnTo>
                        <a:lnTo>
                          <a:pt x="1372" y="16"/>
                        </a:lnTo>
                        <a:lnTo>
                          <a:pt x="1369" y="33"/>
                        </a:lnTo>
                        <a:lnTo>
                          <a:pt x="1365" y="48"/>
                        </a:lnTo>
                        <a:lnTo>
                          <a:pt x="1360" y="65"/>
                        </a:lnTo>
                        <a:lnTo>
                          <a:pt x="1352" y="80"/>
                        </a:lnTo>
                        <a:lnTo>
                          <a:pt x="1344" y="95"/>
                        </a:lnTo>
                        <a:lnTo>
                          <a:pt x="1333" y="110"/>
                        </a:lnTo>
                        <a:lnTo>
                          <a:pt x="1322" y="124"/>
                        </a:lnTo>
                        <a:lnTo>
                          <a:pt x="1309" y="138"/>
                        </a:lnTo>
                        <a:lnTo>
                          <a:pt x="1295" y="152"/>
                        </a:lnTo>
                        <a:lnTo>
                          <a:pt x="1280" y="166"/>
                        </a:lnTo>
                        <a:lnTo>
                          <a:pt x="1263" y="179"/>
                        </a:lnTo>
                        <a:lnTo>
                          <a:pt x="1246" y="192"/>
                        </a:lnTo>
                        <a:lnTo>
                          <a:pt x="1227" y="203"/>
                        </a:lnTo>
                        <a:lnTo>
                          <a:pt x="1206" y="215"/>
                        </a:lnTo>
                        <a:lnTo>
                          <a:pt x="1185" y="226"/>
                        </a:lnTo>
                        <a:lnTo>
                          <a:pt x="1163" y="237"/>
                        </a:lnTo>
                        <a:lnTo>
                          <a:pt x="1140" y="246"/>
                        </a:lnTo>
                        <a:lnTo>
                          <a:pt x="1116" y="256"/>
                        </a:lnTo>
                        <a:lnTo>
                          <a:pt x="1091" y="265"/>
                        </a:lnTo>
                        <a:lnTo>
                          <a:pt x="1064" y="274"/>
                        </a:lnTo>
                        <a:lnTo>
                          <a:pt x="1037" y="282"/>
                        </a:lnTo>
                        <a:lnTo>
                          <a:pt x="1010" y="288"/>
                        </a:lnTo>
                        <a:lnTo>
                          <a:pt x="981" y="295"/>
                        </a:lnTo>
                        <a:lnTo>
                          <a:pt x="952" y="301"/>
                        </a:lnTo>
                        <a:lnTo>
                          <a:pt x="923" y="306"/>
                        </a:lnTo>
                        <a:lnTo>
                          <a:pt x="892" y="310"/>
                        </a:lnTo>
                        <a:lnTo>
                          <a:pt x="862" y="314"/>
                        </a:lnTo>
                        <a:lnTo>
                          <a:pt x="830" y="316"/>
                        </a:lnTo>
                        <a:lnTo>
                          <a:pt x="798" y="319"/>
                        </a:lnTo>
                        <a:lnTo>
                          <a:pt x="765" y="320"/>
                        </a:lnTo>
                        <a:lnTo>
                          <a:pt x="732" y="320"/>
                        </a:lnTo>
                        <a:lnTo>
                          <a:pt x="699" y="320"/>
                        </a:lnTo>
                        <a:lnTo>
                          <a:pt x="666" y="319"/>
                        </a:lnTo>
                        <a:lnTo>
                          <a:pt x="634" y="316"/>
                        </a:lnTo>
                        <a:lnTo>
                          <a:pt x="602" y="314"/>
                        </a:lnTo>
                        <a:lnTo>
                          <a:pt x="572" y="310"/>
                        </a:lnTo>
                        <a:lnTo>
                          <a:pt x="541" y="306"/>
                        </a:lnTo>
                        <a:lnTo>
                          <a:pt x="512" y="301"/>
                        </a:lnTo>
                        <a:lnTo>
                          <a:pt x="483" y="295"/>
                        </a:lnTo>
                        <a:lnTo>
                          <a:pt x="454" y="288"/>
                        </a:lnTo>
                        <a:lnTo>
                          <a:pt x="427" y="282"/>
                        </a:lnTo>
                        <a:lnTo>
                          <a:pt x="400" y="274"/>
                        </a:lnTo>
                        <a:lnTo>
                          <a:pt x="373" y="265"/>
                        </a:lnTo>
                        <a:lnTo>
                          <a:pt x="348" y="256"/>
                        </a:lnTo>
                        <a:lnTo>
                          <a:pt x="324" y="246"/>
                        </a:lnTo>
                        <a:lnTo>
                          <a:pt x="301" y="237"/>
                        </a:lnTo>
                        <a:lnTo>
                          <a:pt x="279" y="226"/>
                        </a:lnTo>
                        <a:lnTo>
                          <a:pt x="258" y="215"/>
                        </a:lnTo>
                        <a:lnTo>
                          <a:pt x="237" y="203"/>
                        </a:lnTo>
                        <a:lnTo>
                          <a:pt x="218" y="192"/>
                        </a:lnTo>
                        <a:lnTo>
                          <a:pt x="201" y="179"/>
                        </a:lnTo>
                        <a:lnTo>
                          <a:pt x="184" y="166"/>
                        </a:lnTo>
                        <a:lnTo>
                          <a:pt x="169" y="152"/>
                        </a:lnTo>
                        <a:lnTo>
                          <a:pt x="155" y="138"/>
                        </a:lnTo>
                        <a:lnTo>
                          <a:pt x="142" y="124"/>
                        </a:lnTo>
                        <a:lnTo>
                          <a:pt x="131" y="110"/>
                        </a:lnTo>
                        <a:lnTo>
                          <a:pt x="120" y="95"/>
                        </a:lnTo>
                        <a:lnTo>
                          <a:pt x="112" y="80"/>
                        </a:lnTo>
                        <a:lnTo>
                          <a:pt x="104" y="65"/>
                        </a:lnTo>
                        <a:lnTo>
                          <a:pt x="99" y="48"/>
                        </a:lnTo>
                        <a:lnTo>
                          <a:pt x="95" y="33"/>
                        </a:lnTo>
                        <a:lnTo>
                          <a:pt x="92" y="16"/>
                        </a:lnTo>
                        <a:lnTo>
                          <a:pt x="9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2" name="Freeform 27"/>
                  <p:cNvSpPr>
                    <a:spLocks/>
                  </p:cNvSpPr>
                  <p:nvPr/>
                </p:nvSpPr>
                <p:spPr bwMode="auto">
                  <a:xfrm>
                    <a:off x="1252" y="2193"/>
                    <a:ext cx="1464" cy="1098"/>
                  </a:xfrm>
                  <a:custGeom>
                    <a:avLst/>
                    <a:gdLst>
                      <a:gd name="T0" fmla="*/ 1463 w 1464"/>
                      <a:gd name="T1" fmla="*/ 19 h 1098"/>
                      <a:gd name="T2" fmla="*/ 1449 w 1464"/>
                      <a:gd name="T3" fmla="*/ 73 h 1098"/>
                      <a:gd name="T4" fmla="*/ 1420 w 1464"/>
                      <a:gd name="T5" fmla="*/ 126 h 1098"/>
                      <a:gd name="T6" fmla="*/ 1375 w 1464"/>
                      <a:gd name="T7" fmla="*/ 174 h 1098"/>
                      <a:gd name="T8" fmla="*/ 1319 w 1464"/>
                      <a:gd name="T9" fmla="*/ 218 h 1098"/>
                      <a:gd name="T10" fmla="*/ 1249 w 1464"/>
                      <a:gd name="T11" fmla="*/ 259 h 1098"/>
                      <a:gd name="T12" fmla="*/ 1171 w 1464"/>
                      <a:gd name="T13" fmla="*/ 293 h 1098"/>
                      <a:gd name="T14" fmla="*/ 1082 w 1464"/>
                      <a:gd name="T15" fmla="*/ 321 h 1098"/>
                      <a:gd name="T16" fmla="*/ 984 w 1464"/>
                      <a:gd name="T17" fmla="*/ 344 h 1098"/>
                      <a:gd name="T18" fmla="*/ 879 w 1464"/>
                      <a:gd name="T19" fmla="*/ 358 h 1098"/>
                      <a:gd name="T20" fmla="*/ 770 w 1464"/>
                      <a:gd name="T21" fmla="*/ 366 h 1098"/>
                      <a:gd name="T22" fmla="*/ 694 w 1464"/>
                      <a:gd name="T23" fmla="*/ 366 h 1098"/>
                      <a:gd name="T24" fmla="*/ 585 w 1464"/>
                      <a:gd name="T25" fmla="*/ 358 h 1098"/>
                      <a:gd name="T26" fmla="*/ 480 w 1464"/>
                      <a:gd name="T27" fmla="*/ 344 h 1098"/>
                      <a:gd name="T28" fmla="*/ 382 w 1464"/>
                      <a:gd name="T29" fmla="*/ 321 h 1098"/>
                      <a:gd name="T30" fmla="*/ 293 w 1464"/>
                      <a:gd name="T31" fmla="*/ 293 h 1098"/>
                      <a:gd name="T32" fmla="*/ 215 w 1464"/>
                      <a:gd name="T33" fmla="*/ 259 h 1098"/>
                      <a:gd name="T34" fmla="*/ 145 w 1464"/>
                      <a:gd name="T35" fmla="*/ 218 h 1098"/>
                      <a:gd name="T36" fmla="*/ 89 w 1464"/>
                      <a:gd name="T37" fmla="*/ 174 h 1098"/>
                      <a:gd name="T38" fmla="*/ 44 w 1464"/>
                      <a:gd name="T39" fmla="*/ 126 h 1098"/>
                      <a:gd name="T40" fmla="*/ 15 w 1464"/>
                      <a:gd name="T41" fmla="*/ 73 h 1098"/>
                      <a:gd name="T42" fmla="*/ 1 w 1464"/>
                      <a:gd name="T43" fmla="*/ 19 h 1098"/>
                      <a:gd name="T44" fmla="*/ 0 w 1464"/>
                      <a:gd name="T45" fmla="*/ 732 h 1098"/>
                      <a:gd name="T46" fmla="*/ 9 w 1464"/>
                      <a:gd name="T47" fmla="*/ 788 h 1098"/>
                      <a:gd name="T48" fmla="*/ 33 w 1464"/>
                      <a:gd name="T49" fmla="*/ 841 h 1098"/>
                      <a:gd name="T50" fmla="*/ 72 w 1464"/>
                      <a:gd name="T51" fmla="*/ 891 h 1098"/>
                      <a:gd name="T52" fmla="*/ 124 w 1464"/>
                      <a:gd name="T53" fmla="*/ 937 h 1098"/>
                      <a:gd name="T54" fmla="*/ 190 w 1464"/>
                      <a:gd name="T55" fmla="*/ 978 h 1098"/>
                      <a:gd name="T56" fmla="*/ 267 w 1464"/>
                      <a:gd name="T57" fmla="*/ 1014 h 1098"/>
                      <a:gd name="T58" fmla="*/ 352 w 1464"/>
                      <a:gd name="T59" fmla="*/ 1045 h 1098"/>
                      <a:gd name="T60" fmla="*/ 447 w 1464"/>
                      <a:gd name="T61" fmla="*/ 1069 h 1098"/>
                      <a:gd name="T62" fmla="*/ 549 w 1464"/>
                      <a:gd name="T63" fmla="*/ 1087 h 1098"/>
                      <a:gd name="T64" fmla="*/ 657 w 1464"/>
                      <a:gd name="T65" fmla="*/ 1097 h 1098"/>
                      <a:gd name="T66" fmla="*/ 732 w 1464"/>
                      <a:gd name="T67" fmla="*/ 1098 h 1098"/>
                      <a:gd name="T68" fmla="*/ 844 w 1464"/>
                      <a:gd name="T69" fmla="*/ 1094 h 1098"/>
                      <a:gd name="T70" fmla="*/ 949 w 1464"/>
                      <a:gd name="T71" fmla="*/ 1081 h 1098"/>
                      <a:gd name="T72" fmla="*/ 1050 w 1464"/>
                      <a:gd name="T73" fmla="*/ 1062 h 1098"/>
                      <a:gd name="T74" fmla="*/ 1141 w 1464"/>
                      <a:gd name="T75" fmla="*/ 1036 h 1098"/>
                      <a:gd name="T76" fmla="*/ 1224 w 1464"/>
                      <a:gd name="T77" fmla="*/ 1003 h 1098"/>
                      <a:gd name="T78" fmla="*/ 1297 w 1464"/>
                      <a:gd name="T79" fmla="*/ 964 h 1098"/>
                      <a:gd name="T80" fmla="*/ 1359 w 1464"/>
                      <a:gd name="T81" fmla="*/ 921 h 1098"/>
                      <a:gd name="T82" fmla="*/ 1407 w 1464"/>
                      <a:gd name="T83" fmla="*/ 874 h 1098"/>
                      <a:gd name="T84" fmla="*/ 1441 w 1464"/>
                      <a:gd name="T85" fmla="*/ 823 h 1098"/>
                      <a:gd name="T86" fmla="*/ 1461 w 1464"/>
                      <a:gd name="T87" fmla="*/ 769 h 1098"/>
                      <a:gd name="T88" fmla="*/ 1464 w 1464"/>
                      <a:gd name="T89" fmla="*/ 0 h 1098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464"/>
                      <a:gd name="T136" fmla="*/ 0 h 1098"/>
                      <a:gd name="T137" fmla="*/ 1464 w 1464"/>
                      <a:gd name="T138" fmla="*/ 1098 h 1098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464" h="1098">
                        <a:moveTo>
                          <a:pt x="1464" y="0"/>
                        </a:moveTo>
                        <a:lnTo>
                          <a:pt x="1464" y="0"/>
                        </a:lnTo>
                        <a:lnTo>
                          <a:pt x="1463" y="19"/>
                        </a:lnTo>
                        <a:lnTo>
                          <a:pt x="1461" y="37"/>
                        </a:lnTo>
                        <a:lnTo>
                          <a:pt x="1455" y="56"/>
                        </a:lnTo>
                        <a:lnTo>
                          <a:pt x="1449" y="73"/>
                        </a:lnTo>
                        <a:lnTo>
                          <a:pt x="1441" y="91"/>
                        </a:lnTo>
                        <a:lnTo>
                          <a:pt x="1431" y="109"/>
                        </a:lnTo>
                        <a:lnTo>
                          <a:pt x="1420" y="126"/>
                        </a:lnTo>
                        <a:lnTo>
                          <a:pt x="1407" y="142"/>
                        </a:lnTo>
                        <a:lnTo>
                          <a:pt x="1392" y="159"/>
                        </a:lnTo>
                        <a:lnTo>
                          <a:pt x="1375" y="174"/>
                        </a:lnTo>
                        <a:lnTo>
                          <a:pt x="1359" y="189"/>
                        </a:lnTo>
                        <a:lnTo>
                          <a:pt x="1340" y="204"/>
                        </a:lnTo>
                        <a:lnTo>
                          <a:pt x="1319" y="218"/>
                        </a:lnTo>
                        <a:lnTo>
                          <a:pt x="1297" y="232"/>
                        </a:lnTo>
                        <a:lnTo>
                          <a:pt x="1274" y="246"/>
                        </a:lnTo>
                        <a:lnTo>
                          <a:pt x="1249" y="259"/>
                        </a:lnTo>
                        <a:lnTo>
                          <a:pt x="1224" y="270"/>
                        </a:lnTo>
                        <a:lnTo>
                          <a:pt x="1197" y="282"/>
                        </a:lnTo>
                        <a:lnTo>
                          <a:pt x="1171" y="293"/>
                        </a:lnTo>
                        <a:lnTo>
                          <a:pt x="1141" y="304"/>
                        </a:lnTo>
                        <a:lnTo>
                          <a:pt x="1112" y="312"/>
                        </a:lnTo>
                        <a:lnTo>
                          <a:pt x="1082" y="321"/>
                        </a:lnTo>
                        <a:lnTo>
                          <a:pt x="1050" y="330"/>
                        </a:lnTo>
                        <a:lnTo>
                          <a:pt x="1017" y="337"/>
                        </a:lnTo>
                        <a:lnTo>
                          <a:pt x="984" y="344"/>
                        </a:lnTo>
                        <a:lnTo>
                          <a:pt x="949" y="349"/>
                        </a:lnTo>
                        <a:lnTo>
                          <a:pt x="915" y="354"/>
                        </a:lnTo>
                        <a:lnTo>
                          <a:pt x="879" y="358"/>
                        </a:lnTo>
                        <a:lnTo>
                          <a:pt x="844" y="362"/>
                        </a:lnTo>
                        <a:lnTo>
                          <a:pt x="807" y="365"/>
                        </a:lnTo>
                        <a:lnTo>
                          <a:pt x="770" y="366"/>
                        </a:lnTo>
                        <a:lnTo>
                          <a:pt x="732" y="366"/>
                        </a:lnTo>
                        <a:lnTo>
                          <a:pt x="694" y="366"/>
                        </a:lnTo>
                        <a:lnTo>
                          <a:pt x="657" y="365"/>
                        </a:lnTo>
                        <a:lnTo>
                          <a:pt x="620" y="362"/>
                        </a:lnTo>
                        <a:lnTo>
                          <a:pt x="585" y="358"/>
                        </a:lnTo>
                        <a:lnTo>
                          <a:pt x="549" y="354"/>
                        </a:lnTo>
                        <a:lnTo>
                          <a:pt x="515" y="349"/>
                        </a:lnTo>
                        <a:lnTo>
                          <a:pt x="480" y="344"/>
                        </a:lnTo>
                        <a:lnTo>
                          <a:pt x="447" y="337"/>
                        </a:lnTo>
                        <a:lnTo>
                          <a:pt x="414" y="330"/>
                        </a:lnTo>
                        <a:lnTo>
                          <a:pt x="382" y="321"/>
                        </a:lnTo>
                        <a:lnTo>
                          <a:pt x="352" y="312"/>
                        </a:lnTo>
                        <a:lnTo>
                          <a:pt x="323" y="304"/>
                        </a:lnTo>
                        <a:lnTo>
                          <a:pt x="293" y="293"/>
                        </a:lnTo>
                        <a:lnTo>
                          <a:pt x="267" y="282"/>
                        </a:lnTo>
                        <a:lnTo>
                          <a:pt x="240" y="270"/>
                        </a:lnTo>
                        <a:lnTo>
                          <a:pt x="215" y="259"/>
                        </a:lnTo>
                        <a:lnTo>
                          <a:pt x="190" y="246"/>
                        </a:lnTo>
                        <a:lnTo>
                          <a:pt x="167" y="232"/>
                        </a:lnTo>
                        <a:lnTo>
                          <a:pt x="145" y="218"/>
                        </a:lnTo>
                        <a:lnTo>
                          <a:pt x="124" y="204"/>
                        </a:lnTo>
                        <a:lnTo>
                          <a:pt x="105" y="189"/>
                        </a:lnTo>
                        <a:lnTo>
                          <a:pt x="89" y="174"/>
                        </a:lnTo>
                        <a:lnTo>
                          <a:pt x="72" y="159"/>
                        </a:lnTo>
                        <a:lnTo>
                          <a:pt x="57" y="142"/>
                        </a:lnTo>
                        <a:lnTo>
                          <a:pt x="44" y="126"/>
                        </a:lnTo>
                        <a:lnTo>
                          <a:pt x="33" y="109"/>
                        </a:lnTo>
                        <a:lnTo>
                          <a:pt x="23" y="91"/>
                        </a:lnTo>
                        <a:lnTo>
                          <a:pt x="15" y="73"/>
                        </a:lnTo>
                        <a:lnTo>
                          <a:pt x="9" y="56"/>
                        </a:lnTo>
                        <a:lnTo>
                          <a:pt x="3" y="37"/>
                        </a:lnTo>
                        <a:lnTo>
                          <a:pt x="1" y="19"/>
                        </a:lnTo>
                        <a:lnTo>
                          <a:pt x="0" y="0"/>
                        </a:lnTo>
                        <a:lnTo>
                          <a:pt x="0" y="732"/>
                        </a:lnTo>
                        <a:lnTo>
                          <a:pt x="1" y="751"/>
                        </a:lnTo>
                        <a:lnTo>
                          <a:pt x="3" y="769"/>
                        </a:lnTo>
                        <a:lnTo>
                          <a:pt x="9" y="788"/>
                        </a:lnTo>
                        <a:lnTo>
                          <a:pt x="15" y="806"/>
                        </a:lnTo>
                        <a:lnTo>
                          <a:pt x="23" y="823"/>
                        </a:lnTo>
                        <a:lnTo>
                          <a:pt x="33" y="841"/>
                        </a:lnTo>
                        <a:lnTo>
                          <a:pt x="44" y="858"/>
                        </a:lnTo>
                        <a:lnTo>
                          <a:pt x="57" y="874"/>
                        </a:lnTo>
                        <a:lnTo>
                          <a:pt x="72" y="891"/>
                        </a:lnTo>
                        <a:lnTo>
                          <a:pt x="89" y="906"/>
                        </a:lnTo>
                        <a:lnTo>
                          <a:pt x="105" y="921"/>
                        </a:lnTo>
                        <a:lnTo>
                          <a:pt x="124" y="937"/>
                        </a:lnTo>
                        <a:lnTo>
                          <a:pt x="145" y="950"/>
                        </a:lnTo>
                        <a:lnTo>
                          <a:pt x="167" y="964"/>
                        </a:lnTo>
                        <a:lnTo>
                          <a:pt x="190" y="978"/>
                        </a:lnTo>
                        <a:lnTo>
                          <a:pt x="215" y="991"/>
                        </a:lnTo>
                        <a:lnTo>
                          <a:pt x="240" y="1003"/>
                        </a:lnTo>
                        <a:lnTo>
                          <a:pt x="267" y="1014"/>
                        </a:lnTo>
                        <a:lnTo>
                          <a:pt x="293" y="1025"/>
                        </a:lnTo>
                        <a:lnTo>
                          <a:pt x="323" y="1036"/>
                        </a:lnTo>
                        <a:lnTo>
                          <a:pt x="352" y="1045"/>
                        </a:lnTo>
                        <a:lnTo>
                          <a:pt x="382" y="1053"/>
                        </a:lnTo>
                        <a:lnTo>
                          <a:pt x="414" y="1062"/>
                        </a:lnTo>
                        <a:lnTo>
                          <a:pt x="447" y="1069"/>
                        </a:lnTo>
                        <a:lnTo>
                          <a:pt x="480" y="1076"/>
                        </a:lnTo>
                        <a:lnTo>
                          <a:pt x="515" y="1081"/>
                        </a:lnTo>
                        <a:lnTo>
                          <a:pt x="549" y="1087"/>
                        </a:lnTo>
                        <a:lnTo>
                          <a:pt x="585" y="1090"/>
                        </a:lnTo>
                        <a:lnTo>
                          <a:pt x="620" y="1094"/>
                        </a:lnTo>
                        <a:lnTo>
                          <a:pt x="657" y="1097"/>
                        </a:lnTo>
                        <a:lnTo>
                          <a:pt x="694" y="1098"/>
                        </a:lnTo>
                        <a:lnTo>
                          <a:pt x="732" y="1098"/>
                        </a:lnTo>
                        <a:lnTo>
                          <a:pt x="770" y="1098"/>
                        </a:lnTo>
                        <a:lnTo>
                          <a:pt x="807" y="1097"/>
                        </a:lnTo>
                        <a:lnTo>
                          <a:pt x="844" y="1094"/>
                        </a:lnTo>
                        <a:lnTo>
                          <a:pt x="879" y="1090"/>
                        </a:lnTo>
                        <a:lnTo>
                          <a:pt x="915" y="1087"/>
                        </a:lnTo>
                        <a:lnTo>
                          <a:pt x="949" y="1081"/>
                        </a:lnTo>
                        <a:lnTo>
                          <a:pt x="984" y="1076"/>
                        </a:lnTo>
                        <a:lnTo>
                          <a:pt x="1017" y="1069"/>
                        </a:lnTo>
                        <a:lnTo>
                          <a:pt x="1050" y="1062"/>
                        </a:lnTo>
                        <a:lnTo>
                          <a:pt x="1082" y="1053"/>
                        </a:lnTo>
                        <a:lnTo>
                          <a:pt x="1112" y="1045"/>
                        </a:lnTo>
                        <a:lnTo>
                          <a:pt x="1141" y="1036"/>
                        </a:lnTo>
                        <a:lnTo>
                          <a:pt x="1171" y="1025"/>
                        </a:lnTo>
                        <a:lnTo>
                          <a:pt x="1197" y="1014"/>
                        </a:lnTo>
                        <a:lnTo>
                          <a:pt x="1224" y="1003"/>
                        </a:lnTo>
                        <a:lnTo>
                          <a:pt x="1249" y="991"/>
                        </a:lnTo>
                        <a:lnTo>
                          <a:pt x="1274" y="978"/>
                        </a:lnTo>
                        <a:lnTo>
                          <a:pt x="1297" y="964"/>
                        </a:lnTo>
                        <a:lnTo>
                          <a:pt x="1319" y="950"/>
                        </a:lnTo>
                        <a:lnTo>
                          <a:pt x="1340" y="937"/>
                        </a:lnTo>
                        <a:lnTo>
                          <a:pt x="1359" y="921"/>
                        </a:lnTo>
                        <a:lnTo>
                          <a:pt x="1375" y="906"/>
                        </a:lnTo>
                        <a:lnTo>
                          <a:pt x="1392" y="891"/>
                        </a:lnTo>
                        <a:lnTo>
                          <a:pt x="1407" y="874"/>
                        </a:lnTo>
                        <a:lnTo>
                          <a:pt x="1420" y="858"/>
                        </a:lnTo>
                        <a:lnTo>
                          <a:pt x="1431" y="841"/>
                        </a:lnTo>
                        <a:lnTo>
                          <a:pt x="1441" y="823"/>
                        </a:lnTo>
                        <a:lnTo>
                          <a:pt x="1449" y="806"/>
                        </a:lnTo>
                        <a:lnTo>
                          <a:pt x="1455" y="788"/>
                        </a:lnTo>
                        <a:lnTo>
                          <a:pt x="1461" y="769"/>
                        </a:lnTo>
                        <a:lnTo>
                          <a:pt x="1463" y="751"/>
                        </a:lnTo>
                        <a:lnTo>
                          <a:pt x="1464" y="732"/>
                        </a:lnTo>
                        <a:lnTo>
                          <a:pt x="1464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69696"/>
                      </a:gs>
                      <a:gs pos="50000">
                        <a:srgbClr val="BFBFBF"/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  <p:grpSp>
              <p:nvGrpSpPr>
                <p:cNvPr id="2088" name="Group 28"/>
                <p:cNvGrpSpPr>
                  <a:grpSpLocks/>
                </p:cNvGrpSpPr>
                <p:nvPr/>
              </p:nvGrpSpPr>
              <p:grpSpPr bwMode="auto">
                <a:xfrm>
                  <a:off x="862" y="2559"/>
                  <a:ext cx="1830" cy="823"/>
                  <a:chOff x="1069" y="2559"/>
                  <a:chExt cx="1830" cy="823"/>
                </a:xfrm>
              </p:grpSpPr>
              <p:sp>
                <p:nvSpPr>
                  <p:cNvPr id="2089" name="Freeform 29"/>
                  <p:cNvSpPr>
                    <a:spLocks/>
                  </p:cNvSpPr>
                  <p:nvPr/>
                </p:nvSpPr>
                <p:spPr bwMode="auto">
                  <a:xfrm>
                    <a:off x="1069" y="2559"/>
                    <a:ext cx="1830" cy="457"/>
                  </a:xfrm>
                  <a:custGeom>
                    <a:avLst/>
                    <a:gdLst>
                      <a:gd name="T0" fmla="*/ 1 w 1830"/>
                      <a:gd name="T1" fmla="*/ 24 h 457"/>
                      <a:gd name="T2" fmla="*/ 19 w 1830"/>
                      <a:gd name="T3" fmla="*/ 93 h 457"/>
                      <a:gd name="T4" fmla="*/ 55 w 1830"/>
                      <a:gd name="T5" fmla="*/ 157 h 457"/>
                      <a:gd name="T6" fmla="*/ 110 w 1830"/>
                      <a:gd name="T7" fmla="*/ 218 h 457"/>
                      <a:gd name="T8" fmla="*/ 181 w 1830"/>
                      <a:gd name="T9" fmla="*/ 273 h 457"/>
                      <a:gd name="T10" fmla="*/ 268 w 1830"/>
                      <a:gd name="T11" fmla="*/ 324 h 457"/>
                      <a:gd name="T12" fmla="*/ 367 w 1830"/>
                      <a:gd name="T13" fmla="*/ 366 h 457"/>
                      <a:gd name="T14" fmla="*/ 479 w 1830"/>
                      <a:gd name="T15" fmla="*/ 403 h 457"/>
                      <a:gd name="T16" fmla="*/ 600 w 1830"/>
                      <a:gd name="T17" fmla="*/ 429 h 457"/>
                      <a:gd name="T18" fmla="*/ 731 w 1830"/>
                      <a:gd name="T19" fmla="*/ 448 h 457"/>
                      <a:gd name="T20" fmla="*/ 868 w 1830"/>
                      <a:gd name="T21" fmla="*/ 457 h 457"/>
                      <a:gd name="T22" fmla="*/ 962 w 1830"/>
                      <a:gd name="T23" fmla="*/ 457 h 457"/>
                      <a:gd name="T24" fmla="*/ 1099 w 1830"/>
                      <a:gd name="T25" fmla="*/ 448 h 457"/>
                      <a:gd name="T26" fmla="*/ 1230 w 1830"/>
                      <a:gd name="T27" fmla="*/ 429 h 457"/>
                      <a:gd name="T28" fmla="*/ 1351 w 1830"/>
                      <a:gd name="T29" fmla="*/ 403 h 457"/>
                      <a:gd name="T30" fmla="*/ 1463 w 1830"/>
                      <a:gd name="T31" fmla="*/ 366 h 457"/>
                      <a:gd name="T32" fmla="*/ 1562 w 1830"/>
                      <a:gd name="T33" fmla="*/ 324 h 457"/>
                      <a:gd name="T34" fmla="*/ 1649 w 1830"/>
                      <a:gd name="T35" fmla="*/ 273 h 457"/>
                      <a:gd name="T36" fmla="*/ 1720 w 1830"/>
                      <a:gd name="T37" fmla="*/ 218 h 457"/>
                      <a:gd name="T38" fmla="*/ 1775 w 1830"/>
                      <a:gd name="T39" fmla="*/ 157 h 457"/>
                      <a:gd name="T40" fmla="*/ 1811 w 1830"/>
                      <a:gd name="T41" fmla="*/ 93 h 457"/>
                      <a:gd name="T42" fmla="*/ 1829 w 1830"/>
                      <a:gd name="T43" fmla="*/ 24 h 457"/>
                      <a:gd name="T44" fmla="*/ 1739 w 1830"/>
                      <a:gd name="T45" fmla="*/ 0 h 457"/>
                      <a:gd name="T46" fmla="*/ 1730 w 1830"/>
                      <a:gd name="T47" fmla="*/ 62 h 457"/>
                      <a:gd name="T48" fmla="*/ 1702 w 1830"/>
                      <a:gd name="T49" fmla="*/ 122 h 457"/>
                      <a:gd name="T50" fmla="*/ 1658 w 1830"/>
                      <a:gd name="T51" fmla="*/ 178 h 457"/>
                      <a:gd name="T52" fmla="*/ 1598 w 1830"/>
                      <a:gd name="T53" fmla="*/ 230 h 457"/>
                      <a:gd name="T54" fmla="*/ 1525 w 1830"/>
                      <a:gd name="T55" fmla="*/ 277 h 457"/>
                      <a:gd name="T56" fmla="*/ 1439 w 1830"/>
                      <a:gd name="T57" fmla="*/ 318 h 457"/>
                      <a:gd name="T58" fmla="*/ 1342 w 1830"/>
                      <a:gd name="T59" fmla="*/ 352 h 457"/>
                      <a:gd name="T60" fmla="*/ 1235 w 1830"/>
                      <a:gd name="T61" fmla="*/ 380 h 457"/>
                      <a:gd name="T62" fmla="*/ 1121 w 1830"/>
                      <a:gd name="T63" fmla="*/ 399 h 457"/>
                      <a:gd name="T64" fmla="*/ 999 w 1830"/>
                      <a:gd name="T65" fmla="*/ 409 h 457"/>
                      <a:gd name="T66" fmla="*/ 915 w 1830"/>
                      <a:gd name="T67" fmla="*/ 412 h 457"/>
                      <a:gd name="T68" fmla="*/ 789 w 1830"/>
                      <a:gd name="T69" fmla="*/ 407 h 457"/>
                      <a:gd name="T70" fmla="*/ 670 w 1830"/>
                      <a:gd name="T71" fmla="*/ 393 h 457"/>
                      <a:gd name="T72" fmla="*/ 558 w 1830"/>
                      <a:gd name="T73" fmla="*/ 371 h 457"/>
                      <a:gd name="T74" fmla="*/ 455 w 1830"/>
                      <a:gd name="T75" fmla="*/ 342 h 457"/>
                      <a:gd name="T76" fmla="*/ 361 w 1830"/>
                      <a:gd name="T77" fmla="*/ 305 h 457"/>
                      <a:gd name="T78" fmla="*/ 279 w 1830"/>
                      <a:gd name="T79" fmla="*/ 262 h 457"/>
                      <a:gd name="T80" fmla="*/ 211 w 1830"/>
                      <a:gd name="T81" fmla="*/ 213 h 457"/>
                      <a:gd name="T82" fmla="*/ 156 w 1830"/>
                      <a:gd name="T83" fmla="*/ 160 h 457"/>
                      <a:gd name="T84" fmla="*/ 117 w 1830"/>
                      <a:gd name="T85" fmla="*/ 103 h 457"/>
                      <a:gd name="T86" fmla="*/ 95 w 1830"/>
                      <a:gd name="T87" fmla="*/ 42 h 457"/>
                      <a:gd name="T88" fmla="*/ 0 w 1830"/>
                      <a:gd name="T89" fmla="*/ 0 h 457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830"/>
                      <a:gd name="T136" fmla="*/ 0 h 457"/>
                      <a:gd name="T137" fmla="*/ 1830 w 1830"/>
                      <a:gd name="T138" fmla="*/ 457 h 457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830" h="457">
                        <a:moveTo>
                          <a:pt x="0" y="0"/>
                        </a:moveTo>
                        <a:lnTo>
                          <a:pt x="0" y="0"/>
                        </a:lnTo>
                        <a:lnTo>
                          <a:pt x="1" y="24"/>
                        </a:lnTo>
                        <a:lnTo>
                          <a:pt x="5" y="47"/>
                        </a:lnTo>
                        <a:lnTo>
                          <a:pt x="10" y="70"/>
                        </a:lnTo>
                        <a:lnTo>
                          <a:pt x="19" y="93"/>
                        </a:lnTo>
                        <a:lnTo>
                          <a:pt x="29" y="114"/>
                        </a:lnTo>
                        <a:lnTo>
                          <a:pt x="40" y="136"/>
                        </a:lnTo>
                        <a:lnTo>
                          <a:pt x="55" y="157"/>
                        </a:lnTo>
                        <a:lnTo>
                          <a:pt x="72" y="178"/>
                        </a:lnTo>
                        <a:lnTo>
                          <a:pt x="90" y="198"/>
                        </a:lnTo>
                        <a:lnTo>
                          <a:pt x="110" y="218"/>
                        </a:lnTo>
                        <a:lnTo>
                          <a:pt x="132" y="237"/>
                        </a:lnTo>
                        <a:lnTo>
                          <a:pt x="156" y="255"/>
                        </a:lnTo>
                        <a:lnTo>
                          <a:pt x="181" y="273"/>
                        </a:lnTo>
                        <a:lnTo>
                          <a:pt x="208" y="291"/>
                        </a:lnTo>
                        <a:lnTo>
                          <a:pt x="237" y="307"/>
                        </a:lnTo>
                        <a:lnTo>
                          <a:pt x="268" y="324"/>
                        </a:lnTo>
                        <a:lnTo>
                          <a:pt x="300" y="338"/>
                        </a:lnTo>
                        <a:lnTo>
                          <a:pt x="333" y="353"/>
                        </a:lnTo>
                        <a:lnTo>
                          <a:pt x="367" y="366"/>
                        </a:lnTo>
                        <a:lnTo>
                          <a:pt x="403" y="380"/>
                        </a:lnTo>
                        <a:lnTo>
                          <a:pt x="441" y="391"/>
                        </a:lnTo>
                        <a:lnTo>
                          <a:pt x="479" y="403"/>
                        </a:lnTo>
                        <a:lnTo>
                          <a:pt x="518" y="412"/>
                        </a:lnTo>
                        <a:lnTo>
                          <a:pt x="559" y="422"/>
                        </a:lnTo>
                        <a:lnTo>
                          <a:pt x="600" y="429"/>
                        </a:lnTo>
                        <a:lnTo>
                          <a:pt x="643" y="437"/>
                        </a:lnTo>
                        <a:lnTo>
                          <a:pt x="686" y="443"/>
                        </a:lnTo>
                        <a:lnTo>
                          <a:pt x="731" y="448"/>
                        </a:lnTo>
                        <a:lnTo>
                          <a:pt x="775" y="452"/>
                        </a:lnTo>
                        <a:lnTo>
                          <a:pt x="821" y="455"/>
                        </a:lnTo>
                        <a:lnTo>
                          <a:pt x="868" y="457"/>
                        </a:lnTo>
                        <a:lnTo>
                          <a:pt x="915" y="457"/>
                        </a:lnTo>
                        <a:lnTo>
                          <a:pt x="962" y="457"/>
                        </a:lnTo>
                        <a:lnTo>
                          <a:pt x="1009" y="455"/>
                        </a:lnTo>
                        <a:lnTo>
                          <a:pt x="1055" y="452"/>
                        </a:lnTo>
                        <a:lnTo>
                          <a:pt x="1099" y="448"/>
                        </a:lnTo>
                        <a:lnTo>
                          <a:pt x="1144" y="443"/>
                        </a:lnTo>
                        <a:lnTo>
                          <a:pt x="1187" y="437"/>
                        </a:lnTo>
                        <a:lnTo>
                          <a:pt x="1230" y="429"/>
                        </a:lnTo>
                        <a:lnTo>
                          <a:pt x="1271" y="422"/>
                        </a:lnTo>
                        <a:lnTo>
                          <a:pt x="1312" y="412"/>
                        </a:lnTo>
                        <a:lnTo>
                          <a:pt x="1351" y="403"/>
                        </a:lnTo>
                        <a:lnTo>
                          <a:pt x="1389" y="391"/>
                        </a:lnTo>
                        <a:lnTo>
                          <a:pt x="1427" y="380"/>
                        </a:lnTo>
                        <a:lnTo>
                          <a:pt x="1463" y="366"/>
                        </a:lnTo>
                        <a:lnTo>
                          <a:pt x="1497" y="353"/>
                        </a:lnTo>
                        <a:lnTo>
                          <a:pt x="1530" y="338"/>
                        </a:lnTo>
                        <a:lnTo>
                          <a:pt x="1562" y="324"/>
                        </a:lnTo>
                        <a:lnTo>
                          <a:pt x="1593" y="307"/>
                        </a:lnTo>
                        <a:lnTo>
                          <a:pt x="1622" y="291"/>
                        </a:lnTo>
                        <a:lnTo>
                          <a:pt x="1649" y="273"/>
                        </a:lnTo>
                        <a:lnTo>
                          <a:pt x="1674" y="255"/>
                        </a:lnTo>
                        <a:lnTo>
                          <a:pt x="1698" y="237"/>
                        </a:lnTo>
                        <a:lnTo>
                          <a:pt x="1720" y="218"/>
                        </a:lnTo>
                        <a:lnTo>
                          <a:pt x="1740" y="198"/>
                        </a:lnTo>
                        <a:lnTo>
                          <a:pt x="1758" y="178"/>
                        </a:lnTo>
                        <a:lnTo>
                          <a:pt x="1775" y="157"/>
                        </a:lnTo>
                        <a:lnTo>
                          <a:pt x="1790" y="136"/>
                        </a:lnTo>
                        <a:lnTo>
                          <a:pt x="1801" y="114"/>
                        </a:lnTo>
                        <a:lnTo>
                          <a:pt x="1811" y="93"/>
                        </a:lnTo>
                        <a:lnTo>
                          <a:pt x="1820" y="70"/>
                        </a:lnTo>
                        <a:lnTo>
                          <a:pt x="1825" y="47"/>
                        </a:lnTo>
                        <a:lnTo>
                          <a:pt x="1829" y="24"/>
                        </a:lnTo>
                        <a:lnTo>
                          <a:pt x="1830" y="0"/>
                        </a:lnTo>
                        <a:lnTo>
                          <a:pt x="1739" y="0"/>
                        </a:lnTo>
                        <a:lnTo>
                          <a:pt x="1738" y="21"/>
                        </a:lnTo>
                        <a:lnTo>
                          <a:pt x="1735" y="42"/>
                        </a:lnTo>
                        <a:lnTo>
                          <a:pt x="1730" y="62"/>
                        </a:lnTo>
                        <a:lnTo>
                          <a:pt x="1722" y="82"/>
                        </a:lnTo>
                        <a:lnTo>
                          <a:pt x="1713" y="103"/>
                        </a:lnTo>
                        <a:lnTo>
                          <a:pt x="1702" y="122"/>
                        </a:lnTo>
                        <a:lnTo>
                          <a:pt x="1689" y="141"/>
                        </a:lnTo>
                        <a:lnTo>
                          <a:pt x="1674" y="160"/>
                        </a:lnTo>
                        <a:lnTo>
                          <a:pt x="1658" y="178"/>
                        </a:lnTo>
                        <a:lnTo>
                          <a:pt x="1640" y="196"/>
                        </a:lnTo>
                        <a:lnTo>
                          <a:pt x="1619" y="213"/>
                        </a:lnTo>
                        <a:lnTo>
                          <a:pt x="1598" y="230"/>
                        </a:lnTo>
                        <a:lnTo>
                          <a:pt x="1575" y="246"/>
                        </a:lnTo>
                        <a:lnTo>
                          <a:pt x="1551" y="262"/>
                        </a:lnTo>
                        <a:lnTo>
                          <a:pt x="1525" y="277"/>
                        </a:lnTo>
                        <a:lnTo>
                          <a:pt x="1497" y="291"/>
                        </a:lnTo>
                        <a:lnTo>
                          <a:pt x="1469" y="305"/>
                        </a:lnTo>
                        <a:lnTo>
                          <a:pt x="1439" y="318"/>
                        </a:lnTo>
                        <a:lnTo>
                          <a:pt x="1408" y="330"/>
                        </a:lnTo>
                        <a:lnTo>
                          <a:pt x="1375" y="342"/>
                        </a:lnTo>
                        <a:lnTo>
                          <a:pt x="1342" y="352"/>
                        </a:lnTo>
                        <a:lnTo>
                          <a:pt x="1308" y="362"/>
                        </a:lnTo>
                        <a:lnTo>
                          <a:pt x="1272" y="371"/>
                        </a:lnTo>
                        <a:lnTo>
                          <a:pt x="1235" y="380"/>
                        </a:lnTo>
                        <a:lnTo>
                          <a:pt x="1199" y="386"/>
                        </a:lnTo>
                        <a:lnTo>
                          <a:pt x="1160" y="393"/>
                        </a:lnTo>
                        <a:lnTo>
                          <a:pt x="1121" y="399"/>
                        </a:lnTo>
                        <a:lnTo>
                          <a:pt x="1082" y="403"/>
                        </a:lnTo>
                        <a:lnTo>
                          <a:pt x="1041" y="407"/>
                        </a:lnTo>
                        <a:lnTo>
                          <a:pt x="999" y="409"/>
                        </a:lnTo>
                        <a:lnTo>
                          <a:pt x="957" y="412"/>
                        </a:lnTo>
                        <a:lnTo>
                          <a:pt x="915" y="412"/>
                        </a:lnTo>
                        <a:lnTo>
                          <a:pt x="873" y="412"/>
                        </a:lnTo>
                        <a:lnTo>
                          <a:pt x="831" y="409"/>
                        </a:lnTo>
                        <a:lnTo>
                          <a:pt x="789" y="407"/>
                        </a:lnTo>
                        <a:lnTo>
                          <a:pt x="748" y="403"/>
                        </a:lnTo>
                        <a:lnTo>
                          <a:pt x="709" y="399"/>
                        </a:lnTo>
                        <a:lnTo>
                          <a:pt x="670" y="393"/>
                        </a:lnTo>
                        <a:lnTo>
                          <a:pt x="631" y="386"/>
                        </a:lnTo>
                        <a:lnTo>
                          <a:pt x="595" y="380"/>
                        </a:lnTo>
                        <a:lnTo>
                          <a:pt x="558" y="371"/>
                        </a:lnTo>
                        <a:lnTo>
                          <a:pt x="522" y="362"/>
                        </a:lnTo>
                        <a:lnTo>
                          <a:pt x="488" y="352"/>
                        </a:lnTo>
                        <a:lnTo>
                          <a:pt x="455" y="342"/>
                        </a:lnTo>
                        <a:lnTo>
                          <a:pt x="422" y="330"/>
                        </a:lnTo>
                        <a:lnTo>
                          <a:pt x="391" y="318"/>
                        </a:lnTo>
                        <a:lnTo>
                          <a:pt x="361" y="305"/>
                        </a:lnTo>
                        <a:lnTo>
                          <a:pt x="333" y="291"/>
                        </a:lnTo>
                        <a:lnTo>
                          <a:pt x="305" y="277"/>
                        </a:lnTo>
                        <a:lnTo>
                          <a:pt x="279" y="262"/>
                        </a:lnTo>
                        <a:lnTo>
                          <a:pt x="255" y="246"/>
                        </a:lnTo>
                        <a:lnTo>
                          <a:pt x="232" y="230"/>
                        </a:lnTo>
                        <a:lnTo>
                          <a:pt x="211" y="213"/>
                        </a:lnTo>
                        <a:lnTo>
                          <a:pt x="190" y="196"/>
                        </a:lnTo>
                        <a:lnTo>
                          <a:pt x="172" y="178"/>
                        </a:lnTo>
                        <a:lnTo>
                          <a:pt x="156" y="160"/>
                        </a:lnTo>
                        <a:lnTo>
                          <a:pt x="141" y="141"/>
                        </a:lnTo>
                        <a:lnTo>
                          <a:pt x="128" y="122"/>
                        </a:lnTo>
                        <a:lnTo>
                          <a:pt x="117" y="103"/>
                        </a:lnTo>
                        <a:lnTo>
                          <a:pt x="108" y="82"/>
                        </a:lnTo>
                        <a:lnTo>
                          <a:pt x="100" y="62"/>
                        </a:lnTo>
                        <a:lnTo>
                          <a:pt x="95" y="42"/>
                        </a:lnTo>
                        <a:lnTo>
                          <a:pt x="92" y="21"/>
                        </a:lnTo>
                        <a:lnTo>
                          <a:pt x="91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  <p:sp>
                <p:nvSpPr>
                  <p:cNvPr id="2090" name="Freeform 30"/>
                  <p:cNvSpPr>
                    <a:spLocks/>
                  </p:cNvSpPr>
                  <p:nvPr/>
                </p:nvSpPr>
                <p:spPr bwMode="auto">
                  <a:xfrm>
                    <a:off x="1069" y="2559"/>
                    <a:ext cx="1830" cy="823"/>
                  </a:xfrm>
                  <a:custGeom>
                    <a:avLst/>
                    <a:gdLst>
                      <a:gd name="T0" fmla="*/ 1829 w 1830"/>
                      <a:gd name="T1" fmla="*/ 24 h 823"/>
                      <a:gd name="T2" fmla="*/ 1811 w 1830"/>
                      <a:gd name="T3" fmla="*/ 93 h 823"/>
                      <a:gd name="T4" fmla="*/ 1775 w 1830"/>
                      <a:gd name="T5" fmla="*/ 157 h 823"/>
                      <a:gd name="T6" fmla="*/ 1720 w 1830"/>
                      <a:gd name="T7" fmla="*/ 218 h 823"/>
                      <a:gd name="T8" fmla="*/ 1649 w 1830"/>
                      <a:gd name="T9" fmla="*/ 273 h 823"/>
                      <a:gd name="T10" fmla="*/ 1562 w 1830"/>
                      <a:gd name="T11" fmla="*/ 324 h 823"/>
                      <a:gd name="T12" fmla="*/ 1463 w 1830"/>
                      <a:gd name="T13" fmla="*/ 366 h 823"/>
                      <a:gd name="T14" fmla="*/ 1351 w 1830"/>
                      <a:gd name="T15" fmla="*/ 403 h 823"/>
                      <a:gd name="T16" fmla="*/ 1230 w 1830"/>
                      <a:gd name="T17" fmla="*/ 429 h 823"/>
                      <a:gd name="T18" fmla="*/ 1099 w 1830"/>
                      <a:gd name="T19" fmla="*/ 448 h 823"/>
                      <a:gd name="T20" fmla="*/ 962 w 1830"/>
                      <a:gd name="T21" fmla="*/ 457 h 823"/>
                      <a:gd name="T22" fmla="*/ 868 w 1830"/>
                      <a:gd name="T23" fmla="*/ 457 h 823"/>
                      <a:gd name="T24" fmla="*/ 731 w 1830"/>
                      <a:gd name="T25" fmla="*/ 448 h 823"/>
                      <a:gd name="T26" fmla="*/ 600 w 1830"/>
                      <a:gd name="T27" fmla="*/ 429 h 823"/>
                      <a:gd name="T28" fmla="*/ 479 w 1830"/>
                      <a:gd name="T29" fmla="*/ 403 h 823"/>
                      <a:gd name="T30" fmla="*/ 367 w 1830"/>
                      <a:gd name="T31" fmla="*/ 366 h 823"/>
                      <a:gd name="T32" fmla="*/ 268 w 1830"/>
                      <a:gd name="T33" fmla="*/ 324 h 823"/>
                      <a:gd name="T34" fmla="*/ 181 w 1830"/>
                      <a:gd name="T35" fmla="*/ 273 h 823"/>
                      <a:gd name="T36" fmla="*/ 110 w 1830"/>
                      <a:gd name="T37" fmla="*/ 218 h 823"/>
                      <a:gd name="T38" fmla="*/ 55 w 1830"/>
                      <a:gd name="T39" fmla="*/ 157 h 823"/>
                      <a:gd name="T40" fmla="*/ 19 w 1830"/>
                      <a:gd name="T41" fmla="*/ 93 h 823"/>
                      <a:gd name="T42" fmla="*/ 1 w 1830"/>
                      <a:gd name="T43" fmla="*/ 24 h 823"/>
                      <a:gd name="T44" fmla="*/ 0 w 1830"/>
                      <a:gd name="T45" fmla="*/ 366 h 823"/>
                      <a:gd name="T46" fmla="*/ 10 w 1830"/>
                      <a:gd name="T47" fmla="*/ 436 h 823"/>
                      <a:gd name="T48" fmla="*/ 40 w 1830"/>
                      <a:gd name="T49" fmla="*/ 502 h 823"/>
                      <a:gd name="T50" fmla="*/ 90 w 1830"/>
                      <a:gd name="T51" fmla="*/ 564 h 823"/>
                      <a:gd name="T52" fmla="*/ 156 w 1830"/>
                      <a:gd name="T53" fmla="*/ 621 h 823"/>
                      <a:gd name="T54" fmla="*/ 237 w 1830"/>
                      <a:gd name="T55" fmla="*/ 673 h 823"/>
                      <a:gd name="T56" fmla="*/ 333 w 1830"/>
                      <a:gd name="T57" fmla="*/ 719 h 823"/>
                      <a:gd name="T58" fmla="*/ 441 w 1830"/>
                      <a:gd name="T59" fmla="*/ 757 h 823"/>
                      <a:gd name="T60" fmla="*/ 559 w 1830"/>
                      <a:gd name="T61" fmla="*/ 788 h 823"/>
                      <a:gd name="T62" fmla="*/ 686 w 1830"/>
                      <a:gd name="T63" fmla="*/ 809 h 823"/>
                      <a:gd name="T64" fmla="*/ 821 w 1830"/>
                      <a:gd name="T65" fmla="*/ 821 h 823"/>
                      <a:gd name="T66" fmla="*/ 915 w 1830"/>
                      <a:gd name="T67" fmla="*/ 823 h 823"/>
                      <a:gd name="T68" fmla="*/ 1055 w 1830"/>
                      <a:gd name="T69" fmla="*/ 818 h 823"/>
                      <a:gd name="T70" fmla="*/ 1187 w 1830"/>
                      <a:gd name="T71" fmla="*/ 803 h 823"/>
                      <a:gd name="T72" fmla="*/ 1312 w 1830"/>
                      <a:gd name="T73" fmla="*/ 778 h 823"/>
                      <a:gd name="T74" fmla="*/ 1427 w 1830"/>
                      <a:gd name="T75" fmla="*/ 746 h 823"/>
                      <a:gd name="T76" fmla="*/ 1530 w 1830"/>
                      <a:gd name="T77" fmla="*/ 704 h 823"/>
                      <a:gd name="T78" fmla="*/ 1622 w 1830"/>
                      <a:gd name="T79" fmla="*/ 657 h 823"/>
                      <a:gd name="T80" fmla="*/ 1698 w 1830"/>
                      <a:gd name="T81" fmla="*/ 604 h 823"/>
                      <a:gd name="T82" fmla="*/ 1758 w 1830"/>
                      <a:gd name="T83" fmla="*/ 544 h 823"/>
                      <a:gd name="T84" fmla="*/ 1801 w 1830"/>
                      <a:gd name="T85" fmla="*/ 480 h 823"/>
                      <a:gd name="T86" fmla="*/ 1825 w 1830"/>
                      <a:gd name="T87" fmla="*/ 413 h 823"/>
                      <a:gd name="T88" fmla="*/ 1830 w 1830"/>
                      <a:gd name="T89" fmla="*/ 0 h 823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w 1830"/>
                      <a:gd name="T136" fmla="*/ 0 h 823"/>
                      <a:gd name="T137" fmla="*/ 1830 w 1830"/>
                      <a:gd name="T138" fmla="*/ 823 h 823"/>
                    </a:gdLst>
                    <a:ahLst/>
                    <a:cxnLst>
                      <a:cxn ang="T90">
                        <a:pos x="T0" y="T1"/>
                      </a:cxn>
                      <a:cxn ang="T91">
                        <a:pos x="T2" y="T3"/>
                      </a:cxn>
                      <a:cxn ang="T92">
                        <a:pos x="T4" y="T5"/>
                      </a:cxn>
                      <a:cxn ang="T93">
                        <a:pos x="T6" y="T7"/>
                      </a:cxn>
                      <a:cxn ang="T94">
                        <a:pos x="T8" y="T9"/>
                      </a:cxn>
                      <a:cxn ang="T95">
                        <a:pos x="T10" y="T11"/>
                      </a:cxn>
                      <a:cxn ang="T96">
                        <a:pos x="T12" y="T13"/>
                      </a:cxn>
                      <a:cxn ang="T97">
                        <a:pos x="T14" y="T15"/>
                      </a:cxn>
                      <a:cxn ang="T98">
                        <a:pos x="T16" y="T17"/>
                      </a:cxn>
                      <a:cxn ang="T99">
                        <a:pos x="T18" y="T19"/>
                      </a:cxn>
                      <a:cxn ang="T100">
                        <a:pos x="T20" y="T21"/>
                      </a:cxn>
                      <a:cxn ang="T101">
                        <a:pos x="T22" y="T23"/>
                      </a:cxn>
                      <a:cxn ang="T102">
                        <a:pos x="T24" y="T25"/>
                      </a:cxn>
                      <a:cxn ang="T103">
                        <a:pos x="T26" y="T27"/>
                      </a:cxn>
                      <a:cxn ang="T104">
                        <a:pos x="T28" y="T29"/>
                      </a:cxn>
                      <a:cxn ang="T105">
                        <a:pos x="T30" y="T31"/>
                      </a:cxn>
                      <a:cxn ang="T106">
                        <a:pos x="T32" y="T33"/>
                      </a:cxn>
                      <a:cxn ang="T107">
                        <a:pos x="T34" y="T35"/>
                      </a:cxn>
                      <a:cxn ang="T108">
                        <a:pos x="T36" y="T37"/>
                      </a:cxn>
                      <a:cxn ang="T109">
                        <a:pos x="T38" y="T39"/>
                      </a:cxn>
                      <a:cxn ang="T110">
                        <a:pos x="T40" y="T41"/>
                      </a:cxn>
                      <a:cxn ang="T111">
                        <a:pos x="T42" y="T43"/>
                      </a:cxn>
                      <a:cxn ang="T112">
                        <a:pos x="T44" y="T45"/>
                      </a:cxn>
                      <a:cxn ang="T113">
                        <a:pos x="T46" y="T47"/>
                      </a:cxn>
                      <a:cxn ang="T114">
                        <a:pos x="T48" y="T49"/>
                      </a:cxn>
                      <a:cxn ang="T115">
                        <a:pos x="T50" y="T51"/>
                      </a:cxn>
                      <a:cxn ang="T116">
                        <a:pos x="T52" y="T53"/>
                      </a:cxn>
                      <a:cxn ang="T117">
                        <a:pos x="T54" y="T55"/>
                      </a:cxn>
                      <a:cxn ang="T118">
                        <a:pos x="T56" y="T57"/>
                      </a:cxn>
                      <a:cxn ang="T119">
                        <a:pos x="T58" y="T59"/>
                      </a:cxn>
                      <a:cxn ang="T120">
                        <a:pos x="T60" y="T61"/>
                      </a:cxn>
                      <a:cxn ang="T121">
                        <a:pos x="T62" y="T63"/>
                      </a:cxn>
                      <a:cxn ang="T122">
                        <a:pos x="T64" y="T65"/>
                      </a:cxn>
                      <a:cxn ang="T123">
                        <a:pos x="T66" y="T67"/>
                      </a:cxn>
                      <a:cxn ang="T124">
                        <a:pos x="T68" y="T69"/>
                      </a:cxn>
                      <a:cxn ang="T125">
                        <a:pos x="T70" y="T71"/>
                      </a:cxn>
                      <a:cxn ang="T126">
                        <a:pos x="T72" y="T73"/>
                      </a:cxn>
                      <a:cxn ang="T127">
                        <a:pos x="T74" y="T75"/>
                      </a:cxn>
                      <a:cxn ang="T128">
                        <a:pos x="T76" y="T77"/>
                      </a:cxn>
                      <a:cxn ang="T129">
                        <a:pos x="T78" y="T79"/>
                      </a:cxn>
                      <a:cxn ang="T130">
                        <a:pos x="T80" y="T81"/>
                      </a:cxn>
                      <a:cxn ang="T131">
                        <a:pos x="T82" y="T83"/>
                      </a:cxn>
                      <a:cxn ang="T132">
                        <a:pos x="T84" y="T85"/>
                      </a:cxn>
                      <a:cxn ang="T133">
                        <a:pos x="T86" y="T87"/>
                      </a:cxn>
                      <a:cxn ang="T134">
                        <a:pos x="T88" y="T89"/>
                      </a:cxn>
                    </a:cxnLst>
                    <a:rect l="T135" t="T136" r="T137" b="T138"/>
                    <a:pathLst>
                      <a:path w="1830" h="823">
                        <a:moveTo>
                          <a:pt x="1830" y="0"/>
                        </a:moveTo>
                        <a:lnTo>
                          <a:pt x="1830" y="0"/>
                        </a:lnTo>
                        <a:lnTo>
                          <a:pt x="1829" y="24"/>
                        </a:lnTo>
                        <a:lnTo>
                          <a:pt x="1825" y="47"/>
                        </a:lnTo>
                        <a:lnTo>
                          <a:pt x="1820" y="70"/>
                        </a:lnTo>
                        <a:lnTo>
                          <a:pt x="1811" y="93"/>
                        </a:lnTo>
                        <a:lnTo>
                          <a:pt x="1801" y="114"/>
                        </a:lnTo>
                        <a:lnTo>
                          <a:pt x="1790" y="136"/>
                        </a:lnTo>
                        <a:lnTo>
                          <a:pt x="1775" y="157"/>
                        </a:lnTo>
                        <a:lnTo>
                          <a:pt x="1758" y="178"/>
                        </a:lnTo>
                        <a:lnTo>
                          <a:pt x="1740" y="198"/>
                        </a:lnTo>
                        <a:lnTo>
                          <a:pt x="1720" y="218"/>
                        </a:lnTo>
                        <a:lnTo>
                          <a:pt x="1698" y="237"/>
                        </a:lnTo>
                        <a:lnTo>
                          <a:pt x="1674" y="255"/>
                        </a:lnTo>
                        <a:lnTo>
                          <a:pt x="1649" y="273"/>
                        </a:lnTo>
                        <a:lnTo>
                          <a:pt x="1622" y="291"/>
                        </a:lnTo>
                        <a:lnTo>
                          <a:pt x="1593" y="307"/>
                        </a:lnTo>
                        <a:lnTo>
                          <a:pt x="1562" y="324"/>
                        </a:lnTo>
                        <a:lnTo>
                          <a:pt x="1530" y="338"/>
                        </a:lnTo>
                        <a:lnTo>
                          <a:pt x="1497" y="353"/>
                        </a:lnTo>
                        <a:lnTo>
                          <a:pt x="1463" y="366"/>
                        </a:lnTo>
                        <a:lnTo>
                          <a:pt x="1427" y="380"/>
                        </a:lnTo>
                        <a:lnTo>
                          <a:pt x="1389" y="391"/>
                        </a:lnTo>
                        <a:lnTo>
                          <a:pt x="1351" y="403"/>
                        </a:lnTo>
                        <a:lnTo>
                          <a:pt x="1312" y="412"/>
                        </a:lnTo>
                        <a:lnTo>
                          <a:pt x="1271" y="422"/>
                        </a:lnTo>
                        <a:lnTo>
                          <a:pt x="1230" y="429"/>
                        </a:lnTo>
                        <a:lnTo>
                          <a:pt x="1187" y="437"/>
                        </a:lnTo>
                        <a:lnTo>
                          <a:pt x="1144" y="443"/>
                        </a:lnTo>
                        <a:lnTo>
                          <a:pt x="1099" y="448"/>
                        </a:lnTo>
                        <a:lnTo>
                          <a:pt x="1055" y="452"/>
                        </a:lnTo>
                        <a:lnTo>
                          <a:pt x="1009" y="455"/>
                        </a:lnTo>
                        <a:lnTo>
                          <a:pt x="962" y="457"/>
                        </a:lnTo>
                        <a:lnTo>
                          <a:pt x="915" y="457"/>
                        </a:lnTo>
                        <a:lnTo>
                          <a:pt x="868" y="457"/>
                        </a:lnTo>
                        <a:lnTo>
                          <a:pt x="821" y="455"/>
                        </a:lnTo>
                        <a:lnTo>
                          <a:pt x="775" y="452"/>
                        </a:lnTo>
                        <a:lnTo>
                          <a:pt x="731" y="448"/>
                        </a:lnTo>
                        <a:lnTo>
                          <a:pt x="686" y="443"/>
                        </a:lnTo>
                        <a:lnTo>
                          <a:pt x="643" y="437"/>
                        </a:lnTo>
                        <a:lnTo>
                          <a:pt x="600" y="429"/>
                        </a:lnTo>
                        <a:lnTo>
                          <a:pt x="559" y="422"/>
                        </a:lnTo>
                        <a:lnTo>
                          <a:pt x="518" y="412"/>
                        </a:lnTo>
                        <a:lnTo>
                          <a:pt x="479" y="403"/>
                        </a:lnTo>
                        <a:lnTo>
                          <a:pt x="441" y="391"/>
                        </a:lnTo>
                        <a:lnTo>
                          <a:pt x="403" y="380"/>
                        </a:lnTo>
                        <a:lnTo>
                          <a:pt x="367" y="366"/>
                        </a:lnTo>
                        <a:lnTo>
                          <a:pt x="333" y="353"/>
                        </a:lnTo>
                        <a:lnTo>
                          <a:pt x="300" y="338"/>
                        </a:lnTo>
                        <a:lnTo>
                          <a:pt x="268" y="324"/>
                        </a:lnTo>
                        <a:lnTo>
                          <a:pt x="237" y="307"/>
                        </a:lnTo>
                        <a:lnTo>
                          <a:pt x="208" y="291"/>
                        </a:lnTo>
                        <a:lnTo>
                          <a:pt x="181" y="273"/>
                        </a:lnTo>
                        <a:lnTo>
                          <a:pt x="156" y="255"/>
                        </a:lnTo>
                        <a:lnTo>
                          <a:pt x="132" y="237"/>
                        </a:lnTo>
                        <a:lnTo>
                          <a:pt x="110" y="218"/>
                        </a:lnTo>
                        <a:lnTo>
                          <a:pt x="90" y="198"/>
                        </a:lnTo>
                        <a:lnTo>
                          <a:pt x="72" y="178"/>
                        </a:lnTo>
                        <a:lnTo>
                          <a:pt x="55" y="157"/>
                        </a:lnTo>
                        <a:lnTo>
                          <a:pt x="40" y="136"/>
                        </a:lnTo>
                        <a:lnTo>
                          <a:pt x="29" y="114"/>
                        </a:lnTo>
                        <a:lnTo>
                          <a:pt x="19" y="93"/>
                        </a:lnTo>
                        <a:lnTo>
                          <a:pt x="10" y="70"/>
                        </a:lnTo>
                        <a:lnTo>
                          <a:pt x="5" y="47"/>
                        </a:lnTo>
                        <a:lnTo>
                          <a:pt x="1" y="24"/>
                        </a:lnTo>
                        <a:lnTo>
                          <a:pt x="0" y="0"/>
                        </a:lnTo>
                        <a:lnTo>
                          <a:pt x="0" y="366"/>
                        </a:lnTo>
                        <a:lnTo>
                          <a:pt x="1" y="390"/>
                        </a:lnTo>
                        <a:lnTo>
                          <a:pt x="5" y="413"/>
                        </a:lnTo>
                        <a:lnTo>
                          <a:pt x="10" y="436"/>
                        </a:lnTo>
                        <a:lnTo>
                          <a:pt x="19" y="459"/>
                        </a:lnTo>
                        <a:lnTo>
                          <a:pt x="29" y="480"/>
                        </a:lnTo>
                        <a:lnTo>
                          <a:pt x="40" y="502"/>
                        </a:lnTo>
                        <a:lnTo>
                          <a:pt x="55" y="523"/>
                        </a:lnTo>
                        <a:lnTo>
                          <a:pt x="72" y="544"/>
                        </a:lnTo>
                        <a:lnTo>
                          <a:pt x="90" y="564"/>
                        </a:lnTo>
                        <a:lnTo>
                          <a:pt x="110" y="584"/>
                        </a:lnTo>
                        <a:lnTo>
                          <a:pt x="132" y="604"/>
                        </a:lnTo>
                        <a:lnTo>
                          <a:pt x="156" y="621"/>
                        </a:lnTo>
                        <a:lnTo>
                          <a:pt x="181" y="639"/>
                        </a:lnTo>
                        <a:lnTo>
                          <a:pt x="208" y="657"/>
                        </a:lnTo>
                        <a:lnTo>
                          <a:pt x="237" y="673"/>
                        </a:lnTo>
                        <a:lnTo>
                          <a:pt x="268" y="690"/>
                        </a:lnTo>
                        <a:lnTo>
                          <a:pt x="300" y="704"/>
                        </a:lnTo>
                        <a:lnTo>
                          <a:pt x="333" y="719"/>
                        </a:lnTo>
                        <a:lnTo>
                          <a:pt x="367" y="732"/>
                        </a:lnTo>
                        <a:lnTo>
                          <a:pt x="403" y="746"/>
                        </a:lnTo>
                        <a:lnTo>
                          <a:pt x="441" y="757"/>
                        </a:lnTo>
                        <a:lnTo>
                          <a:pt x="479" y="769"/>
                        </a:lnTo>
                        <a:lnTo>
                          <a:pt x="518" y="778"/>
                        </a:lnTo>
                        <a:lnTo>
                          <a:pt x="559" y="788"/>
                        </a:lnTo>
                        <a:lnTo>
                          <a:pt x="600" y="795"/>
                        </a:lnTo>
                        <a:lnTo>
                          <a:pt x="643" y="803"/>
                        </a:lnTo>
                        <a:lnTo>
                          <a:pt x="686" y="809"/>
                        </a:lnTo>
                        <a:lnTo>
                          <a:pt x="731" y="815"/>
                        </a:lnTo>
                        <a:lnTo>
                          <a:pt x="775" y="818"/>
                        </a:lnTo>
                        <a:lnTo>
                          <a:pt x="821" y="821"/>
                        </a:lnTo>
                        <a:lnTo>
                          <a:pt x="868" y="823"/>
                        </a:lnTo>
                        <a:lnTo>
                          <a:pt x="915" y="823"/>
                        </a:lnTo>
                        <a:lnTo>
                          <a:pt x="962" y="823"/>
                        </a:lnTo>
                        <a:lnTo>
                          <a:pt x="1009" y="821"/>
                        </a:lnTo>
                        <a:lnTo>
                          <a:pt x="1055" y="818"/>
                        </a:lnTo>
                        <a:lnTo>
                          <a:pt x="1099" y="815"/>
                        </a:lnTo>
                        <a:lnTo>
                          <a:pt x="1144" y="809"/>
                        </a:lnTo>
                        <a:lnTo>
                          <a:pt x="1187" y="803"/>
                        </a:lnTo>
                        <a:lnTo>
                          <a:pt x="1230" y="795"/>
                        </a:lnTo>
                        <a:lnTo>
                          <a:pt x="1271" y="788"/>
                        </a:lnTo>
                        <a:lnTo>
                          <a:pt x="1312" y="778"/>
                        </a:lnTo>
                        <a:lnTo>
                          <a:pt x="1351" y="769"/>
                        </a:lnTo>
                        <a:lnTo>
                          <a:pt x="1389" y="757"/>
                        </a:lnTo>
                        <a:lnTo>
                          <a:pt x="1427" y="746"/>
                        </a:lnTo>
                        <a:lnTo>
                          <a:pt x="1463" y="732"/>
                        </a:lnTo>
                        <a:lnTo>
                          <a:pt x="1497" y="719"/>
                        </a:lnTo>
                        <a:lnTo>
                          <a:pt x="1530" y="704"/>
                        </a:lnTo>
                        <a:lnTo>
                          <a:pt x="1562" y="690"/>
                        </a:lnTo>
                        <a:lnTo>
                          <a:pt x="1593" y="673"/>
                        </a:lnTo>
                        <a:lnTo>
                          <a:pt x="1622" y="657"/>
                        </a:lnTo>
                        <a:lnTo>
                          <a:pt x="1649" y="639"/>
                        </a:lnTo>
                        <a:lnTo>
                          <a:pt x="1674" y="621"/>
                        </a:lnTo>
                        <a:lnTo>
                          <a:pt x="1698" y="604"/>
                        </a:lnTo>
                        <a:lnTo>
                          <a:pt x="1720" y="584"/>
                        </a:lnTo>
                        <a:lnTo>
                          <a:pt x="1740" y="564"/>
                        </a:lnTo>
                        <a:lnTo>
                          <a:pt x="1758" y="544"/>
                        </a:lnTo>
                        <a:lnTo>
                          <a:pt x="1775" y="523"/>
                        </a:lnTo>
                        <a:lnTo>
                          <a:pt x="1790" y="502"/>
                        </a:lnTo>
                        <a:lnTo>
                          <a:pt x="1801" y="480"/>
                        </a:lnTo>
                        <a:lnTo>
                          <a:pt x="1811" y="459"/>
                        </a:lnTo>
                        <a:lnTo>
                          <a:pt x="1820" y="436"/>
                        </a:lnTo>
                        <a:lnTo>
                          <a:pt x="1825" y="413"/>
                        </a:lnTo>
                        <a:lnTo>
                          <a:pt x="1829" y="390"/>
                        </a:lnTo>
                        <a:lnTo>
                          <a:pt x="1830" y="366"/>
                        </a:lnTo>
                        <a:lnTo>
                          <a:pt x="1830" y="0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69696"/>
                      </a:gs>
                      <a:gs pos="50000">
                        <a:srgbClr val="BFBFBF"/>
                      </a:gs>
                      <a:gs pos="100000">
                        <a:srgbClr val="969696"/>
                      </a:gs>
                    </a:gsLst>
                    <a:lin ang="0" scaled="1"/>
                  </a:gra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 cap="flat" cmpd="sng">
                        <a:solidFill>
                          <a:srgbClr val="000000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zh-CN" altLang="en-US"/>
                  </a:p>
                </p:txBody>
              </p:sp>
            </p:grpSp>
          </p:grpSp>
          <p:sp>
            <p:nvSpPr>
              <p:cNvPr id="2078" name="Text Box 31"/>
              <p:cNvSpPr txBox="1">
                <a:spLocks noChangeArrowheads="1"/>
              </p:cNvSpPr>
              <p:nvPr/>
            </p:nvSpPr>
            <p:spPr bwMode="auto">
              <a:xfrm>
                <a:off x="1441" y="3090"/>
                <a:ext cx="64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4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Step 1</a:t>
                </a:r>
              </a:p>
            </p:txBody>
          </p:sp>
          <p:sp>
            <p:nvSpPr>
              <p:cNvPr id="2079" name="Text Box 32"/>
              <p:cNvSpPr txBox="1">
                <a:spLocks noChangeArrowheads="1"/>
              </p:cNvSpPr>
              <p:nvPr/>
            </p:nvSpPr>
            <p:spPr bwMode="auto">
              <a:xfrm>
                <a:off x="1441" y="2626"/>
                <a:ext cx="64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4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Step 2</a:t>
                </a:r>
              </a:p>
            </p:txBody>
          </p:sp>
          <p:sp>
            <p:nvSpPr>
              <p:cNvPr id="2080" name="Text Box 33"/>
              <p:cNvSpPr txBox="1">
                <a:spLocks noChangeArrowheads="1"/>
              </p:cNvSpPr>
              <p:nvPr/>
            </p:nvSpPr>
            <p:spPr bwMode="auto">
              <a:xfrm>
                <a:off x="1441" y="2172"/>
                <a:ext cx="64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4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Step 3</a:t>
                </a:r>
              </a:p>
            </p:txBody>
          </p:sp>
          <p:sp>
            <p:nvSpPr>
              <p:cNvPr id="2081" name="Text Box 34"/>
              <p:cNvSpPr txBox="1">
                <a:spLocks noChangeArrowheads="1"/>
              </p:cNvSpPr>
              <p:nvPr/>
            </p:nvSpPr>
            <p:spPr bwMode="auto">
              <a:xfrm>
                <a:off x="1441" y="1719"/>
                <a:ext cx="64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750" cap="rnd" algn="ctr">
                    <a:solidFill>
                      <a:srgbClr val="000000"/>
                    </a:solidFill>
                    <a:prstDash val="sysDot"/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algn="ctr" eaLnBrk="1" hangingPunct="1"/>
                <a:r>
                  <a:rPr lang="en-US" altLang="ko-KR" sz="140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Step 4</a:t>
                </a:r>
              </a:p>
            </p:txBody>
          </p:sp>
        </p:grpSp>
        <p:grpSp>
          <p:nvGrpSpPr>
            <p:cNvPr id="2056" name="Group 35"/>
            <p:cNvGrpSpPr>
              <a:grpSpLocks/>
            </p:cNvGrpSpPr>
            <p:nvPr/>
          </p:nvGrpSpPr>
          <p:grpSpPr bwMode="auto">
            <a:xfrm>
              <a:off x="3265" y="1344"/>
              <a:ext cx="171" cy="430"/>
              <a:chOff x="5999" y="1345"/>
              <a:chExt cx="351" cy="883"/>
            </a:xfrm>
          </p:grpSpPr>
          <p:sp>
            <p:nvSpPr>
              <p:cNvPr id="2075" name="Freeform 36"/>
              <p:cNvSpPr>
                <a:spLocks/>
              </p:cNvSpPr>
              <p:nvPr/>
            </p:nvSpPr>
            <p:spPr bwMode="auto">
              <a:xfrm>
                <a:off x="5999" y="1345"/>
                <a:ext cx="351" cy="883"/>
              </a:xfrm>
              <a:custGeom>
                <a:avLst/>
                <a:gdLst>
                  <a:gd name="T0" fmla="*/ 351 w 606"/>
                  <a:gd name="T1" fmla="*/ 88 h 1523"/>
                  <a:gd name="T2" fmla="*/ 350 w 606"/>
                  <a:gd name="T3" fmla="*/ 79 h 1523"/>
                  <a:gd name="T4" fmla="*/ 348 w 606"/>
                  <a:gd name="T5" fmla="*/ 71 h 1523"/>
                  <a:gd name="T6" fmla="*/ 343 w 606"/>
                  <a:gd name="T7" fmla="*/ 62 h 1523"/>
                  <a:gd name="T8" fmla="*/ 337 w 606"/>
                  <a:gd name="T9" fmla="*/ 54 h 1523"/>
                  <a:gd name="T10" fmla="*/ 321 w 606"/>
                  <a:gd name="T11" fmla="*/ 39 h 1523"/>
                  <a:gd name="T12" fmla="*/ 300 w 606"/>
                  <a:gd name="T13" fmla="*/ 26 h 1523"/>
                  <a:gd name="T14" fmla="*/ 273 w 606"/>
                  <a:gd name="T15" fmla="*/ 16 h 1523"/>
                  <a:gd name="T16" fmla="*/ 244 w 606"/>
                  <a:gd name="T17" fmla="*/ 7 h 1523"/>
                  <a:gd name="T18" fmla="*/ 211 w 606"/>
                  <a:gd name="T19" fmla="*/ 2 h 1523"/>
                  <a:gd name="T20" fmla="*/ 176 w 606"/>
                  <a:gd name="T21" fmla="*/ 0 h 1523"/>
                  <a:gd name="T22" fmla="*/ 158 w 606"/>
                  <a:gd name="T23" fmla="*/ 1 h 1523"/>
                  <a:gd name="T24" fmla="*/ 123 w 606"/>
                  <a:gd name="T25" fmla="*/ 3 h 1523"/>
                  <a:gd name="T26" fmla="*/ 92 w 606"/>
                  <a:gd name="T27" fmla="*/ 10 h 1523"/>
                  <a:gd name="T28" fmla="*/ 64 w 606"/>
                  <a:gd name="T29" fmla="*/ 20 h 1523"/>
                  <a:gd name="T30" fmla="*/ 40 w 606"/>
                  <a:gd name="T31" fmla="*/ 32 h 1523"/>
                  <a:gd name="T32" fmla="*/ 21 w 606"/>
                  <a:gd name="T33" fmla="*/ 46 h 1523"/>
                  <a:gd name="T34" fmla="*/ 8 w 606"/>
                  <a:gd name="T35" fmla="*/ 62 h 1523"/>
                  <a:gd name="T36" fmla="*/ 3 w 606"/>
                  <a:gd name="T37" fmla="*/ 71 h 1523"/>
                  <a:gd name="T38" fmla="*/ 1 w 606"/>
                  <a:gd name="T39" fmla="*/ 79 h 1523"/>
                  <a:gd name="T40" fmla="*/ 0 w 606"/>
                  <a:gd name="T41" fmla="*/ 88 h 1523"/>
                  <a:gd name="T42" fmla="*/ 0 w 606"/>
                  <a:gd name="T43" fmla="*/ 795 h 1523"/>
                  <a:gd name="T44" fmla="*/ 1 w 606"/>
                  <a:gd name="T45" fmla="*/ 804 h 1523"/>
                  <a:gd name="T46" fmla="*/ 3 w 606"/>
                  <a:gd name="T47" fmla="*/ 813 h 1523"/>
                  <a:gd name="T48" fmla="*/ 8 w 606"/>
                  <a:gd name="T49" fmla="*/ 822 h 1523"/>
                  <a:gd name="T50" fmla="*/ 21 w 606"/>
                  <a:gd name="T51" fmla="*/ 837 h 1523"/>
                  <a:gd name="T52" fmla="*/ 40 w 606"/>
                  <a:gd name="T53" fmla="*/ 851 h 1523"/>
                  <a:gd name="T54" fmla="*/ 64 w 606"/>
                  <a:gd name="T55" fmla="*/ 863 h 1523"/>
                  <a:gd name="T56" fmla="*/ 92 w 606"/>
                  <a:gd name="T57" fmla="*/ 873 h 1523"/>
                  <a:gd name="T58" fmla="*/ 123 w 606"/>
                  <a:gd name="T59" fmla="*/ 880 h 1523"/>
                  <a:gd name="T60" fmla="*/ 158 w 606"/>
                  <a:gd name="T61" fmla="*/ 882 h 1523"/>
                  <a:gd name="T62" fmla="*/ 176 w 606"/>
                  <a:gd name="T63" fmla="*/ 883 h 1523"/>
                  <a:gd name="T64" fmla="*/ 211 w 606"/>
                  <a:gd name="T65" fmla="*/ 881 h 1523"/>
                  <a:gd name="T66" fmla="*/ 244 w 606"/>
                  <a:gd name="T67" fmla="*/ 877 h 1523"/>
                  <a:gd name="T68" fmla="*/ 273 w 606"/>
                  <a:gd name="T69" fmla="*/ 868 h 1523"/>
                  <a:gd name="T70" fmla="*/ 300 w 606"/>
                  <a:gd name="T71" fmla="*/ 857 h 1523"/>
                  <a:gd name="T72" fmla="*/ 321 w 606"/>
                  <a:gd name="T73" fmla="*/ 845 h 1523"/>
                  <a:gd name="T74" fmla="*/ 337 w 606"/>
                  <a:gd name="T75" fmla="*/ 829 h 1523"/>
                  <a:gd name="T76" fmla="*/ 343 w 606"/>
                  <a:gd name="T77" fmla="*/ 822 h 1523"/>
                  <a:gd name="T78" fmla="*/ 348 w 606"/>
                  <a:gd name="T79" fmla="*/ 813 h 1523"/>
                  <a:gd name="T80" fmla="*/ 350 w 606"/>
                  <a:gd name="T81" fmla="*/ 804 h 1523"/>
                  <a:gd name="T82" fmla="*/ 351 w 606"/>
                  <a:gd name="T83" fmla="*/ 795 h 1523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06"/>
                  <a:gd name="T127" fmla="*/ 0 h 1523"/>
                  <a:gd name="T128" fmla="*/ 606 w 606"/>
                  <a:gd name="T129" fmla="*/ 1523 h 1523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06" h="1523">
                    <a:moveTo>
                      <a:pt x="606" y="152"/>
                    </a:moveTo>
                    <a:lnTo>
                      <a:pt x="606" y="152"/>
                    </a:lnTo>
                    <a:lnTo>
                      <a:pt x="606" y="145"/>
                    </a:lnTo>
                    <a:lnTo>
                      <a:pt x="605" y="137"/>
                    </a:lnTo>
                    <a:lnTo>
                      <a:pt x="603" y="129"/>
                    </a:lnTo>
                    <a:lnTo>
                      <a:pt x="600" y="122"/>
                    </a:lnTo>
                    <a:lnTo>
                      <a:pt x="596" y="114"/>
                    </a:lnTo>
                    <a:lnTo>
                      <a:pt x="592" y="107"/>
                    </a:lnTo>
                    <a:lnTo>
                      <a:pt x="588" y="100"/>
                    </a:lnTo>
                    <a:lnTo>
                      <a:pt x="582" y="93"/>
                    </a:lnTo>
                    <a:lnTo>
                      <a:pt x="569" y="79"/>
                    </a:lnTo>
                    <a:lnTo>
                      <a:pt x="554" y="67"/>
                    </a:lnTo>
                    <a:lnTo>
                      <a:pt x="536" y="55"/>
                    </a:lnTo>
                    <a:lnTo>
                      <a:pt x="518" y="45"/>
                    </a:lnTo>
                    <a:lnTo>
                      <a:pt x="495" y="35"/>
                    </a:lnTo>
                    <a:lnTo>
                      <a:pt x="472" y="27"/>
                    </a:lnTo>
                    <a:lnTo>
                      <a:pt x="447" y="18"/>
                    </a:lnTo>
                    <a:lnTo>
                      <a:pt x="421" y="12"/>
                    </a:lnTo>
                    <a:lnTo>
                      <a:pt x="393" y="6"/>
                    </a:lnTo>
                    <a:lnTo>
                      <a:pt x="364" y="3"/>
                    </a:lnTo>
                    <a:lnTo>
                      <a:pt x="333" y="1"/>
                    </a:lnTo>
                    <a:lnTo>
                      <a:pt x="303" y="0"/>
                    </a:lnTo>
                    <a:lnTo>
                      <a:pt x="272" y="1"/>
                    </a:lnTo>
                    <a:lnTo>
                      <a:pt x="242" y="3"/>
                    </a:lnTo>
                    <a:lnTo>
                      <a:pt x="212" y="6"/>
                    </a:lnTo>
                    <a:lnTo>
                      <a:pt x="185" y="12"/>
                    </a:lnTo>
                    <a:lnTo>
                      <a:pt x="159" y="18"/>
                    </a:lnTo>
                    <a:lnTo>
                      <a:pt x="133" y="27"/>
                    </a:lnTo>
                    <a:lnTo>
                      <a:pt x="110" y="35"/>
                    </a:lnTo>
                    <a:lnTo>
                      <a:pt x="88" y="45"/>
                    </a:lnTo>
                    <a:lnTo>
                      <a:pt x="69" y="55"/>
                    </a:lnTo>
                    <a:lnTo>
                      <a:pt x="51" y="67"/>
                    </a:lnTo>
                    <a:lnTo>
                      <a:pt x="37" y="79"/>
                    </a:lnTo>
                    <a:lnTo>
                      <a:pt x="24" y="93"/>
                    </a:lnTo>
                    <a:lnTo>
                      <a:pt x="13" y="107"/>
                    </a:lnTo>
                    <a:lnTo>
                      <a:pt x="9" y="114"/>
                    </a:lnTo>
                    <a:lnTo>
                      <a:pt x="6" y="122"/>
                    </a:lnTo>
                    <a:lnTo>
                      <a:pt x="3" y="129"/>
                    </a:lnTo>
                    <a:lnTo>
                      <a:pt x="1" y="137"/>
                    </a:lnTo>
                    <a:lnTo>
                      <a:pt x="0" y="145"/>
                    </a:lnTo>
                    <a:lnTo>
                      <a:pt x="0" y="152"/>
                    </a:lnTo>
                    <a:lnTo>
                      <a:pt x="0" y="1371"/>
                    </a:lnTo>
                    <a:lnTo>
                      <a:pt x="0" y="1378"/>
                    </a:lnTo>
                    <a:lnTo>
                      <a:pt x="1" y="1387"/>
                    </a:lnTo>
                    <a:lnTo>
                      <a:pt x="3" y="1394"/>
                    </a:lnTo>
                    <a:lnTo>
                      <a:pt x="6" y="1402"/>
                    </a:lnTo>
                    <a:lnTo>
                      <a:pt x="9" y="1409"/>
                    </a:lnTo>
                    <a:lnTo>
                      <a:pt x="13" y="1417"/>
                    </a:lnTo>
                    <a:lnTo>
                      <a:pt x="24" y="1430"/>
                    </a:lnTo>
                    <a:lnTo>
                      <a:pt x="37" y="1444"/>
                    </a:lnTo>
                    <a:lnTo>
                      <a:pt x="51" y="1457"/>
                    </a:lnTo>
                    <a:lnTo>
                      <a:pt x="69" y="1468"/>
                    </a:lnTo>
                    <a:lnTo>
                      <a:pt x="88" y="1479"/>
                    </a:lnTo>
                    <a:lnTo>
                      <a:pt x="110" y="1488"/>
                    </a:lnTo>
                    <a:lnTo>
                      <a:pt x="133" y="1497"/>
                    </a:lnTo>
                    <a:lnTo>
                      <a:pt x="159" y="1505"/>
                    </a:lnTo>
                    <a:lnTo>
                      <a:pt x="185" y="1512"/>
                    </a:lnTo>
                    <a:lnTo>
                      <a:pt x="212" y="1517"/>
                    </a:lnTo>
                    <a:lnTo>
                      <a:pt x="242" y="1520"/>
                    </a:lnTo>
                    <a:lnTo>
                      <a:pt x="272" y="1522"/>
                    </a:lnTo>
                    <a:lnTo>
                      <a:pt x="303" y="1523"/>
                    </a:lnTo>
                    <a:lnTo>
                      <a:pt x="333" y="1522"/>
                    </a:lnTo>
                    <a:lnTo>
                      <a:pt x="364" y="1520"/>
                    </a:lnTo>
                    <a:lnTo>
                      <a:pt x="393" y="1517"/>
                    </a:lnTo>
                    <a:lnTo>
                      <a:pt x="421" y="1512"/>
                    </a:lnTo>
                    <a:lnTo>
                      <a:pt x="447" y="1505"/>
                    </a:lnTo>
                    <a:lnTo>
                      <a:pt x="472" y="1497"/>
                    </a:lnTo>
                    <a:lnTo>
                      <a:pt x="495" y="1488"/>
                    </a:lnTo>
                    <a:lnTo>
                      <a:pt x="518" y="1479"/>
                    </a:lnTo>
                    <a:lnTo>
                      <a:pt x="536" y="1468"/>
                    </a:lnTo>
                    <a:lnTo>
                      <a:pt x="554" y="1457"/>
                    </a:lnTo>
                    <a:lnTo>
                      <a:pt x="569" y="1444"/>
                    </a:lnTo>
                    <a:lnTo>
                      <a:pt x="582" y="1430"/>
                    </a:lnTo>
                    <a:lnTo>
                      <a:pt x="588" y="1424"/>
                    </a:lnTo>
                    <a:lnTo>
                      <a:pt x="592" y="1417"/>
                    </a:lnTo>
                    <a:lnTo>
                      <a:pt x="596" y="1409"/>
                    </a:lnTo>
                    <a:lnTo>
                      <a:pt x="600" y="1402"/>
                    </a:lnTo>
                    <a:lnTo>
                      <a:pt x="603" y="1394"/>
                    </a:lnTo>
                    <a:lnTo>
                      <a:pt x="605" y="1387"/>
                    </a:lnTo>
                    <a:lnTo>
                      <a:pt x="606" y="1378"/>
                    </a:lnTo>
                    <a:lnTo>
                      <a:pt x="606" y="1371"/>
                    </a:lnTo>
                    <a:lnTo>
                      <a:pt x="606" y="152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2E76"/>
                  </a:gs>
                  <a:gs pos="50000">
                    <a:srgbClr val="0064FF"/>
                  </a:gs>
                  <a:gs pos="100000">
                    <a:srgbClr val="002E7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6" name="Freeform 37"/>
              <p:cNvSpPr>
                <a:spLocks/>
              </p:cNvSpPr>
              <p:nvPr/>
            </p:nvSpPr>
            <p:spPr bwMode="auto">
              <a:xfrm>
                <a:off x="5999" y="1345"/>
                <a:ext cx="351" cy="177"/>
              </a:xfrm>
              <a:custGeom>
                <a:avLst/>
                <a:gdLst>
                  <a:gd name="T0" fmla="*/ 351 w 606"/>
                  <a:gd name="T1" fmla="*/ 88 h 305"/>
                  <a:gd name="T2" fmla="*/ 350 w 606"/>
                  <a:gd name="T3" fmla="*/ 97 h 305"/>
                  <a:gd name="T4" fmla="*/ 348 w 606"/>
                  <a:gd name="T5" fmla="*/ 106 h 305"/>
                  <a:gd name="T6" fmla="*/ 343 w 606"/>
                  <a:gd name="T7" fmla="*/ 115 h 305"/>
                  <a:gd name="T8" fmla="*/ 337 w 606"/>
                  <a:gd name="T9" fmla="*/ 123 h 305"/>
                  <a:gd name="T10" fmla="*/ 321 w 606"/>
                  <a:gd name="T11" fmla="*/ 138 h 305"/>
                  <a:gd name="T12" fmla="*/ 300 w 606"/>
                  <a:gd name="T13" fmla="*/ 151 h 305"/>
                  <a:gd name="T14" fmla="*/ 273 w 606"/>
                  <a:gd name="T15" fmla="*/ 161 h 305"/>
                  <a:gd name="T16" fmla="*/ 244 w 606"/>
                  <a:gd name="T17" fmla="*/ 170 h 305"/>
                  <a:gd name="T18" fmla="*/ 211 w 606"/>
                  <a:gd name="T19" fmla="*/ 175 h 305"/>
                  <a:gd name="T20" fmla="*/ 176 w 606"/>
                  <a:gd name="T21" fmla="*/ 177 h 305"/>
                  <a:gd name="T22" fmla="*/ 158 w 606"/>
                  <a:gd name="T23" fmla="*/ 176 h 305"/>
                  <a:gd name="T24" fmla="*/ 123 w 606"/>
                  <a:gd name="T25" fmla="*/ 173 h 305"/>
                  <a:gd name="T26" fmla="*/ 92 w 606"/>
                  <a:gd name="T27" fmla="*/ 167 h 305"/>
                  <a:gd name="T28" fmla="*/ 64 w 606"/>
                  <a:gd name="T29" fmla="*/ 157 h 305"/>
                  <a:gd name="T30" fmla="*/ 40 w 606"/>
                  <a:gd name="T31" fmla="*/ 145 h 305"/>
                  <a:gd name="T32" fmla="*/ 21 w 606"/>
                  <a:gd name="T33" fmla="*/ 131 h 305"/>
                  <a:gd name="T34" fmla="*/ 8 w 606"/>
                  <a:gd name="T35" fmla="*/ 115 h 305"/>
                  <a:gd name="T36" fmla="*/ 3 w 606"/>
                  <a:gd name="T37" fmla="*/ 106 h 305"/>
                  <a:gd name="T38" fmla="*/ 1 w 606"/>
                  <a:gd name="T39" fmla="*/ 97 h 305"/>
                  <a:gd name="T40" fmla="*/ 0 w 606"/>
                  <a:gd name="T41" fmla="*/ 88 h 305"/>
                  <a:gd name="T42" fmla="*/ 0 w 606"/>
                  <a:gd name="T43" fmla="*/ 84 h 305"/>
                  <a:gd name="T44" fmla="*/ 2 w 606"/>
                  <a:gd name="T45" fmla="*/ 75 h 305"/>
                  <a:gd name="T46" fmla="*/ 5 w 606"/>
                  <a:gd name="T47" fmla="*/ 66 h 305"/>
                  <a:gd name="T48" fmla="*/ 14 w 606"/>
                  <a:gd name="T49" fmla="*/ 54 h 305"/>
                  <a:gd name="T50" fmla="*/ 30 w 606"/>
                  <a:gd name="T51" fmla="*/ 39 h 305"/>
                  <a:gd name="T52" fmla="*/ 51 w 606"/>
                  <a:gd name="T53" fmla="*/ 26 h 305"/>
                  <a:gd name="T54" fmla="*/ 77 w 606"/>
                  <a:gd name="T55" fmla="*/ 16 h 305"/>
                  <a:gd name="T56" fmla="*/ 107 w 606"/>
                  <a:gd name="T57" fmla="*/ 7 h 305"/>
                  <a:gd name="T58" fmla="*/ 140 w 606"/>
                  <a:gd name="T59" fmla="*/ 2 h 305"/>
                  <a:gd name="T60" fmla="*/ 176 w 606"/>
                  <a:gd name="T61" fmla="*/ 0 h 305"/>
                  <a:gd name="T62" fmla="*/ 193 w 606"/>
                  <a:gd name="T63" fmla="*/ 1 h 305"/>
                  <a:gd name="T64" fmla="*/ 228 w 606"/>
                  <a:gd name="T65" fmla="*/ 3 h 305"/>
                  <a:gd name="T66" fmla="*/ 259 w 606"/>
                  <a:gd name="T67" fmla="*/ 10 h 305"/>
                  <a:gd name="T68" fmla="*/ 287 w 606"/>
                  <a:gd name="T69" fmla="*/ 20 h 305"/>
                  <a:gd name="T70" fmla="*/ 310 w 606"/>
                  <a:gd name="T71" fmla="*/ 32 h 305"/>
                  <a:gd name="T72" fmla="*/ 330 w 606"/>
                  <a:gd name="T73" fmla="*/ 46 h 305"/>
                  <a:gd name="T74" fmla="*/ 341 w 606"/>
                  <a:gd name="T75" fmla="*/ 58 h 305"/>
                  <a:gd name="T76" fmla="*/ 345 w 606"/>
                  <a:gd name="T77" fmla="*/ 66 h 305"/>
                  <a:gd name="T78" fmla="*/ 349 w 606"/>
                  <a:gd name="T79" fmla="*/ 75 h 305"/>
                  <a:gd name="T80" fmla="*/ 351 w 606"/>
                  <a:gd name="T81" fmla="*/ 84 h 305"/>
                  <a:gd name="T82" fmla="*/ 351 w 606"/>
                  <a:gd name="T83" fmla="*/ 88 h 305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06"/>
                  <a:gd name="T127" fmla="*/ 0 h 305"/>
                  <a:gd name="T128" fmla="*/ 606 w 606"/>
                  <a:gd name="T129" fmla="*/ 305 h 305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06" h="305">
                    <a:moveTo>
                      <a:pt x="606" y="152"/>
                    </a:moveTo>
                    <a:lnTo>
                      <a:pt x="606" y="152"/>
                    </a:lnTo>
                    <a:lnTo>
                      <a:pt x="606" y="160"/>
                    </a:lnTo>
                    <a:lnTo>
                      <a:pt x="605" y="168"/>
                    </a:lnTo>
                    <a:lnTo>
                      <a:pt x="603" y="176"/>
                    </a:lnTo>
                    <a:lnTo>
                      <a:pt x="600" y="183"/>
                    </a:lnTo>
                    <a:lnTo>
                      <a:pt x="596" y="191"/>
                    </a:lnTo>
                    <a:lnTo>
                      <a:pt x="592" y="198"/>
                    </a:lnTo>
                    <a:lnTo>
                      <a:pt x="588" y="205"/>
                    </a:lnTo>
                    <a:lnTo>
                      <a:pt x="582" y="212"/>
                    </a:lnTo>
                    <a:lnTo>
                      <a:pt x="569" y="225"/>
                    </a:lnTo>
                    <a:lnTo>
                      <a:pt x="554" y="238"/>
                    </a:lnTo>
                    <a:lnTo>
                      <a:pt x="536" y="250"/>
                    </a:lnTo>
                    <a:lnTo>
                      <a:pt x="518" y="260"/>
                    </a:lnTo>
                    <a:lnTo>
                      <a:pt x="495" y="270"/>
                    </a:lnTo>
                    <a:lnTo>
                      <a:pt x="472" y="278"/>
                    </a:lnTo>
                    <a:lnTo>
                      <a:pt x="447" y="287"/>
                    </a:lnTo>
                    <a:lnTo>
                      <a:pt x="421" y="293"/>
                    </a:lnTo>
                    <a:lnTo>
                      <a:pt x="393" y="298"/>
                    </a:lnTo>
                    <a:lnTo>
                      <a:pt x="364" y="302"/>
                    </a:lnTo>
                    <a:lnTo>
                      <a:pt x="333" y="304"/>
                    </a:lnTo>
                    <a:lnTo>
                      <a:pt x="303" y="305"/>
                    </a:lnTo>
                    <a:lnTo>
                      <a:pt x="272" y="304"/>
                    </a:lnTo>
                    <a:lnTo>
                      <a:pt x="242" y="302"/>
                    </a:lnTo>
                    <a:lnTo>
                      <a:pt x="212" y="298"/>
                    </a:lnTo>
                    <a:lnTo>
                      <a:pt x="185" y="293"/>
                    </a:lnTo>
                    <a:lnTo>
                      <a:pt x="159" y="287"/>
                    </a:lnTo>
                    <a:lnTo>
                      <a:pt x="133" y="278"/>
                    </a:lnTo>
                    <a:lnTo>
                      <a:pt x="110" y="270"/>
                    </a:lnTo>
                    <a:lnTo>
                      <a:pt x="88" y="260"/>
                    </a:lnTo>
                    <a:lnTo>
                      <a:pt x="69" y="250"/>
                    </a:lnTo>
                    <a:lnTo>
                      <a:pt x="51" y="238"/>
                    </a:lnTo>
                    <a:lnTo>
                      <a:pt x="37" y="225"/>
                    </a:lnTo>
                    <a:lnTo>
                      <a:pt x="24" y="212"/>
                    </a:lnTo>
                    <a:lnTo>
                      <a:pt x="13" y="198"/>
                    </a:lnTo>
                    <a:lnTo>
                      <a:pt x="9" y="191"/>
                    </a:lnTo>
                    <a:lnTo>
                      <a:pt x="6" y="183"/>
                    </a:lnTo>
                    <a:lnTo>
                      <a:pt x="3" y="176"/>
                    </a:lnTo>
                    <a:lnTo>
                      <a:pt x="1" y="168"/>
                    </a:lnTo>
                    <a:lnTo>
                      <a:pt x="0" y="160"/>
                    </a:lnTo>
                    <a:lnTo>
                      <a:pt x="0" y="152"/>
                    </a:lnTo>
                    <a:lnTo>
                      <a:pt x="0" y="145"/>
                    </a:lnTo>
                    <a:lnTo>
                      <a:pt x="1" y="137"/>
                    </a:lnTo>
                    <a:lnTo>
                      <a:pt x="3" y="129"/>
                    </a:lnTo>
                    <a:lnTo>
                      <a:pt x="6" y="122"/>
                    </a:lnTo>
                    <a:lnTo>
                      <a:pt x="9" y="114"/>
                    </a:lnTo>
                    <a:lnTo>
                      <a:pt x="13" y="107"/>
                    </a:lnTo>
                    <a:lnTo>
                      <a:pt x="24" y="93"/>
                    </a:lnTo>
                    <a:lnTo>
                      <a:pt x="37" y="79"/>
                    </a:lnTo>
                    <a:lnTo>
                      <a:pt x="51" y="67"/>
                    </a:lnTo>
                    <a:lnTo>
                      <a:pt x="69" y="55"/>
                    </a:lnTo>
                    <a:lnTo>
                      <a:pt x="88" y="45"/>
                    </a:lnTo>
                    <a:lnTo>
                      <a:pt x="110" y="35"/>
                    </a:lnTo>
                    <a:lnTo>
                      <a:pt x="133" y="27"/>
                    </a:lnTo>
                    <a:lnTo>
                      <a:pt x="159" y="18"/>
                    </a:lnTo>
                    <a:lnTo>
                      <a:pt x="185" y="12"/>
                    </a:lnTo>
                    <a:lnTo>
                      <a:pt x="212" y="6"/>
                    </a:lnTo>
                    <a:lnTo>
                      <a:pt x="242" y="3"/>
                    </a:lnTo>
                    <a:lnTo>
                      <a:pt x="272" y="1"/>
                    </a:lnTo>
                    <a:lnTo>
                      <a:pt x="303" y="0"/>
                    </a:lnTo>
                    <a:lnTo>
                      <a:pt x="333" y="1"/>
                    </a:lnTo>
                    <a:lnTo>
                      <a:pt x="364" y="3"/>
                    </a:lnTo>
                    <a:lnTo>
                      <a:pt x="393" y="6"/>
                    </a:lnTo>
                    <a:lnTo>
                      <a:pt x="421" y="12"/>
                    </a:lnTo>
                    <a:lnTo>
                      <a:pt x="447" y="18"/>
                    </a:lnTo>
                    <a:lnTo>
                      <a:pt x="472" y="27"/>
                    </a:lnTo>
                    <a:lnTo>
                      <a:pt x="495" y="35"/>
                    </a:lnTo>
                    <a:lnTo>
                      <a:pt x="518" y="45"/>
                    </a:lnTo>
                    <a:lnTo>
                      <a:pt x="536" y="55"/>
                    </a:lnTo>
                    <a:lnTo>
                      <a:pt x="554" y="67"/>
                    </a:lnTo>
                    <a:lnTo>
                      <a:pt x="569" y="79"/>
                    </a:lnTo>
                    <a:lnTo>
                      <a:pt x="582" y="93"/>
                    </a:lnTo>
                    <a:lnTo>
                      <a:pt x="588" y="100"/>
                    </a:lnTo>
                    <a:lnTo>
                      <a:pt x="592" y="107"/>
                    </a:lnTo>
                    <a:lnTo>
                      <a:pt x="596" y="114"/>
                    </a:lnTo>
                    <a:lnTo>
                      <a:pt x="600" y="122"/>
                    </a:lnTo>
                    <a:lnTo>
                      <a:pt x="603" y="129"/>
                    </a:lnTo>
                    <a:lnTo>
                      <a:pt x="605" y="137"/>
                    </a:lnTo>
                    <a:lnTo>
                      <a:pt x="606" y="145"/>
                    </a:lnTo>
                    <a:lnTo>
                      <a:pt x="606" y="152"/>
                    </a:lnTo>
                    <a:close/>
                  </a:path>
                </a:pathLst>
              </a:custGeom>
              <a:solidFill>
                <a:srgbClr val="0064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7" name="Group 38"/>
            <p:cNvGrpSpPr>
              <a:grpSpLocks/>
            </p:cNvGrpSpPr>
            <p:nvPr/>
          </p:nvGrpSpPr>
          <p:grpSpPr bwMode="auto">
            <a:xfrm>
              <a:off x="3129" y="2976"/>
              <a:ext cx="428" cy="301"/>
              <a:chOff x="3357" y="1743"/>
              <a:chExt cx="879" cy="618"/>
            </a:xfrm>
          </p:grpSpPr>
          <p:sp>
            <p:nvSpPr>
              <p:cNvPr id="2072" name="Freeform 39"/>
              <p:cNvSpPr>
                <a:spLocks/>
              </p:cNvSpPr>
              <p:nvPr/>
            </p:nvSpPr>
            <p:spPr bwMode="auto">
              <a:xfrm>
                <a:off x="3399" y="1763"/>
                <a:ext cx="793" cy="377"/>
              </a:xfrm>
              <a:custGeom>
                <a:avLst/>
                <a:gdLst>
                  <a:gd name="T0" fmla="*/ 792 w 1364"/>
                  <a:gd name="T1" fmla="*/ 189 h 647"/>
                  <a:gd name="T2" fmla="*/ 785 w 1364"/>
                  <a:gd name="T3" fmla="*/ 160 h 647"/>
                  <a:gd name="T4" fmla="*/ 769 w 1364"/>
                  <a:gd name="T5" fmla="*/ 131 h 647"/>
                  <a:gd name="T6" fmla="*/ 745 w 1364"/>
                  <a:gd name="T7" fmla="*/ 105 h 647"/>
                  <a:gd name="T8" fmla="*/ 714 w 1364"/>
                  <a:gd name="T9" fmla="*/ 80 h 647"/>
                  <a:gd name="T10" fmla="*/ 677 w 1364"/>
                  <a:gd name="T11" fmla="*/ 58 h 647"/>
                  <a:gd name="T12" fmla="*/ 634 w 1364"/>
                  <a:gd name="T13" fmla="*/ 39 h 647"/>
                  <a:gd name="T14" fmla="*/ 585 w 1364"/>
                  <a:gd name="T15" fmla="*/ 24 h 647"/>
                  <a:gd name="T16" fmla="*/ 533 w 1364"/>
                  <a:gd name="T17" fmla="*/ 12 h 647"/>
                  <a:gd name="T18" fmla="*/ 477 w 1364"/>
                  <a:gd name="T19" fmla="*/ 4 h 647"/>
                  <a:gd name="T20" fmla="*/ 416 w 1364"/>
                  <a:gd name="T21" fmla="*/ 0 h 647"/>
                  <a:gd name="T22" fmla="*/ 376 w 1364"/>
                  <a:gd name="T23" fmla="*/ 0 h 647"/>
                  <a:gd name="T24" fmla="*/ 316 w 1364"/>
                  <a:gd name="T25" fmla="*/ 4 h 647"/>
                  <a:gd name="T26" fmla="*/ 260 w 1364"/>
                  <a:gd name="T27" fmla="*/ 12 h 647"/>
                  <a:gd name="T28" fmla="*/ 208 w 1364"/>
                  <a:gd name="T29" fmla="*/ 24 h 647"/>
                  <a:gd name="T30" fmla="*/ 159 w 1364"/>
                  <a:gd name="T31" fmla="*/ 39 h 647"/>
                  <a:gd name="T32" fmla="*/ 116 w 1364"/>
                  <a:gd name="T33" fmla="*/ 58 h 647"/>
                  <a:gd name="T34" fmla="*/ 79 w 1364"/>
                  <a:gd name="T35" fmla="*/ 80 h 647"/>
                  <a:gd name="T36" fmla="*/ 48 w 1364"/>
                  <a:gd name="T37" fmla="*/ 105 h 647"/>
                  <a:gd name="T38" fmla="*/ 24 w 1364"/>
                  <a:gd name="T39" fmla="*/ 131 h 647"/>
                  <a:gd name="T40" fmla="*/ 8 w 1364"/>
                  <a:gd name="T41" fmla="*/ 160 h 647"/>
                  <a:gd name="T42" fmla="*/ 1 w 1364"/>
                  <a:gd name="T43" fmla="*/ 189 h 647"/>
                  <a:gd name="T44" fmla="*/ 0 w 1364"/>
                  <a:gd name="T45" fmla="*/ 377 h 647"/>
                  <a:gd name="T46" fmla="*/ 4 w 1364"/>
                  <a:gd name="T47" fmla="*/ 347 h 647"/>
                  <a:gd name="T48" fmla="*/ 17 w 1364"/>
                  <a:gd name="T49" fmla="*/ 318 h 647"/>
                  <a:gd name="T50" fmla="*/ 39 w 1364"/>
                  <a:gd name="T51" fmla="*/ 291 h 647"/>
                  <a:gd name="T52" fmla="*/ 68 w 1364"/>
                  <a:gd name="T53" fmla="*/ 266 h 647"/>
                  <a:gd name="T54" fmla="*/ 103 w 1364"/>
                  <a:gd name="T55" fmla="*/ 242 h 647"/>
                  <a:gd name="T56" fmla="*/ 144 w 1364"/>
                  <a:gd name="T57" fmla="*/ 223 h 647"/>
                  <a:gd name="T58" fmla="*/ 191 w 1364"/>
                  <a:gd name="T59" fmla="*/ 206 h 647"/>
                  <a:gd name="T60" fmla="*/ 242 w 1364"/>
                  <a:gd name="T61" fmla="*/ 193 h 647"/>
                  <a:gd name="T62" fmla="*/ 297 w 1364"/>
                  <a:gd name="T63" fmla="*/ 184 h 647"/>
                  <a:gd name="T64" fmla="*/ 356 w 1364"/>
                  <a:gd name="T65" fmla="*/ 178 h 647"/>
                  <a:gd name="T66" fmla="*/ 397 w 1364"/>
                  <a:gd name="T67" fmla="*/ 177 h 647"/>
                  <a:gd name="T68" fmla="*/ 457 w 1364"/>
                  <a:gd name="T69" fmla="*/ 180 h 647"/>
                  <a:gd name="T70" fmla="*/ 515 w 1364"/>
                  <a:gd name="T71" fmla="*/ 186 h 647"/>
                  <a:gd name="T72" fmla="*/ 568 w 1364"/>
                  <a:gd name="T73" fmla="*/ 197 h 647"/>
                  <a:gd name="T74" fmla="*/ 618 w 1364"/>
                  <a:gd name="T75" fmla="*/ 212 h 647"/>
                  <a:gd name="T76" fmla="*/ 663 w 1364"/>
                  <a:gd name="T77" fmla="*/ 229 h 647"/>
                  <a:gd name="T78" fmla="*/ 702 w 1364"/>
                  <a:gd name="T79" fmla="*/ 250 h 647"/>
                  <a:gd name="T80" fmla="*/ 735 w 1364"/>
                  <a:gd name="T81" fmla="*/ 273 h 647"/>
                  <a:gd name="T82" fmla="*/ 762 w 1364"/>
                  <a:gd name="T83" fmla="*/ 300 h 647"/>
                  <a:gd name="T84" fmla="*/ 781 w 1364"/>
                  <a:gd name="T85" fmla="*/ 327 h 647"/>
                  <a:gd name="T86" fmla="*/ 791 w 1364"/>
                  <a:gd name="T87" fmla="*/ 357 h 647"/>
                  <a:gd name="T88" fmla="*/ 793 w 1364"/>
                  <a:gd name="T89" fmla="*/ 199 h 647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364"/>
                  <a:gd name="T136" fmla="*/ 0 h 647"/>
                  <a:gd name="T137" fmla="*/ 1364 w 1364"/>
                  <a:gd name="T138" fmla="*/ 647 h 647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364" h="647">
                    <a:moveTo>
                      <a:pt x="1364" y="342"/>
                    </a:moveTo>
                    <a:lnTo>
                      <a:pt x="1364" y="342"/>
                    </a:lnTo>
                    <a:lnTo>
                      <a:pt x="1363" y="324"/>
                    </a:lnTo>
                    <a:lnTo>
                      <a:pt x="1360" y="308"/>
                    </a:lnTo>
                    <a:lnTo>
                      <a:pt x="1356" y="291"/>
                    </a:lnTo>
                    <a:lnTo>
                      <a:pt x="1350" y="274"/>
                    </a:lnTo>
                    <a:lnTo>
                      <a:pt x="1343" y="257"/>
                    </a:lnTo>
                    <a:lnTo>
                      <a:pt x="1333" y="241"/>
                    </a:lnTo>
                    <a:lnTo>
                      <a:pt x="1323" y="225"/>
                    </a:lnTo>
                    <a:lnTo>
                      <a:pt x="1310" y="209"/>
                    </a:lnTo>
                    <a:lnTo>
                      <a:pt x="1296" y="194"/>
                    </a:lnTo>
                    <a:lnTo>
                      <a:pt x="1282" y="180"/>
                    </a:lnTo>
                    <a:lnTo>
                      <a:pt x="1265" y="165"/>
                    </a:lnTo>
                    <a:lnTo>
                      <a:pt x="1247" y="151"/>
                    </a:lnTo>
                    <a:lnTo>
                      <a:pt x="1228" y="137"/>
                    </a:lnTo>
                    <a:lnTo>
                      <a:pt x="1208" y="124"/>
                    </a:lnTo>
                    <a:lnTo>
                      <a:pt x="1187" y="112"/>
                    </a:lnTo>
                    <a:lnTo>
                      <a:pt x="1164" y="100"/>
                    </a:lnTo>
                    <a:lnTo>
                      <a:pt x="1140" y="89"/>
                    </a:lnTo>
                    <a:lnTo>
                      <a:pt x="1115" y="78"/>
                    </a:lnTo>
                    <a:lnTo>
                      <a:pt x="1090" y="67"/>
                    </a:lnTo>
                    <a:lnTo>
                      <a:pt x="1063" y="58"/>
                    </a:lnTo>
                    <a:lnTo>
                      <a:pt x="1035" y="49"/>
                    </a:lnTo>
                    <a:lnTo>
                      <a:pt x="1007" y="41"/>
                    </a:lnTo>
                    <a:lnTo>
                      <a:pt x="977" y="34"/>
                    </a:lnTo>
                    <a:lnTo>
                      <a:pt x="947" y="26"/>
                    </a:lnTo>
                    <a:lnTo>
                      <a:pt x="916" y="21"/>
                    </a:lnTo>
                    <a:lnTo>
                      <a:pt x="885" y="16"/>
                    </a:lnTo>
                    <a:lnTo>
                      <a:pt x="852" y="10"/>
                    </a:lnTo>
                    <a:lnTo>
                      <a:pt x="820" y="7"/>
                    </a:lnTo>
                    <a:lnTo>
                      <a:pt x="786" y="4"/>
                    </a:lnTo>
                    <a:lnTo>
                      <a:pt x="751" y="2"/>
                    </a:lnTo>
                    <a:lnTo>
                      <a:pt x="716" y="0"/>
                    </a:lnTo>
                    <a:lnTo>
                      <a:pt x="682" y="0"/>
                    </a:lnTo>
                    <a:lnTo>
                      <a:pt x="647" y="0"/>
                    </a:lnTo>
                    <a:lnTo>
                      <a:pt x="612" y="2"/>
                    </a:lnTo>
                    <a:lnTo>
                      <a:pt x="578" y="4"/>
                    </a:lnTo>
                    <a:lnTo>
                      <a:pt x="544" y="7"/>
                    </a:lnTo>
                    <a:lnTo>
                      <a:pt x="511" y="10"/>
                    </a:lnTo>
                    <a:lnTo>
                      <a:pt x="479" y="16"/>
                    </a:lnTo>
                    <a:lnTo>
                      <a:pt x="447" y="21"/>
                    </a:lnTo>
                    <a:lnTo>
                      <a:pt x="417" y="26"/>
                    </a:lnTo>
                    <a:lnTo>
                      <a:pt x="386" y="34"/>
                    </a:lnTo>
                    <a:lnTo>
                      <a:pt x="357" y="41"/>
                    </a:lnTo>
                    <a:lnTo>
                      <a:pt x="328" y="49"/>
                    </a:lnTo>
                    <a:lnTo>
                      <a:pt x="301" y="58"/>
                    </a:lnTo>
                    <a:lnTo>
                      <a:pt x="273" y="67"/>
                    </a:lnTo>
                    <a:lnTo>
                      <a:pt x="248" y="78"/>
                    </a:lnTo>
                    <a:lnTo>
                      <a:pt x="223" y="89"/>
                    </a:lnTo>
                    <a:lnTo>
                      <a:pt x="200" y="100"/>
                    </a:lnTo>
                    <a:lnTo>
                      <a:pt x="177" y="112"/>
                    </a:lnTo>
                    <a:lnTo>
                      <a:pt x="156" y="124"/>
                    </a:lnTo>
                    <a:lnTo>
                      <a:pt x="136" y="137"/>
                    </a:lnTo>
                    <a:lnTo>
                      <a:pt x="117" y="151"/>
                    </a:lnTo>
                    <a:lnTo>
                      <a:pt x="99" y="165"/>
                    </a:lnTo>
                    <a:lnTo>
                      <a:pt x="82" y="180"/>
                    </a:lnTo>
                    <a:lnTo>
                      <a:pt x="67" y="194"/>
                    </a:lnTo>
                    <a:lnTo>
                      <a:pt x="54" y="209"/>
                    </a:lnTo>
                    <a:lnTo>
                      <a:pt x="41" y="225"/>
                    </a:lnTo>
                    <a:lnTo>
                      <a:pt x="30" y="241"/>
                    </a:lnTo>
                    <a:lnTo>
                      <a:pt x="21" y="257"/>
                    </a:lnTo>
                    <a:lnTo>
                      <a:pt x="14" y="274"/>
                    </a:lnTo>
                    <a:lnTo>
                      <a:pt x="7" y="291"/>
                    </a:lnTo>
                    <a:lnTo>
                      <a:pt x="3" y="308"/>
                    </a:lnTo>
                    <a:lnTo>
                      <a:pt x="1" y="324"/>
                    </a:lnTo>
                    <a:lnTo>
                      <a:pt x="0" y="342"/>
                    </a:lnTo>
                    <a:lnTo>
                      <a:pt x="0" y="647"/>
                    </a:lnTo>
                    <a:lnTo>
                      <a:pt x="1" y="629"/>
                    </a:lnTo>
                    <a:lnTo>
                      <a:pt x="3" y="612"/>
                    </a:lnTo>
                    <a:lnTo>
                      <a:pt x="7" y="595"/>
                    </a:lnTo>
                    <a:lnTo>
                      <a:pt x="14" y="578"/>
                    </a:lnTo>
                    <a:lnTo>
                      <a:pt x="21" y="561"/>
                    </a:lnTo>
                    <a:lnTo>
                      <a:pt x="30" y="546"/>
                    </a:lnTo>
                    <a:lnTo>
                      <a:pt x="41" y="530"/>
                    </a:lnTo>
                    <a:lnTo>
                      <a:pt x="54" y="514"/>
                    </a:lnTo>
                    <a:lnTo>
                      <a:pt x="67" y="499"/>
                    </a:lnTo>
                    <a:lnTo>
                      <a:pt x="82" y="484"/>
                    </a:lnTo>
                    <a:lnTo>
                      <a:pt x="99" y="469"/>
                    </a:lnTo>
                    <a:lnTo>
                      <a:pt x="117" y="456"/>
                    </a:lnTo>
                    <a:lnTo>
                      <a:pt x="136" y="442"/>
                    </a:lnTo>
                    <a:lnTo>
                      <a:pt x="156" y="429"/>
                    </a:lnTo>
                    <a:lnTo>
                      <a:pt x="177" y="416"/>
                    </a:lnTo>
                    <a:lnTo>
                      <a:pt x="200" y="405"/>
                    </a:lnTo>
                    <a:lnTo>
                      <a:pt x="223" y="393"/>
                    </a:lnTo>
                    <a:lnTo>
                      <a:pt x="248" y="383"/>
                    </a:lnTo>
                    <a:lnTo>
                      <a:pt x="273" y="372"/>
                    </a:lnTo>
                    <a:lnTo>
                      <a:pt x="301" y="363"/>
                    </a:lnTo>
                    <a:lnTo>
                      <a:pt x="328" y="354"/>
                    </a:lnTo>
                    <a:lnTo>
                      <a:pt x="357" y="346"/>
                    </a:lnTo>
                    <a:lnTo>
                      <a:pt x="386" y="338"/>
                    </a:lnTo>
                    <a:lnTo>
                      <a:pt x="417" y="331"/>
                    </a:lnTo>
                    <a:lnTo>
                      <a:pt x="447" y="325"/>
                    </a:lnTo>
                    <a:lnTo>
                      <a:pt x="479" y="320"/>
                    </a:lnTo>
                    <a:lnTo>
                      <a:pt x="511" y="315"/>
                    </a:lnTo>
                    <a:lnTo>
                      <a:pt x="544" y="312"/>
                    </a:lnTo>
                    <a:lnTo>
                      <a:pt x="578" y="309"/>
                    </a:lnTo>
                    <a:lnTo>
                      <a:pt x="612" y="306"/>
                    </a:lnTo>
                    <a:lnTo>
                      <a:pt x="647" y="304"/>
                    </a:lnTo>
                    <a:lnTo>
                      <a:pt x="682" y="304"/>
                    </a:lnTo>
                    <a:lnTo>
                      <a:pt x="716" y="304"/>
                    </a:lnTo>
                    <a:lnTo>
                      <a:pt x="751" y="306"/>
                    </a:lnTo>
                    <a:lnTo>
                      <a:pt x="786" y="309"/>
                    </a:lnTo>
                    <a:lnTo>
                      <a:pt x="820" y="312"/>
                    </a:lnTo>
                    <a:lnTo>
                      <a:pt x="852" y="315"/>
                    </a:lnTo>
                    <a:lnTo>
                      <a:pt x="885" y="320"/>
                    </a:lnTo>
                    <a:lnTo>
                      <a:pt x="916" y="325"/>
                    </a:lnTo>
                    <a:lnTo>
                      <a:pt x="947" y="331"/>
                    </a:lnTo>
                    <a:lnTo>
                      <a:pt x="977" y="338"/>
                    </a:lnTo>
                    <a:lnTo>
                      <a:pt x="1007" y="346"/>
                    </a:lnTo>
                    <a:lnTo>
                      <a:pt x="1035" y="354"/>
                    </a:lnTo>
                    <a:lnTo>
                      <a:pt x="1063" y="363"/>
                    </a:lnTo>
                    <a:lnTo>
                      <a:pt x="1090" y="372"/>
                    </a:lnTo>
                    <a:lnTo>
                      <a:pt x="1115" y="383"/>
                    </a:lnTo>
                    <a:lnTo>
                      <a:pt x="1140" y="393"/>
                    </a:lnTo>
                    <a:lnTo>
                      <a:pt x="1164" y="405"/>
                    </a:lnTo>
                    <a:lnTo>
                      <a:pt x="1187" y="416"/>
                    </a:lnTo>
                    <a:lnTo>
                      <a:pt x="1208" y="429"/>
                    </a:lnTo>
                    <a:lnTo>
                      <a:pt x="1228" y="442"/>
                    </a:lnTo>
                    <a:lnTo>
                      <a:pt x="1247" y="456"/>
                    </a:lnTo>
                    <a:lnTo>
                      <a:pt x="1265" y="469"/>
                    </a:lnTo>
                    <a:lnTo>
                      <a:pt x="1282" y="484"/>
                    </a:lnTo>
                    <a:lnTo>
                      <a:pt x="1296" y="499"/>
                    </a:lnTo>
                    <a:lnTo>
                      <a:pt x="1310" y="514"/>
                    </a:lnTo>
                    <a:lnTo>
                      <a:pt x="1323" y="530"/>
                    </a:lnTo>
                    <a:lnTo>
                      <a:pt x="1333" y="546"/>
                    </a:lnTo>
                    <a:lnTo>
                      <a:pt x="1343" y="561"/>
                    </a:lnTo>
                    <a:lnTo>
                      <a:pt x="1350" y="578"/>
                    </a:lnTo>
                    <a:lnTo>
                      <a:pt x="1356" y="595"/>
                    </a:lnTo>
                    <a:lnTo>
                      <a:pt x="1360" y="612"/>
                    </a:lnTo>
                    <a:lnTo>
                      <a:pt x="1363" y="629"/>
                    </a:lnTo>
                    <a:lnTo>
                      <a:pt x="1364" y="647"/>
                    </a:lnTo>
                    <a:lnTo>
                      <a:pt x="1364" y="342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3" name="Freeform 40"/>
              <p:cNvSpPr>
                <a:spLocks/>
              </p:cNvSpPr>
              <p:nvPr/>
            </p:nvSpPr>
            <p:spPr bwMode="auto">
              <a:xfrm>
                <a:off x="3357" y="1963"/>
                <a:ext cx="879" cy="398"/>
              </a:xfrm>
              <a:custGeom>
                <a:avLst/>
                <a:gdLst>
                  <a:gd name="T0" fmla="*/ 878 w 1515"/>
                  <a:gd name="T1" fmla="*/ 12 h 686"/>
                  <a:gd name="T2" fmla="*/ 870 w 1515"/>
                  <a:gd name="T3" fmla="*/ 45 h 686"/>
                  <a:gd name="T4" fmla="*/ 852 w 1515"/>
                  <a:gd name="T5" fmla="*/ 77 h 686"/>
                  <a:gd name="T6" fmla="*/ 826 w 1515"/>
                  <a:gd name="T7" fmla="*/ 106 h 686"/>
                  <a:gd name="T8" fmla="*/ 792 w 1515"/>
                  <a:gd name="T9" fmla="*/ 132 h 686"/>
                  <a:gd name="T10" fmla="*/ 750 w 1515"/>
                  <a:gd name="T11" fmla="*/ 157 h 686"/>
                  <a:gd name="T12" fmla="*/ 703 w 1515"/>
                  <a:gd name="T13" fmla="*/ 177 h 686"/>
                  <a:gd name="T14" fmla="*/ 649 w 1515"/>
                  <a:gd name="T15" fmla="*/ 195 h 686"/>
                  <a:gd name="T16" fmla="*/ 591 w 1515"/>
                  <a:gd name="T17" fmla="*/ 208 h 686"/>
                  <a:gd name="T18" fmla="*/ 528 w 1515"/>
                  <a:gd name="T19" fmla="*/ 217 h 686"/>
                  <a:gd name="T20" fmla="*/ 462 w 1515"/>
                  <a:gd name="T21" fmla="*/ 221 h 686"/>
                  <a:gd name="T22" fmla="*/ 417 w 1515"/>
                  <a:gd name="T23" fmla="*/ 221 h 686"/>
                  <a:gd name="T24" fmla="*/ 351 w 1515"/>
                  <a:gd name="T25" fmla="*/ 217 h 686"/>
                  <a:gd name="T26" fmla="*/ 288 w 1515"/>
                  <a:gd name="T27" fmla="*/ 208 h 686"/>
                  <a:gd name="T28" fmla="*/ 230 w 1515"/>
                  <a:gd name="T29" fmla="*/ 195 h 686"/>
                  <a:gd name="T30" fmla="*/ 176 w 1515"/>
                  <a:gd name="T31" fmla="*/ 177 h 686"/>
                  <a:gd name="T32" fmla="*/ 129 w 1515"/>
                  <a:gd name="T33" fmla="*/ 157 h 686"/>
                  <a:gd name="T34" fmla="*/ 88 w 1515"/>
                  <a:gd name="T35" fmla="*/ 132 h 686"/>
                  <a:gd name="T36" fmla="*/ 53 w 1515"/>
                  <a:gd name="T37" fmla="*/ 106 h 686"/>
                  <a:gd name="T38" fmla="*/ 27 w 1515"/>
                  <a:gd name="T39" fmla="*/ 77 h 686"/>
                  <a:gd name="T40" fmla="*/ 9 w 1515"/>
                  <a:gd name="T41" fmla="*/ 45 h 686"/>
                  <a:gd name="T42" fmla="*/ 1 w 1515"/>
                  <a:gd name="T43" fmla="*/ 12 h 686"/>
                  <a:gd name="T44" fmla="*/ 0 w 1515"/>
                  <a:gd name="T45" fmla="*/ 177 h 686"/>
                  <a:gd name="T46" fmla="*/ 5 w 1515"/>
                  <a:gd name="T47" fmla="*/ 211 h 686"/>
                  <a:gd name="T48" fmla="*/ 20 w 1515"/>
                  <a:gd name="T49" fmla="*/ 243 h 686"/>
                  <a:gd name="T50" fmla="*/ 44 w 1515"/>
                  <a:gd name="T51" fmla="*/ 273 h 686"/>
                  <a:gd name="T52" fmla="*/ 75 w 1515"/>
                  <a:gd name="T53" fmla="*/ 301 h 686"/>
                  <a:gd name="T54" fmla="*/ 114 w 1515"/>
                  <a:gd name="T55" fmla="*/ 325 h 686"/>
                  <a:gd name="T56" fmla="*/ 160 w 1515"/>
                  <a:gd name="T57" fmla="*/ 348 h 686"/>
                  <a:gd name="T58" fmla="*/ 212 w 1515"/>
                  <a:gd name="T59" fmla="*/ 366 h 686"/>
                  <a:gd name="T60" fmla="*/ 269 w 1515"/>
                  <a:gd name="T61" fmla="*/ 381 h 686"/>
                  <a:gd name="T62" fmla="*/ 330 w 1515"/>
                  <a:gd name="T63" fmla="*/ 391 h 686"/>
                  <a:gd name="T64" fmla="*/ 395 w 1515"/>
                  <a:gd name="T65" fmla="*/ 397 h 686"/>
                  <a:gd name="T66" fmla="*/ 440 w 1515"/>
                  <a:gd name="T67" fmla="*/ 398 h 686"/>
                  <a:gd name="T68" fmla="*/ 507 w 1515"/>
                  <a:gd name="T69" fmla="*/ 396 h 686"/>
                  <a:gd name="T70" fmla="*/ 570 w 1515"/>
                  <a:gd name="T71" fmla="*/ 388 h 686"/>
                  <a:gd name="T72" fmla="*/ 630 w 1515"/>
                  <a:gd name="T73" fmla="*/ 376 h 686"/>
                  <a:gd name="T74" fmla="*/ 686 w 1515"/>
                  <a:gd name="T75" fmla="*/ 360 h 686"/>
                  <a:gd name="T76" fmla="*/ 735 w 1515"/>
                  <a:gd name="T77" fmla="*/ 340 h 686"/>
                  <a:gd name="T78" fmla="*/ 779 w 1515"/>
                  <a:gd name="T79" fmla="*/ 317 h 686"/>
                  <a:gd name="T80" fmla="*/ 816 w 1515"/>
                  <a:gd name="T81" fmla="*/ 292 h 686"/>
                  <a:gd name="T82" fmla="*/ 844 w 1515"/>
                  <a:gd name="T83" fmla="*/ 263 h 686"/>
                  <a:gd name="T84" fmla="*/ 865 w 1515"/>
                  <a:gd name="T85" fmla="*/ 232 h 686"/>
                  <a:gd name="T86" fmla="*/ 877 w 1515"/>
                  <a:gd name="T87" fmla="*/ 200 h 686"/>
                  <a:gd name="T88" fmla="*/ 879 w 1515"/>
                  <a:gd name="T89" fmla="*/ 0 h 68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515"/>
                  <a:gd name="T136" fmla="*/ 0 h 686"/>
                  <a:gd name="T137" fmla="*/ 1515 w 1515"/>
                  <a:gd name="T138" fmla="*/ 686 h 68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515" h="686">
                    <a:moveTo>
                      <a:pt x="1515" y="0"/>
                    </a:moveTo>
                    <a:lnTo>
                      <a:pt x="1515" y="0"/>
                    </a:lnTo>
                    <a:lnTo>
                      <a:pt x="1514" y="21"/>
                    </a:lnTo>
                    <a:lnTo>
                      <a:pt x="1511" y="40"/>
                    </a:lnTo>
                    <a:lnTo>
                      <a:pt x="1507" y="59"/>
                    </a:lnTo>
                    <a:lnTo>
                      <a:pt x="1500" y="78"/>
                    </a:lnTo>
                    <a:lnTo>
                      <a:pt x="1491" y="96"/>
                    </a:lnTo>
                    <a:lnTo>
                      <a:pt x="1482" y="114"/>
                    </a:lnTo>
                    <a:lnTo>
                      <a:pt x="1469" y="132"/>
                    </a:lnTo>
                    <a:lnTo>
                      <a:pt x="1455" y="149"/>
                    </a:lnTo>
                    <a:lnTo>
                      <a:pt x="1441" y="165"/>
                    </a:lnTo>
                    <a:lnTo>
                      <a:pt x="1424" y="182"/>
                    </a:lnTo>
                    <a:lnTo>
                      <a:pt x="1406" y="198"/>
                    </a:lnTo>
                    <a:lnTo>
                      <a:pt x="1386" y="213"/>
                    </a:lnTo>
                    <a:lnTo>
                      <a:pt x="1365" y="228"/>
                    </a:lnTo>
                    <a:lnTo>
                      <a:pt x="1343" y="243"/>
                    </a:lnTo>
                    <a:lnTo>
                      <a:pt x="1319" y="256"/>
                    </a:lnTo>
                    <a:lnTo>
                      <a:pt x="1293" y="270"/>
                    </a:lnTo>
                    <a:lnTo>
                      <a:pt x="1267" y="282"/>
                    </a:lnTo>
                    <a:lnTo>
                      <a:pt x="1240" y="294"/>
                    </a:lnTo>
                    <a:lnTo>
                      <a:pt x="1211" y="305"/>
                    </a:lnTo>
                    <a:lnTo>
                      <a:pt x="1182" y="317"/>
                    </a:lnTo>
                    <a:lnTo>
                      <a:pt x="1150" y="326"/>
                    </a:lnTo>
                    <a:lnTo>
                      <a:pt x="1119" y="336"/>
                    </a:lnTo>
                    <a:lnTo>
                      <a:pt x="1086" y="343"/>
                    </a:lnTo>
                    <a:lnTo>
                      <a:pt x="1052" y="352"/>
                    </a:lnTo>
                    <a:lnTo>
                      <a:pt x="1019" y="358"/>
                    </a:lnTo>
                    <a:lnTo>
                      <a:pt x="983" y="364"/>
                    </a:lnTo>
                    <a:lnTo>
                      <a:pt x="947" y="370"/>
                    </a:lnTo>
                    <a:lnTo>
                      <a:pt x="910" y="374"/>
                    </a:lnTo>
                    <a:lnTo>
                      <a:pt x="873" y="377"/>
                    </a:lnTo>
                    <a:lnTo>
                      <a:pt x="836" y="379"/>
                    </a:lnTo>
                    <a:lnTo>
                      <a:pt x="797" y="381"/>
                    </a:lnTo>
                    <a:lnTo>
                      <a:pt x="758" y="381"/>
                    </a:lnTo>
                    <a:lnTo>
                      <a:pt x="719" y="381"/>
                    </a:lnTo>
                    <a:lnTo>
                      <a:pt x="680" y="379"/>
                    </a:lnTo>
                    <a:lnTo>
                      <a:pt x="642" y="377"/>
                    </a:lnTo>
                    <a:lnTo>
                      <a:pt x="605" y="374"/>
                    </a:lnTo>
                    <a:lnTo>
                      <a:pt x="568" y="370"/>
                    </a:lnTo>
                    <a:lnTo>
                      <a:pt x="533" y="364"/>
                    </a:lnTo>
                    <a:lnTo>
                      <a:pt x="497" y="358"/>
                    </a:lnTo>
                    <a:lnTo>
                      <a:pt x="463" y="352"/>
                    </a:lnTo>
                    <a:lnTo>
                      <a:pt x="429" y="343"/>
                    </a:lnTo>
                    <a:lnTo>
                      <a:pt x="397" y="336"/>
                    </a:lnTo>
                    <a:lnTo>
                      <a:pt x="365" y="326"/>
                    </a:lnTo>
                    <a:lnTo>
                      <a:pt x="334" y="317"/>
                    </a:lnTo>
                    <a:lnTo>
                      <a:pt x="304" y="305"/>
                    </a:lnTo>
                    <a:lnTo>
                      <a:pt x="276" y="294"/>
                    </a:lnTo>
                    <a:lnTo>
                      <a:pt x="248" y="282"/>
                    </a:lnTo>
                    <a:lnTo>
                      <a:pt x="222" y="270"/>
                    </a:lnTo>
                    <a:lnTo>
                      <a:pt x="197" y="256"/>
                    </a:lnTo>
                    <a:lnTo>
                      <a:pt x="173" y="243"/>
                    </a:lnTo>
                    <a:lnTo>
                      <a:pt x="151" y="228"/>
                    </a:lnTo>
                    <a:lnTo>
                      <a:pt x="130" y="213"/>
                    </a:lnTo>
                    <a:lnTo>
                      <a:pt x="110" y="198"/>
                    </a:lnTo>
                    <a:lnTo>
                      <a:pt x="92" y="182"/>
                    </a:lnTo>
                    <a:lnTo>
                      <a:pt x="75" y="165"/>
                    </a:lnTo>
                    <a:lnTo>
                      <a:pt x="60" y="149"/>
                    </a:lnTo>
                    <a:lnTo>
                      <a:pt x="46" y="132"/>
                    </a:lnTo>
                    <a:lnTo>
                      <a:pt x="34" y="114"/>
                    </a:lnTo>
                    <a:lnTo>
                      <a:pt x="24" y="96"/>
                    </a:lnTo>
                    <a:lnTo>
                      <a:pt x="16" y="78"/>
                    </a:lnTo>
                    <a:lnTo>
                      <a:pt x="9" y="59"/>
                    </a:lnTo>
                    <a:lnTo>
                      <a:pt x="4" y="40"/>
                    </a:lnTo>
                    <a:lnTo>
                      <a:pt x="1" y="21"/>
                    </a:lnTo>
                    <a:lnTo>
                      <a:pt x="0" y="0"/>
                    </a:lnTo>
                    <a:lnTo>
                      <a:pt x="0" y="305"/>
                    </a:lnTo>
                    <a:lnTo>
                      <a:pt x="1" y="325"/>
                    </a:lnTo>
                    <a:lnTo>
                      <a:pt x="4" y="344"/>
                    </a:lnTo>
                    <a:lnTo>
                      <a:pt x="9" y="363"/>
                    </a:lnTo>
                    <a:lnTo>
                      <a:pt x="16" y="382"/>
                    </a:lnTo>
                    <a:lnTo>
                      <a:pt x="24" y="400"/>
                    </a:lnTo>
                    <a:lnTo>
                      <a:pt x="34" y="418"/>
                    </a:lnTo>
                    <a:lnTo>
                      <a:pt x="46" y="436"/>
                    </a:lnTo>
                    <a:lnTo>
                      <a:pt x="60" y="453"/>
                    </a:lnTo>
                    <a:lnTo>
                      <a:pt x="75" y="470"/>
                    </a:lnTo>
                    <a:lnTo>
                      <a:pt x="92" y="487"/>
                    </a:lnTo>
                    <a:lnTo>
                      <a:pt x="110" y="503"/>
                    </a:lnTo>
                    <a:lnTo>
                      <a:pt x="130" y="518"/>
                    </a:lnTo>
                    <a:lnTo>
                      <a:pt x="151" y="532"/>
                    </a:lnTo>
                    <a:lnTo>
                      <a:pt x="173" y="547"/>
                    </a:lnTo>
                    <a:lnTo>
                      <a:pt x="197" y="561"/>
                    </a:lnTo>
                    <a:lnTo>
                      <a:pt x="222" y="575"/>
                    </a:lnTo>
                    <a:lnTo>
                      <a:pt x="248" y="586"/>
                    </a:lnTo>
                    <a:lnTo>
                      <a:pt x="276" y="599"/>
                    </a:lnTo>
                    <a:lnTo>
                      <a:pt x="304" y="610"/>
                    </a:lnTo>
                    <a:lnTo>
                      <a:pt x="334" y="621"/>
                    </a:lnTo>
                    <a:lnTo>
                      <a:pt x="365" y="631"/>
                    </a:lnTo>
                    <a:lnTo>
                      <a:pt x="397" y="640"/>
                    </a:lnTo>
                    <a:lnTo>
                      <a:pt x="429" y="648"/>
                    </a:lnTo>
                    <a:lnTo>
                      <a:pt x="463" y="656"/>
                    </a:lnTo>
                    <a:lnTo>
                      <a:pt x="497" y="663"/>
                    </a:lnTo>
                    <a:lnTo>
                      <a:pt x="533" y="669"/>
                    </a:lnTo>
                    <a:lnTo>
                      <a:pt x="568" y="674"/>
                    </a:lnTo>
                    <a:lnTo>
                      <a:pt x="605" y="678"/>
                    </a:lnTo>
                    <a:lnTo>
                      <a:pt x="642" y="682"/>
                    </a:lnTo>
                    <a:lnTo>
                      <a:pt x="680" y="684"/>
                    </a:lnTo>
                    <a:lnTo>
                      <a:pt x="719" y="686"/>
                    </a:lnTo>
                    <a:lnTo>
                      <a:pt x="758" y="686"/>
                    </a:lnTo>
                    <a:lnTo>
                      <a:pt x="797" y="686"/>
                    </a:lnTo>
                    <a:lnTo>
                      <a:pt x="836" y="684"/>
                    </a:lnTo>
                    <a:lnTo>
                      <a:pt x="873" y="682"/>
                    </a:lnTo>
                    <a:lnTo>
                      <a:pt x="910" y="678"/>
                    </a:lnTo>
                    <a:lnTo>
                      <a:pt x="947" y="674"/>
                    </a:lnTo>
                    <a:lnTo>
                      <a:pt x="983" y="669"/>
                    </a:lnTo>
                    <a:lnTo>
                      <a:pt x="1019" y="663"/>
                    </a:lnTo>
                    <a:lnTo>
                      <a:pt x="1052" y="656"/>
                    </a:lnTo>
                    <a:lnTo>
                      <a:pt x="1086" y="648"/>
                    </a:lnTo>
                    <a:lnTo>
                      <a:pt x="1119" y="640"/>
                    </a:lnTo>
                    <a:lnTo>
                      <a:pt x="1150" y="631"/>
                    </a:lnTo>
                    <a:lnTo>
                      <a:pt x="1182" y="621"/>
                    </a:lnTo>
                    <a:lnTo>
                      <a:pt x="1211" y="610"/>
                    </a:lnTo>
                    <a:lnTo>
                      <a:pt x="1240" y="599"/>
                    </a:lnTo>
                    <a:lnTo>
                      <a:pt x="1267" y="586"/>
                    </a:lnTo>
                    <a:lnTo>
                      <a:pt x="1293" y="575"/>
                    </a:lnTo>
                    <a:lnTo>
                      <a:pt x="1319" y="561"/>
                    </a:lnTo>
                    <a:lnTo>
                      <a:pt x="1343" y="547"/>
                    </a:lnTo>
                    <a:lnTo>
                      <a:pt x="1365" y="532"/>
                    </a:lnTo>
                    <a:lnTo>
                      <a:pt x="1386" y="518"/>
                    </a:lnTo>
                    <a:lnTo>
                      <a:pt x="1406" y="503"/>
                    </a:lnTo>
                    <a:lnTo>
                      <a:pt x="1424" y="487"/>
                    </a:lnTo>
                    <a:lnTo>
                      <a:pt x="1441" y="470"/>
                    </a:lnTo>
                    <a:lnTo>
                      <a:pt x="1455" y="453"/>
                    </a:lnTo>
                    <a:lnTo>
                      <a:pt x="1469" y="436"/>
                    </a:lnTo>
                    <a:lnTo>
                      <a:pt x="1482" y="418"/>
                    </a:lnTo>
                    <a:lnTo>
                      <a:pt x="1491" y="400"/>
                    </a:lnTo>
                    <a:lnTo>
                      <a:pt x="1500" y="382"/>
                    </a:lnTo>
                    <a:lnTo>
                      <a:pt x="1507" y="363"/>
                    </a:lnTo>
                    <a:lnTo>
                      <a:pt x="1511" y="344"/>
                    </a:lnTo>
                    <a:lnTo>
                      <a:pt x="1514" y="325"/>
                    </a:lnTo>
                    <a:lnTo>
                      <a:pt x="1515" y="305"/>
                    </a:lnTo>
                    <a:lnTo>
                      <a:pt x="1515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BFBFB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4" name="Freeform 41"/>
              <p:cNvSpPr>
                <a:spLocks noEditPoints="1"/>
              </p:cNvSpPr>
              <p:nvPr/>
            </p:nvSpPr>
            <p:spPr bwMode="auto">
              <a:xfrm>
                <a:off x="3357" y="1743"/>
                <a:ext cx="879" cy="441"/>
              </a:xfrm>
              <a:custGeom>
                <a:avLst/>
                <a:gdLst>
                  <a:gd name="T0" fmla="*/ 372 w 1515"/>
                  <a:gd name="T1" fmla="*/ 2 h 761"/>
                  <a:gd name="T2" fmla="*/ 269 w 1515"/>
                  <a:gd name="T3" fmla="*/ 17 h 761"/>
                  <a:gd name="T4" fmla="*/ 176 w 1515"/>
                  <a:gd name="T5" fmla="*/ 44 h 761"/>
                  <a:gd name="T6" fmla="*/ 100 w 1515"/>
                  <a:gd name="T7" fmla="*/ 80 h 761"/>
                  <a:gd name="T8" fmla="*/ 44 w 1515"/>
                  <a:gd name="T9" fmla="*/ 125 h 761"/>
                  <a:gd name="T10" fmla="*/ 9 w 1515"/>
                  <a:gd name="T11" fmla="*/ 176 h 761"/>
                  <a:gd name="T12" fmla="*/ 0 w 1515"/>
                  <a:gd name="T13" fmla="*/ 220 h 761"/>
                  <a:gd name="T14" fmla="*/ 14 w 1515"/>
                  <a:gd name="T15" fmla="*/ 276 h 761"/>
                  <a:gd name="T16" fmla="*/ 53 w 1515"/>
                  <a:gd name="T17" fmla="*/ 326 h 761"/>
                  <a:gd name="T18" fmla="*/ 114 w 1515"/>
                  <a:gd name="T19" fmla="*/ 369 h 761"/>
                  <a:gd name="T20" fmla="*/ 194 w 1515"/>
                  <a:gd name="T21" fmla="*/ 404 h 761"/>
                  <a:gd name="T22" fmla="*/ 288 w 1515"/>
                  <a:gd name="T23" fmla="*/ 428 h 761"/>
                  <a:gd name="T24" fmla="*/ 395 w 1515"/>
                  <a:gd name="T25" fmla="*/ 440 h 761"/>
                  <a:gd name="T26" fmla="*/ 485 w 1515"/>
                  <a:gd name="T27" fmla="*/ 440 h 761"/>
                  <a:gd name="T28" fmla="*/ 591 w 1515"/>
                  <a:gd name="T29" fmla="*/ 428 h 761"/>
                  <a:gd name="T30" fmla="*/ 686 w 1515"/>
                  <a:gd name="T31" fmla="*/ 404 h 761"/>
                  <a:gd name="T32" fmla="*/ 765 w 1515"/>
                  <a:gd name="T33" fmla="*/ 369 h 761"/>
                  <a:gd name="T34" fmla="*/ 826 w 1515"/>
                  <a:gd name="T35" fmla="*/ 326 h 761"/>
                  <a:gd name="T36" fmla="*/ 865 w 1515"/>
                  <a:gd name="T37" fmla="*/ 276 h 761"/>
                  <a:gd name="T38" fmla="*/ 879 w 1515"/>
                  <a:gd name="T39" fmla="*/ 220 h 761"/>
                  <a:gd name="T40" fmla="*/ 870 w 1515"/>
                  <a:gd name="T41" fmla="*/ 176 h 761"/>
                  <a:gd name="T42" fmla="*/ 836 w 1515"/>
                  <a:gd name="T43" fmla="*/ 125 h 761"/>
                  <a:gd name="T44" fmla="*/ 779 w 1515"/>
                  <a:gd name="T45" fmla="*/ 80 h 761"/>
                  <a:gd name="T46" fmla="*/ 703 w 1515"/>
                  <a:gd name="T47" fmla="*/ 44 h 761"/>
                  <a:gd name="T48" fmla="*/ 610 w 1515"/>
                  <a:gd name="T49" fmla="*/ 17 h 761"/>
                  <a:gd name="T50" fmla="*/ 507 w 1515"/>
                  <a:gd name="T51" fmla="*/ 2 h 761"/>
                  <a:gd name="T52" fmla="*/ 440 w 1515"/>
                  <a:gd name="T53" fmla="*/ 419 h 761"/>
                  <a:gd name="T54" fmla="*/ 360 w 1515"/>
                  <a:gd name="T55" fmla="*/ 415 h 761"/>
                  <a:gd name="T56" fmla="*/ 268 w 1515"/>
                  <a:gd name="T57" fmla="*/ 399 h 761"/>
                  <a:gd name="T58" fmla="*/ 188 w 1515"/>
                  <a:gd name="T59" fmla="*/ 374 h 761"/>
                  <a:gd name="T60" fmla="*/ 123 w 1515"/>
                  <a:gd name="T61" fmla="*/ 340 h 761"/>
                  <a:gd name="T62" fmla="*/ 75 w 1515"/>
                  <a:gd name="T63" fmla="*/ 298 h 761"/>
                  <a:gd name="T64" fmla="*/ 48 w 1515"/>
                  <a:gd name="T65" fmla="*/ 250 h 761"/>
                  <a:gd name="T66" fmla="*/ 45 w 1515"/>
                  <a:gd name="T67" fmla="*/ 210 h 761"/>
                  <a:gd name="T68" fmla="*/ 62 w 1515"/>
                  <a:gd name="T69" fmla="*/ 162 h 761"/>
                  <a:gd name="T70" fmla="*/ 102 w 1515"/>
                  <a:gd name="T71" fmla="*/ 118 h 761"/>
                  <a:gd name="T72" fmla="*/ 160 w 1515"/>
                  <a:gd name="T73" fmla="*/ 80 h 761"/>
                  <a:gd name="T74" fmla="*/ 234 w 1515"/>
                  <a:gd name="T75" fmla="*/ 50 h 761"/>
                  <a:gd name="T76" fmla="*/ 322 w 1515"/>
                  <a:gd name="T77" fmla="*/ 31 h 761"/>
                  <a:gd name="T78" fmla="*/ 419 w 1515"/>
                  <a:gd name="T79" fmla="*/ 22 h 761"/>
                  <a:gd name="T80" fmla="*/ 500 w 1515"/>
                  <a:gd name="T81" fmla="*/ 24 h 761"/>
                  <a:gd name="T82" fmla="*/ 594 w 1515"/>
                  <a:gd name="T83" fmla="*/ 37 h 761"/>
                  <a:gd name="T84" fmla="*/ 677 w 1515"/>
                  <a:gd name="T85" fmla="*/ 61 h 761"/>
                  <a:gd name="T86" fmla="*/ 745 w 1515"/>
                  <a:gd name="T87" fmla="*/ 94 h 761"/>
                  <a:gd name="T88" fmla="*/ 796 w 1515"/>
                  <a:gd name="T89" fmla="*/ 134 h 761"/>
                  <a:gd name="T90" fmla="*/ 827 w 1515"/>
                  <a:gd name="T91" fmla="*/ 181 h 761"/>
                  <a:gd name="T92" fmla="*/ 835 w 1515"/>
                  <a:gd name="T93" fmla="*/ 220 h 761"/>
                  <a:gd name="T94" fmla="*/ 823 w 1515"/>
                  <a:gd name="T95" fmla="*/ 270 h 761"/>
                  <a:gd name="T96" fmla="*/ 788 w 1515"/>
                  <a:gd name="T97" fmla="*/ 315 h 761"/>
                  <a:gd name="T98" fmla="*/ 733 w 1515"/>
                  <a:gd name="T99" fmla="*/ 354 h 761"/>
                  <a:gd name="T100" fmla="*/ 661 w 1515"/>
                  <a:gd name="T101" fmla="*/ 385 h 761"/>
                  <a:gd name="T102" fmla="*/ 576 w 1515"/>
                  <a:gd name="T103" fmla="*/ 407 h 761"/>
                  <a:gd name="T104" fmla="*/ 480 w 1515"/>
                  <a:gd name="T105" fmla="*/ 418 h 761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515"/>
                  <a:gd name="T160" fmla="*/ 0 h 761"/>
                  <a:gd name="T161" fmla="*/ 1515 w 1515"/>
                  <a:gd name="T162" fmla="*/ 761 h 761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515" h="761">
                    <a:moveTo>
                      <a:pt x="758" y="0"/>
                    </a:moveTo>
                    <a:lnTo>
                      <a:pt x="758" y="0"/>
                    </a:lnTo>
                    <a:lnTo>
                      <a:pt x="719" y="0"/>
                    </a:lnTo>
                    <a:lnTo>
                      <a:pt x="680" y="2"/>
                    </a:lnTo>
                    <a:lnTo>
                      <a:pt x="642" y="4"/>
                    </a:lnTo>
                    <a:lnTo>
                      <a:pt x="605" y="7"/>
                    </a:lnTo>
                    <a:lnTo>
                      <a:pt x="568" y="11"/>
                    </a:lnTo>
                    <a:lnTo>
                      <a:pt x="533" y="17"/>
                    </a:lnTo>
                    <a:lnTo>
                      <a:pt x="497" y="23"/>
                    </a:lnTo>
                    <a:lnTo>
                      <a:pt x="463" y="29"/>
                    </a:lnTo>
                    <a:lnTo>
                      <a:pt x="429" y="37"/>
                    </a:lnTo>
                    <a:lnTo>
                      <a:pt x="397" y="45"/>
                    </a:lnTo>
                    <a:lnTo>
                      <a:pt x="365" y="55"/>
                    </a:lnTo>
                    <a:lnTo>
                      <a:pt x="334" y="64"/>
                    </a:lnTo>
                    <a:lnTo>
                      <a:pt x="304" y="76"/>
                    </a:lnTo>
                    <a:lnTo>
                      <a:pt x="276" y="86"/>
                    </a:lnTo>
                    <a:lnTo>
                      <a:pt x="248" y="99"/>
                    </a:lnTo>
                    <a:lnTo>
                      <a:pt x="222" y="111"/>
                    </a:lnTo>
                    <a:lnTo>
                      <a:pt x="197" y="124"/>
                    </a:lnTo>
                    <a:lnTo>
                      <a:pt x="173" y="138"/>
                    </a:lnTo>
                    <a:lnTo>
                      <a:pt x="151" y="153"/>
                    </a:lnTo>
                    <a:lnTo>
                      <a:pt x="130" y="168"/>
                    </a:lnTo>
                    <a:lnTo>
                      <a:pt x="110" y="183"/>
                    </a:lnTo>
                    <a:lnTo>
                      <a:pt x="92" y="198"/>
                    </a:lnTo>
                    <a:lnTo>
                      <a:pt x="75" y="215"/>
                    </a:lnTo>
                    <a:lnTo>
                      <a:pt x="60" y="232"/>
                    </a:lnTo>
                    <a:lnTo>
                      <a:pt x="46" y="249"/>
                    </a:lnTo>
                    <a:lnTo>
                      <a:pt x="34" y="267"/>
                    </a:lnTo>
                    <a:lnTo>
                      <a:pt x="24" y="285"/>
                    </a:lnTo>
                    <a:lnTo>
                      <a:pt x="16" y="303"/>
                    </a:lnTo>
                    <a:lnTo>
                      <a:pt x="9" y="322"/>
                    </a:lnTo>
                    <a:lnTo>
                      <a:pt x="4" y="341"/>
                    </a:lnTo>
                    <a:lnTo>
                      <a:pt x="1" y="360"/>
                    </a:lnTo>
                    <a:lnTo>
                      <a:pt x="0" y="380"/>
                    </a:lnTo>
                    <a:lnTo>
                      <a:pt x="1" y="401"/>
                    </a:lnTo>
                    <a:lnTo>
                      <a:pt x="4" y="420"/>
                    </a:lnTo>
                    <a:lnTo>
                      <a:pt x="9" y="439"/>
                    </a:lnTo>
                    <a:lnTo>
                      <a:pt x="16" y="458"/>
                    </a:lnTo>
                    <a:lnTo>
                      <a:pt x="24" y="476"/>
                    </a:lnTo>
                    <a:lnTo>
                      <a:pt x="34" y="494"/>
                    </a:lnTo>
                    <a:lnTo>
                      <a:pt x="46" y="512"/>
                    </a:lnTo>
                    <a:lnTo>
                      <a:pt x="60" y="529"/>
                    </a:lnTo>
                    <a:lnTo>
                      <a:pt x="75" y="545"/>
                    </a:lnTo>
                    <a:lnTo>
                      <a:pt x="92" y="562"/>
                    </a:lnTo>
                    <a:lnTo>
                      <a:pt x="110" y="578"/>
                    </a:lnTo>
                    <a:lnTo>
                      <a:pt x="130" y="593"/>
                    </a:lnTo>
                    <a:lnTo>
                      <a:pt x="151" y="608"/>
                    </a:lnTo>
                    <a:lnTo>
                      <a:pt x="173" y="623"/>
                    </a:lnTo>
                    <a:lnTo>
                      <a:pt x="197" y="636"/>
                    </a:lnTo>
                    <a:lnTo>
                      <a:pt x="222" y="650"/>
                    </a:lnTo>
                    <a:lnTo>
                      <a:pt x="248" y="662"/>
                    </a:lnTo>
                    <a:lnTo>
                      <a:pt x="276" y="674"/>
                    </a:lnTo>
                    <a:lnTo>
                      <a:pt x="304" y="685"/>
                    </a:lnTo>
                    <a:lnTo>
                      <a:pt x="334" y="697"/>
                    </a:lnTo>
                    <a:lnTo>
                      <a:pt x="365" y="706"/>
                    </a:lnTo>
                    <a:lnTo>
                      <a:pt x="397" y="716"/>
                    </a:lnTo>
                    <a:lnTo>
                      <a:pt x="429" y="723"/>
                    </a:lnTo>
                    <a:lnTo>
                      <a:pt x="463" y="732"/>
                    </a:lnTo>
                    <a:lnTo>
                      <a:pt x="497" y="738"/>
                    </a:lnTo>
                    <a:lnTo>
                      <a:pt x="533" y="744"/>
                    </a:lnTo>
                    <a:lnTo>
                      <a:pt x="568" y="750"/>
                    </a:lnTo>
                    <a:lnTo>
                      <a:pt x="605" y="754"/>
                    </a:lnTo>
                    <a:lnTo>
                      <a:pt x="642" y="757"/>
                    </a:lnTo>
                    <a:lnTo>
                      <a:pt x="680" y="759"/>
                    </a:lnTo>
                    <a:lnTo>
                      <a:pt x="719" y="761"/>
                    </a:lnTo>
                    <a:lnTo>
                      <a:pt x="758" y="761"/>
                    </a:lnTo>
                    <a:lnTo>
                      <a:pt x="797" y="761"/>
                    </a:lnTo>
                    <a:lnTo>
                      <a:pt x="836" y="759"/>
                    </a:lnTo>
                    <a:lnTo>
                      <a:pt x="873" y="757"/>
                    </a:lnTo>
                    <a:lnTo>
                      <a:pt x="910" y="754"/>
                    </a:lnTo>
                    <a:lnTo>
                      <a:pt x="947" y="750"/>
                    </a:lnTo>
                    <a:lnTo>
                      <a:pt x="983" y="744"/>
                    </a:lnTo>
                    <a:lnTo>
                      <a:pt x="1019" y="738"/>
                    </a:lnTo>
                    <a:lnTo>
                      <a:pt x="1052" y="732"/>
                    </a:lnTo>
                    <a:lnTo>
                      <a:pt x="1086" y="723"/>
                    </a:lnTo>
                    <a:lnTo>
                      <a:pt x="1119" y="716"/>
                    </a:lnTo>
                    <a:lnTo>
                      <a:pt x="1150" y="706"/>
                    </a:lnTo>
                    <a:lnTo>
                      <a:pt x="1182" y="697"/>
                    </a:lnTo>
                    <a:lnTo>
                      <a:pt x="1211" y="685"/>
                    </a:lnTo>
                    <a:lnTo>
                      <a:pt x="1240" y="674"/>
                    </a:lnTo>
                    <a:lnTo>
                      <a:pt x="1267" y="662"/>
                    </a:lnTo>
                    <a:lnTo>
                      <a:pt x="1293" y="650"/>
                    </a:lnTo>
                    <a:lnTo>
                      <a:pt x="1319" y="636"/>
                    </a:lnTo>
                    <a:lnTo>
                      <a:pt x="1343" y="623"/>
                    </a:lnTo>
                    <a:lnTo>
                      <a:pt x="1365" y="608"/>
                    </a:lnTo>
                    <a:lnTo>
                      <a:pt x="1386" y="593"/>
                    </a:lnTo>
                    <a:lnTo>
                      <a:pt x="1406" y="578"/>
                    </a:lnTo>
                    <a:lnTo>
                      <a:pt x="1424" y="562"/>
                    </a:lnTo>
                    <a:lnTo>
                      <a:pt x="1441" y="545"/>
                    </a:lnTo>
                    <a:lnTo>
                      <a:pt x="1455" y="529"/>
                    </a:lnTo>
                    <a:lnTo>
                      <a:pt x="1469" y="512"/>
                    </a:lnTo>
                    <a:lnTo>
                      <a:pt x="1482" y="494"/>
                    </a:lnTo>
                    <a:lnTo>
                      <a:pt x="1491" y="476"/>
                    </a:lnTo>
                    <a:lnTo>
                      <a:pt x="1500" y="458"/>
                    </a:lnTo>
                    <a:lnTo>
                      <a:pt x="1507" y="439"/>
                    </a:lnTo>
                    <a:lnTo>
                      <a:pt x="1511" y="420"/>
                    </a:lnTo>
                    <a:lnTo>
                      <a:pt x="1514" y="401"/>
                    </a:lnTo>
                    <a:lnTo>
                      <a:pt x="1515" y="380"/>
                    </a:lnTo>
                    <a:lnTo>
                      <a:pt x="1514" y="360"/>
                    </a:lnTo>
                    <a:lnTo>
                      <a:pt x="1511" y="341"/>
                    </a:lnTo>
                    <a:lnTo>
                      <a:pt x="1507" y="322"/>
                    </a:lnTo>
                    <a:lnTo>
                      <a:pt x="1500" y="303"/>
                    </a:lnTo>
                    <a:lnTo>
                      <a:pt x="1491" y="285"/>
                    </a:lnTo>
                    <a:lnTo>
                      <a:pt x="1482" y="267"/>
                    </a:lnTo>
                    <a:lnTo>
                      <a:pt x="1469" y="249"/>
                    </a:lnTo>
                    <a:lnTo>
                      <a:pt x="1455" y="232"/>
                    </a:lnTo>
                    <a:lnTo>
                      <a:pt x="1441" y="215"/>
                    </a:lnTo>
                    <a:lnTo>
                      <a:pt x="1424" y="198"/>
                    </a:lnTo>
                    <a:lnTo>
                      <a:pt x="1406" y="183"/>
                    </a:lnTo>
                    <a:lnTo>
                      <a:pt x="1386" y="168"/>
                    </a:lnTo>
                    <a:lnTo>
                      <a:pt x="1365" y="153"/>
                    </a:lnTo>
                    <a:lnTo>
                      <a:pt x="1343" y="138"/>
                    </a:lnTo>
                    <a:lnTo>
                      <a:pt x="1319" y="124"/>
                    </a:lnTo>
                    <a:lnTo>
                      <a:pt x="1293" y="111"/>
                    </a:lnTo>
                    <a:lnTo>
                      <a:pt x="1267" y="99"/>
                    </a:lnTo>
                    <a:lnTo>
                      <a:pt x="1240" y="86"/>
                    </a:lnTo>
                    <a:lnTo>
                      <a:pt x="1211" y="76"/>
                    </a:lnTo>
                    <a:lnTo>
                      <a:pt x="1182" y="64"/>
                    </a:lnTo>
                    <a:lnTo>
                      <a:pt x="1150" y="55"/>
                    </a:lnTo>
                    <a:lnTo>
                      <a:pt x="1119" y="45"/>
                    </a:lnTo>
                    <a:lnTo>
                      <a:pt x="1086" y="37"/>
                    </a:lnTo>
                    <a:lnTo>
                      <a:pt x="1052" y="29"/>
                    </a:lnTo>
                    <a:lnTo>
                      <a:pt x="1019" y="23"/>
                    </a:lnTo>
                    <a:lnTo>
                      <a:pt x="983" y="17"/>
                    </a:lnTo>
                    <a:lnTo>
                      <a:pt x="947" y="11"/>
                    </a:lnTo>
                    <a:lnTo>
                      <a:pt x="910" y="7"/>
                    </a:lnTo>
                    <a:lnTo>
                      <a:pt x="873" y="4"/>
                    </a:lnTo>
                    <a:lnTo>
                      <a:pt x="836" y="2"/>
                    </a:lnTo>
                    <a:lnTo>
                      <a:pt x="797" y="0"/>
                    </a:lnTo>
                    <a:lnTo>
                      <a:pt x="758" y="0"/>
                    </a:lnTo>
                    <a:close/>
                    <a:moveTo>
                      <a:pt x="758" y="723"/>
                    </a:moveTo>
                    <a:lnTo>
                      <a:pt x="758" y="723"/>
                    </a:lnTo>
                    <a:lnTo>
                      <a:pt x="723" y="723"/>
                    </a:lnTo>
                    <a:lnTo>
                      <a:pt x="688" y="721"/>
                    </a:lnTo>
                    <a:lnTo>
                      <a:pt x="654" y="719"/>
                    </a:lnTo>
                    <a:lnTo>
                      <a:pt x="620" y="716"/>
                    </a:lnTo>
                    <a:lnTo>
                      <a:pt x="587" y="713"/>
                    </a:lnTo>
                    <a:lnTo>
                      <a:pt x="555" y="707"/>
                    </a:lnTo>
                    <a:lnTo>
                      <a:pt x="523" y="702"/>
                    </a:lnTo>
                    <a:lnTo>
                      <a:pt x="493" y="697"/>
                    </a:lnTo>
                    <a:lnTo>
                      <a:pt x="462" y="689"/>
                    </a:lnTo>
                    <a:lnTo>
                      <a:pt x="433" y="682"/>
                    </a:lnTo>
                    <a:lnTo>
                      <a:pt x="404" y="673"/>
                    </a:lnTo>
                    <a:lnTo>
                      <a:pt x="377" y="665"/>
                    </a:lnTo>
                    <a:lnTo>
                      <a:pt x="349" y="655"/>
                    </a:lnTo>
                    <a:lnTo>
                      <a:pt x="324" y="645"/>
                    </a:lnTo>
                    <a:lnTo>
                      <a:pt x="299" y="634"/>
                    </a:lnTo>
                    <a:lnTo>
                      <a:pt x="276" y="623"/>
                    </a:lnTo>
                    <a:lnTo>
                      <a:pt x="253" y="611"/>
                    </a:lnTo>
                    <a:lnTo>
                      <a:pt x="232" y="598"/>
                    </a:lnTo>
                    <a:lnTo>
                      <a:pt x="212" y="586"/>
                    </a:lnTo>
                    <a:lnTo>
                      <a:pt x="193" y="572"/>
                    </a:lnTo>
                    <a:lnTo>
                      <a:pt x="175" y="558"/>
                    </a:lnTo>
                    <a:lnTo>
                      <a:pt x="158" y="543"/>
                    </a:lnTo>
                    <a:lnTo>
                      <a:pt x="143" y="529"/>
                    </a:lnTo>
                    <a:lnTo>
                      <a:pt x="130" y="514"/>
                    </a:lnTo>
                    <a:lnTo>
                      <a:pt x="117" y="498"/>
                    </a:lnTo>
                    <a:lnTo>
                      <a:pt x="106" y="482"/>
                    </a:lnTo>
                    <a:lnTo>
                      <a:pt x="97" y="466"/>
                    </a:lnTo>
                    <a:lnTo>
                      <a:pt x="90" y="449"/>
                    </a:lnTo>
                    <a:lnTo>
                      <a:pt x="83" y="432"/>
                    </a:lnTo>
                    <a:lnTo>
                      <a:pt x="79" y="415"/>
                    </a:lnTo>
                    <a:lnTo>
                      <a:pt x="77" y="398"/>
                    </a:lnTo>
                    <a:lnTo>
                      <a:pt x="76" y="380"/>
                    </a:lnTo>
                    <a:lnTo>
                      <a:pt x="77" y="362"/>
                    </a:lnTo>
                    <a:lnTo>
                      <a:pt x="79" y="346"/>
                    </a:lnTo>
                    <a:lnTo>
                      <a:pt x="83" y="329"/>
                    </a:lnTo>
                    <a:lnTo>
                      <a:pt x="90" y="312"/>
                    </a:lnTo>
                    <a:lnTo>
                      <a:pt x="97" y="295"/>
                    </a:lnTo>
                    <a:lnTo>
                      <a:pt x="106" y="279"/>
                    </a:lnTo>
                    <a:lnTo>
                      <a:pt x="117" y="263"/>
                    </a:lnTo>
                    <a:lnTo>
                      <a:pt x="130" y="247"/>
                    </a:lnTo>
                    <a:lnTo>
                      <a:pt x="143" y="232"/>
                    </a:lnTo>
                    <a:lnTo>
                      <a:pt x="158" y="218"/>
                    </a:lnTo>
                    <a:lnTo>
                      <a:pt x="175" y="203"/>
                    </a:lnTo>
                    <a:lnTo>
                      <a:pt x="193" y="189"/>
                    </a:lnTo>
                    <a:lnTo>
                      <a:pt x="212" y="175"/>
                    </a:lnTo>
                    <a:lnTo>
                      <a:pt x="232" y="162"/>
                    </a:lnTo>
                    <a:lnTo>
                      <a:pt x="253" y="150"/>
                    </a:lnTo>
                    <a:lnTo>
                      <a:pt x="276" y="138"/>
                    </a:lnTo>
                    <a:lnTo>
                      <a:pt x="299" y="127"/>
                    </a:lnTo>
                    <a:lnTo>
                      <a:pt x="324" y="116"/>
                    </a:lnTo>
                    <a:lnTo>
                      <a:pt x="349" y="105"/>
                    </a:lnTo>
                    <a:lnTo>
                      <a:pt x="377" y="96"/>
                    </a:lnTo>
                    <a:lnTo>
                      <a:pt x="404" y="87"/>
                    </a:lnTo>
                    <a:lnTo>
                      <a:pt x="433" y="79"/>
                    </a:lnTo>
                    <a:lnTo>
                      <a:pt x="462" y="72"/>
                    </a:lnTo>
                    <a:lnTo>
                      <a:pt x="493" y="64"/>
                    </a:lnTo>
                    <a:lnTo>
                      <a:pt x="523" y="59"/>
                    </a:lnTo>
                    <a:lnTo>
                      <a:pt x="555" y="54"/>
                    </a:lnTo>
                    <a:lnTo>
                      <a:pt x="587" y="48"/>
                    </a:lnTo>
                    <a:lnTo>
                      <a:pt x="620" y="45"/>
                    </a:lnTo>
                    <a:lnTo>
                      <a:pt x="654" y="42"/>
                    </a:lnTo>
                    <a:lnTo>
                      <a:pt x="688" y="40"/>
                    </a:lnTo>
                    <a:lnTo>
                      <a:pt x="723" y="38"/>
                    </a:lnTo>
                    <a:lnTo>
                      <a:pt x="758" y="38"/>
                    </a:lnTo>
                    <a:lnTo>
                      <a:pt x="792" y="38"/>
                    </a:lnTo>
                    <a:lnTo>
                      <a:pt x="827" y="40"/>
                    </a:lnTo>
                    <a:lnTo>
                      <a:pt x="862" y="42"/>
                    </a:lnTo>
                    <a:lnTo>
                      <a:pt x="896" y="45"/>
                    </a:lnTo>
                    <a:lnTo>
                      <a:pt x="928" y="48"/>
                    </a:lnTo>
                    <a:lnTo>
                      <a:pt x="961" y="54"/>
                    </a:lnTo>
                    <a:lnTo>
                      <a:pt x="992" y="59"/>
                    </a:lnTo>
                    <a:lnTo>
                      <a:pt x="1023" y="64"/>
                    </a:lnTo>
                    <a:lnTo>
                      <a:pt x="1053" y="72"/>
                    </a:lnTo>
                    <a:lnTo>
                      <a:pt x="1083" y="79"/>
                    </a:lnTo>
                    <a:lnTo>
                      <a:pt x="1111" y="87"/>
                    </a:lnTo>
                    <a:lnTo>
                      <a:pt x="1139" y="96"/>
                    </a:lnTo>
                    <a:lnTo>
                      <a:pt x="1166" y="105"/>
                    </a:lnTo>
                    <a:lnTo>
                      <a:pt x="1191" y="116"/>
                    </a:lnTo>
                    <a:lnTo>
                      <a:pt x="1216" y="127"/>
                    </a:lnTo>
                    <a:lnTo>
                      <a:pt x="1240" y="138"/>
                    </a:lnTo>
                    <a:lnTo>
                      <a:pt x="1263" y="150"/>
                    </a:lnTo>
                    <a:lnTo>
                      <a:pt x="1284" y="162"/>
                    </a:lnTo>
                    <a:lnTo>
                      <a:pt x="1304" y="175"/>
                    </a:lnTo>
                    <a:lnTo>
                      <a:pt x="1323" y="189"/>
                    </a:lnTo>
                    <a:lnTo>
                      <a:pt x="1341" y="203"/>
                    </a:lnTo>
                    <a:lnTo>
                      <a:pt x="1358" y="218"/>
                    </a:lnTo>
                    <a:lnTo>
                      <a:pt x="1372" y="232"/>
                    </a:lnTo>
                    <a:lnTo>
                      <a:pt x="1386" y="247"/>
                    </a:lnTo>
                    <a:lnTo>
                      <a:pt x="1399" y="263"/>
                    </a:lnTo>
                    <a:lnTo>
                      <a:pt x="1409" y="279"/>
                    </a:lnTo>
                    <a:lnTo>
                      <a:pt x="1419" y="295"/>
                    </a:lnTo>
                    <a:lnTo>
                      <a:pt x="1426" y="312"/>
                    </a:lnTo>
                    <a:lnTo>
                      <a:pt x="1432" y="329"/>
                    </a:lnTo>
                    <a:lnTo>
                      <a:pt x="1436" y="346"/>
                    </a:lnTo>
                    <a:lnTo>
                      <a:pt x="1439" y="362"/>
                    </a:lnTo>
                    <a:lnTo>
                      <a:pt x="1440" y="380"/>
                    </a:lnTo>
                    <a:lnTo>
                      <a:pt x="1439" y="398"/>
                    </a:lnTo>
                    <a:lnTo>
                      <a:pt x="1436" y="415"/>
                    </a:lnTo>
                    <a:lnTo>
                      <a:pt x="1432" y="432"/>
                    </a:lnTo>
                    <a:lnTo>
                      <a:pt x="1426" y="449"/>
                    </a:lnTo>
                    <a:lnTo>
                      <a:pt x="1419" y="466"/>
                    </a:lnTo>
                    <a:lnTo>
                      <a:pt x="1409" y="482"/>
                    </a:lnTo>
                    <a:lnTo>
                      <a:pt x="1399" y="498"/>
                    </a:lnTo>
                    <a:lnTo>
                      <a:pt x="1386" y="514"/>
                    </a:lnTo>
                    <a:lnTo>
                      <a:pt x="1372" y="529"/>
                    </a:lnTo>
                    <a:lnTo>
                      <a:pt x="1358" y="543"/>
                    </a:lnTo>
                    <a:lnTo>
                      <a:pt x="1341" y="558"/>
                    </a:lnTo>
                    <a:lnTo>
                      <a:pt x="1323" y="572"/>
                    </a:lnTo>
                    <a:lnTo>
                      <a:pt x="1304" y="586"/>
                    </a:lnTo>
                    <a:lnTo>
                      <a:pt x="1284" y="598"/>
                    </a:lnTo>
                    <a:lnTo>
                      <a:pt x="1263" y="611"/>
                    </a:lnTo>
                    <a:lnTo>
                      <a:pt x="1240" y="623"/>
                    </a:lnTo>
                    <a:lnTo>
                      <a:pt x="1216" y="634"/>
                    </a:lnTo>
                    <a:lnTo>
                      <a:pt x="1191" y="645"/>
                    </a:lnTo>
                    <a:lnTo>
                      <a:pt x="1166" y="655"/>
                    </a:lnTo>
                    <a:lnTo>
                      <a:pt x="1139" y="665"/>
                    </a:lnTo>
                    <a:lnTo>
                      <a:pt x="1111" y="673"/>
                    </a:lnTo>
                    <a:lnTo>
                      <a:pt x="1083" y="682"/>
                    </a:lnTo>
                    <a:lnTo>
                      <a:pt x="1053" y="689"/>
                    </a:lnTo>
                    <a:lnTo>
                      <a:pt x="1023" y="697"/>
                    </a:lnTo>
                    <a:lnTo>
                      <a:pt x="992" y="702"/>
                    </a:lnTo>
                    <a:lnTo>
                      <a:pt x="961" y="707"/>
                    </a:lnTo>
                    <a:lnTo>
                      <a:pt x="928" y="713"/>
                    </a:lnTo>
                    <a:lnTo>
                      <a:pt x="896" y="716"/>
                    </a:lnTo>
                    <a:lnTo>
                      <a:pt x="862" y="719"/>
                    </a:lnTo>
                    <a:lnTo>
                      <a:pt x="827" y="721"/>
                    </a:lnTo>
                    <a:lnTo>
                      <a:pt x="792" y="723"/>
                    </a:lnTo>
                    <a:lnTo>
                      <a:pt x="758" y="72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8" name="Group 42"/>
            <p:cNvGrpSpPr>
              <a:grpSpLocks/>
            </p:cNvGrpSpPr>
            <p:nvPr/>
          </p:nvGrpSpPr>
          <p:grpSpPr bwMode="auto">
            <a:xfrm>
              <a:off x="3174" y="2455"/>
              <a:ext cx="343" cy="344"/>
              <a:chOff x="4413" y="1610"/>
              <a:chExt cx="704" cy="707"/>
            </a:xfrm>
          </p:grpSpPr>
          <p:sp>
            <p:nvSpPr>
              <p:cNvPr id="2069" name="Freeform 43"/>
              <p:cNvSpPr>
                <a:spLocks/>
              </p:cNvSpPr>
              <p:nvPr/>
            </p:nvSpPr>
            <p:spPr bwMode="auto">
              <a:xfrm>
                <a:off x="4457" y="1631"/>
                <a:ext cx="616" cy="509"/>
              </a:xfrm>
              <a:custGeom>
                <a:avLst/>
                <a:gdLst>
                  <a:gd name="T0" fmla="*/ 615 w 1061"/>
                  <a:gd name="T1" fmla="*/ 501 h 876"/>
                  <a:gd name="T2" fmla="*/ 610 w 1061"/>
                  <a:gd name="T3" fmla="*/ 478 h 876"/>
                  <a:gd name="T4" fmla="*/ 597 w 1061"/>
                  <a:gd name="T5" fmla="*/ 456 h 876"/>
                  <a:gd name="T6" fmla="*/ 579 w 1061"/>
                  <a:gd name="T7" fmla="*/ 435 h 876"/>
                  <a:gd name="T8" fmla="*/ 555 w 1061"/>
                  <a:gd name="T9" fmla="*/ 416 h 876"/>
                  <a:gd name="T10" fmla="*/ 525 w 1061"/>
                  <a:gd name="T11" fmla="*/ 400 h 876"/>
                  <a:gd name="T12" fmla="*/ 492 w 1061"/>
                  <a:gd name="T13" fmla="*/ 385 h 876"/>
                  <a:gd name="T14" fmla="*/ 455 w 1061"/>
                  <a:gd name="T15" fmla="*/ 372 h 876"/>
                  <a:gd name="T16" fmla="*/ 414 w 1061"/>
                  <a:gd name="T17" fmla="*/ 363 h 876"/>
                  <a:gd name="T18" fmla="*/ 370 w 1061"/>
                  <a:gd name="T19" fmla="*/ 357 h 876"/>
                  <a:gd name="T20" fmla="*/ 324 w 1061"/>
                  <a:gd name="T21" fmla="*/ 354 h 876"/>
                  <a:gd name="T22" fmla="*/ 292 w 1061"/>
                  <a:gd name="T23" fmla="*/ 354 h 876"/>
                  <a:gd name="T24" fmla="*/ 246 w 1061"/>
                  <a:gd name="T25" fmla="*/ 357 h 876"/>
                  <a:gd name="T26" fmla="*/ 202 w 1061"/>
                  <a:gd name="T27" fmla="*/ 363 h 876"/>
                  <a:gd name="T28" fmla="*/ 161 w 1061"/>
                  <a:gd name="T29" fmla="*/ 372 h 876"/>
                  <a:gd name="T30" fmla="*/ 124 w 1061"/>
                  <a:gd name="T31" fmla="*/ 385 h 876"/>
                  <a:gd name="T32" fmla="*/ 91 w 1061"/>
                  <a:gd name="T33" fmla="*/ 400 h 876"/>
                  <a:gd name="T34" fmla="*/ 61 w 1061"/>
                  <a:gd name="T35" fmla="*/ 416 h 876"/>
                  <a:gd name="T36" fmla="*/ 37 w 1061"/>
                  <a:gd name="T37" fmla="*/ 435 h 876"/>
                  <a:gd name="T38" fmla="*/ 19 w 1061"/>
                  <a:gd name="T39" fmla="*/ 456 h 876"/>
                  <a:gd name="T40" fmla="*/ 6 w 1061"/>
                  <a:gd name="T41" fmla="*/ 478 h 876"/>
                  <a:gd name="T42" fmla="*/ 1 w 1061"/>
                  <a:gd name="T43" fmla="*/ 501 h 876"/>
                  <a:gd name="T44" fmla="*/ 0 w 1061"/>
                  <a:gd name="T45" fmla="*/ 155 h 876"/>
                  <a:gd name="T46" fmla="*/ 3 w 1061"/>
                  <a:gd name="T47" fmla="*/ 132 h 876"/>
                  <a:gd name="T48" fmla="*/ 14 w 1061"/>
                  <a:gd name="T49" fmla="*/ 109 h 876"/>
                  <a:gd name="T50" fmla="*/ 31 w 1061"/>
                  <a:gd name="T51" fmla="*/ 88 h 876"/>
                  <a:gd name="T52" fmla="*/ 53 w 1061"/>
                  <a:gd name="T53" fmla="*/ 69 h 876"/>
                  <a:gd name="T54" fmla="*/ 80 w 1061"/>
                  <a:gd name="T55" fmla="*/ 51 h 876"/>
                  <a:gd name="T56" fmla="*/ 112 w 1061"/>
                  <a:gd name="T57" fmla="*/ 36 h 876"/>
                  <a:gd name="T58" fmla="*/ 149 w 1061"/>
                  <a:gd name="T59" fmla="*/ 22 h 876"/>
                  <a:gd name="T60" fmla="*/ 188 w 1061"/>
                  <a:gd name="T61" fmla="*/ 12 h 876"/>
                  <a:gd name="T62" fmla="*/ 231 w 1061"/>
                  <a:gd name="T63" fmla="*/ 5 h 876"/>
                  <a:gd name="T64" fmla="*/ 276 w 1061"/>
                  <a:gd name="T65" fmla="*/ 1 h 876"/>
                  <a:gd name="T66" fmla="*/ 308 w 1061"/>
                  <a:gd name="T67" fmla="*/ 0 h 876"/>
                  <a:gd name="T68" fmla="*/ 355 w 1061"/>
                  <a:gd name="T69" fmla="*/ 2 h 876"/>
                  <a:gd name="T70" fmla="*/ 399 w 1061"/>
                  <a:gd name="T71" fmla="*/ 7 h 876"/>
                  <a:gd name="T72" fmla="*/ 442 w 1061"/>
                  <a:gd name="T73" fmla="*/ 16 h 876"/>
                  <a:gd name="T74" fmla="*/ 480 w 1061"/>
                  <a:gd name="T75" fmla="*/ 27 h 876"/>
                  <a:gd name="T76" fmla="*/ 515 w 1061"/>
                  <a:gd name="T77" fmla="*/ 40 h 876"/>
                  <a:gd name="T78" fmla="*/ 546 w 1061"/>
                  <a:gd name="T79" fmla="*/ 57 h 876"/>
                  <a:gd name="T80" fmla="*/ 571 w 1061"/>
                  <a:gd name="T81" fmla="*/ 74 h 876"/>
                  <a:gd name="T82" fmla="*/ 592 w 1061"/>
                  <a:gd name="T83" fmla="*/ 95 h 876"/>
                  <a:gd name="T84" fmla="*/ 606 w 1061"/>
                  <a:gd name="T85" fmla="*/ 116 h 876"/>
                  <a:gd name="T86" fmla="*/ 614 w 1061"/>
                  <a:gd name="T87" fmla="*/ 139 h 876"/>
                  <a:gd name="T88" fmla="*/ 616 w 1061"/>
                  <a:gd name="T89" fmla="*/ 509 h 87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061"/>
                  <a:gd name="T136" fmla="*/ 0 h 876"/>
                  <a:gd name="T137" fmla="*/ 1061 w 1061"/>
                  <a:gd name="T138" fmla="*/ 876 h 876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061" h="876">
                    <a:moveTo>
                      <a:pt x="1061" y="876"/>
                    </a:moveTo>
                    <a:lnTo>
                      <a:pt x="1061" y="876"/>
                    </a:lnTo>
                    <a:lnTo>
                      <a:pt x="1060" y="862"/>
                    </a:lnTo>
                    <a:lnTo>
                      <a:pt x="1058" y="849"/>
                    </a:lnTo>
                    <a:lnTo>
                      <a:pt x="1054" y="836"/>
                    </a:lnTo>
                    <a:lnTo>
                      <a:pt x="1050" y="822"/>
                    </a:lnTo>
                    <a:lnTo>
                      <a:pt x="1044" y="809"/>
                    </a:lnTo>
                    <a:lnTo>
                      <a:pt x="1037" y="797"/>
                    </a:lnTo>
                    <a:lnTo>
                      <a:pt x="1028" y="784"/>
                    </a:lnTo>
                    <a:lnTo>
                      <a:pt x="1019" y="772"/>
                    </a:lnTo>
                    <a:lnTo>
                      <a:pt x="1008" y="761"/>
                    </a:lnTo>
                    <a:lnTo>
                      <a:pt x="997" y="749"/>
                    </a:lnTo>
                    <a:lnTo>
                      <a:pt x="984" y="737"/>
                    </a:lnTo>
                    <a:lnTo>
                      <a:pt x="970" y="727"/>
                    </a:lnTo>
                    <a:lnTo>
                      <a:pt x="956" y="716"/>
                    </a:lnTo>
                    <a:lnTo>
                      <a:pt x="940" y="707"/>
                    </a:lnTo>
                    <a:lnTo>
                      <a:pt x="923" y="697"/>
                    </a:lnTo>
                    <a:lnTo>
                      <a:pt x="905" y="688"/>
                    </a:lnTo>
                    <a:lnTo>
                      <a:pt x="887" y="678"/>
                    </a:lnTo>
                    <a:lnTo>
                      <a:pt x="868" y="671"/>
                    </a:lnTo>
                    <a:lnTo>
                      <a:pt x="848" y="662"/>
                    </a:lnTo>
                    <a:lnTo>
                      <a:pt x="827" y="655"/>
                    </a:lnTo>
                    <a:lnTo>
                      <a:pt x="805" y="648"/>
                    </a:lnTo>
                    <a:lnTo>
                      <a:pt x="783" y="641"/>
                    </a:lnTo>
                    <a:lnTo>
                      <a:pt x="761" y="636"/>
                    </a:lnTo>
                    <a:lnTo>
                      <a:pt x="737" y="631"/>
                    </a:lnTo>
                    <a:lnTo>
                      <a:pt x="713" y="625"/>
                    </a:lnTo>
                    <a:lnTo>
                      <a:pt x="688" y="621"/>
                    </a:lnTo>
                    <a:lnTo>
                      <a:pt x="663" y="618"/>
                    </a:lnTo>
                    <a:lnTo>
                      <a:pt x="638" y="615"/>
                    </a:lnTo>
                    <a:lnTo>
                      <a:pt x="611" y="613"/>
                    </a:lnTo>
                    <a:lnTo>
                      <a:pt x="585" y="611"/>
                    </a:lnTo>
                    <a:lnTo>
                      <a:pt x="558" y="609"/>
                    </a:lnTo>
                    <a:lnTo>
                      <a:pt x="530" y="609"/>
                    </a:lnTo>
                    <a:lnTo>
                      <a:pt x="503" y="609"/>
                    </a:lnTo>
                    <a:lnTo>
                      <a:pt x="476" y="611"/>
                    </a:lnTo>
                    <a:lnTo>
                      <a:pt x="449" y="613"/>
                    </a:lnTo>
                    <a:lnTo>
                      <a:pt x="423" y="615"/>
                    </a:lnTo>
                    <a:lnTo>
                      <a:pt x="398" y="618"/>
                    </a:lnTo>
                    <a:lnTo>
                      <a:pt x="373" y="621"/>
                    </a:lnTo>
                    <a:lnTo>
                      <a:pt x="348" y="625"/>
                    </a:lnTo>
                    <a:lnTo>
                      <a:pt x="324" y="631"/>
                    </a:lnTo>
                    <a:lnTo>
                      <a:pt x="300" y="636"/>
                    </a:lnTo>
                    <a:lnTo>
                      <a:pt x="278" y="641"/>
                    </a:lnTo>
                    <a:lnTo>
                      <a:pt x="256" y="648"/>
                    </a:lnTo>
                    <a:lnTo>
                      <a:pt x="234" y="655"/>
                    </a:lnTo>
                    <a:lnTo>
                      <a:pt x="213" y="662"/>
                    </a:lnTo>
                    <a:lnTo>
                      <a:pt x="193" y="671"/>
                    </a:lnTo>
                    <a:lnTo>
                      <a:pt x="174" y="678"/>
                    </a:lnTo>
                    <a:lnTo>
                      <a:pt x="156" y="688"/>
                    </a:lnTo>
                    <a:lnTo>
                      <a:pt x="138" y="697"/>
                    </a:lnTo>
                    <a:lnTo>
                      <a:pt x="121" y="707"/>
                    </a:lnTo>
                    <a:lnTo>
                      <a:pt x="105" y="716"/>
                    </a:lnTo>
                    <a:lnTo>
                      <a:pt x="91" y="727"/>
                    </a:lnTo>
                    <a:lnTo>
                      <a:pt x="77" y="737"/>
                    </a:lnTo>
                    <a:lnTo>
                      <a:pt x="64" y="749"/>
                    </a:lnTo>
                    <a:lnTo>
                      <a:pt x="53" y="761"/>
                    </a:lnTo>
                    <a:lnTo>
                      <a:pt x="42" y="772"/>
                    </a:lnTo>
                    <a:lnTo>
                      <a:pt x="33" y="784"/>
                    </a:lnTo>
                    <a:lnTo>
                      <a:pt x="24" y="797"/>
                    </a:lnTo>
                    <a:lnTo>
                      <a:pt x="17" y="809"/>
                    </a:lnTo>
                    <a:lnTo>
                      <a:pt x="11" y="822"/>
                    </a:lnTo>
                    <a:lnTo>
                      <a:pt x="6" y="836"/>
                    </a:lnTo>
                    <a:lnTo>
                      <a:pt x="3" y="849"/>
                    </a:lnTo>
                    <a:lnTo>
                      <a:pt x="1" y="862"/>
                    </a:lnTo>
                    <a:lnTo>
                      <a:pt x="0" y="876"/>
                    </a:lnTo>
                    <a:lnTo>
                      <a:pt x="0" y="267"/>
                    </a:lnTo>
                    <a:lnTo>
                      <a:pt x="1" y="253"/>
                    </a:lnTo>
                    <a:lnTo>
                      <a:pt x="3" y="239"/>
                    </a:lnTo>
                    <a:lnTo>
                      <a:pt x="6" y="227"/>
                    </a:lnTo>
                    <a:lnTo>
                      <a:pt x="11" y="213"/>
                    </a:lnTo>
                    <a:lnTo>
                      <a:pt x="17" y="200"/>
                    </a:lnTo>
                    <a:lnTo>
                      <a:pt x="24" y="187"/>
                    </a:lnTo>
                    <a:lnTo>
                      <a:pt x="33" y="175"/>
                    </a:lnTo>
                    <a:lnTo>
                      <a:pt x="42" y="163"/>
                    </a:lnTo>
                    <a:lnTo>
                      <a:pt x="53" y="151"/>
                    </a:lnTo>
                    <a:lnTo>
                      <a:pt x="64" y="140"/>
                    </a:lnTo>
                    <a:lnTo>
                      <a:pt x="77" y="128"/>
                    </a:lnTo>
                    <a:lnTo>
                      <a:pt x="91" y="118"/>
                    </a:lnTo>
                    <a:lnTo>
                      <a:pt x="105" y="107"/>
                    </a:lnTo>
                    <a:lnTo>
                      <a:pt x="121" y="98"/>
                    </a:lnTo>
                    <a:lnTo>
                      <a:pt x="138" y="88"/>
                    </a:lnTo>
                    <a:lnTo>
                      <a:pt x="156" y="78"/>
                    </a:lnTo>
                    <a:lnTo>
                      <a:pt x="174" y="69"/>
                    </a:lnTo>
                    <a:lnTo>
                      <a:pt x="193" y="62"/>
                    </a:lnTo>
                    <a:lnTo>
                      <a:pt x="213" y="53"/>
                    </a:lnTo>
                    <a:lnTo>
                      <a:pt x="234" y="46"/>
                    </a:lnTo>
                    <a:lnTo>
                      <a:pt x="256" y="38"/>
                    </a:lnTo>
                    <a:lnTo>
                      <a:pt x="278" y="32"/>
                    </a:lnTo>
                    <a:lnTo>
                      <a:pt x="300" y="27"/>
                    </a:lnTo>
                    <a:lnTo>
                      <a:pt x="324" y="21"/>
                    </a:lnTo>
                    <a:lnTo>
                      <a:pt x="348" y="16"/>
                    </a:lnTo>
                    <a:lnTo>
                      <a:pt x="373" y="12"/>
                    </a:lnTo>
                    <a:lnTo>
                      <a:pt x="398" y="9"/>
                    </a:lnTo>
                    <a:lnTo>
                      <a:pt x="423" y="5"/>
                    </a:lnTo>
                    <a:lnTo>
                      <a:pt x="449" y="3"/>
                    </a:lnTo>
                    <a:lnTo>
                      <a:pt x="476" y="1"/>
                    </a:lnTo>
                    <a:lnTo>
                      <a:pt x="503" y="0"/>
                    </a:lnTo>
                    <a:lnTo>
                      <a:pt x="530" y="0"/>
                    </a:lnTo>
                    <a:lnTo>
                      <a:pt x="558" y="0"/>
                    </a:lnTo>
                    <a:lnTo>
                      <a:pt x="585" y="1"/>
                    </a:lnTo>
                    <a:lnTo>
                      <a:pt x="611" y="3"/>
                    </a:lnTo>
                    <a:lnTo>
                      <a:pt x="638" y="5"/>
                    </a:lnTo>
                    <a:lnTo>
                      <a:pt x="663" y="9"/>
                    </a:lnTo>
                    <a:lnTo>
                      <a:pt x="688" y="12"/>
                    </a:lnTo>
                    <a:lnTo>
                      <a:pt x="713" y="16"/>
                    </a:lnTo>
                    <a:lnTo>
                      <a:pt x="737" y="21"/>
                    </a:lnTo>
                    <a:lnTo>
                      <a:pt x="761" y="27"/>
                    </a:lnTo>
                    <a:lnTo>
                      <a:pt x="783" y="32"/>
                    </a:lnTo>
                    <a:lnTo>
                      <a:pt x="805" y="38"/>
                    </a:lnTo>
                    <a:lnTo>
                      <a:pt x="827" y="46"/>
                    </a:lnTo>
                    <a:lnTo>
                      <a:pt x="848" y="53"/>
                    </a:lnTo>
                    <a:lnTo>
                      <a:pt x="868" y="62"/>
                    </a:lnTo>
                    <a:lnTo>
                      <a:pt x="887" y="69"/>
                    </a:lnTo>
                    <a:lnTo>
                      <a:pt x="905" y="78"/>
                    </a:lnTo>
                    <a:lnTo>
                      <a:pt x="923" y="88"/>
                    </a:lnTo>
                    <a:lnTo>
                      <a:pt x="940" y="98"/>
                    </a:lnTo>
                    <a:lnTo>
                      <a:pt x="956" y="107"/>
                    </a:lnTo>
                    <a:lnTo>
                      <a:pt x="970" y="118"/>
                    </a:lnTo>
                    <a:lnTo>
                      <a:pt x="984" y="128"/>
                    </a:lnTo>
                    <a:lnTo>
                      <a:pt x="997" y="140"/>
                    </a:lnTo>
                    <a:lnTo>
                      <a:pt x="1008" y="151"/>
                    </a:lnTo>
                    <a:lnTo>
                      <a:pt x="1019" y="163"/>
                    </a:lnTo>
                    <a:lnTo>
                      <a:pt x="1028" y="175"/>
                    </a:lnTo>
                    <a:lnTo>
                      <a:pt x="1037" y="187"/>
                    </a:lnTo>
                    <a:lnTo>
                      <a:pt x="1044" y="200"/>
                    </a:lnTo>
                    <a:lnTo>
                      <a:pt x="1050" y="213"/>
                    </a:lnTo>
                    <a:lnTo>
                      <a:pt x="1054" y="227"/>
                    </a:lnTo>
                    <a:lnTo>
                      <a:pt x="1058" y="239"/>
                    </a:lnTo>
                    <a:lnTo>
                      <a:pt x="1060" y="253"/>
                    </a:lnTo>
                    <a:lnTo>
                      <a:pt x="1061" y="267"/>
                    </a:lnTo>
                    <a:lnTo>
                      <a:pt x="1061" y="876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0" name="Freeform 44"/>
              <p:cNvSpPr>
                <a:spLocks/>
              </p:cNvSpPr>
              <p:nvPr/>
            </p:nvSpPr>
            <p:spPr bwMode="auto">
              <a:xfrm>
                <a:off x="4413" y="1787"/>
                <a:ext cx="704" cy="530"/>
              </a:xfrm>
              <a:custGeom>
                <a:avLst/>
                <a:gdLst>
                  <a:gd name="T0" fmla="*/ 703 w 1213"/>
                  <a:gd name="T1" fmla="*/ 9 h 914"/>
                  <a:gd name="T2" fmla="*/ 696 w 1213"/>
                  <a:gd name="T3" fmla="*/ 35 h 914"/>
                  <a:gd name="T4" fmla="*/ 683 w 1213"/>
                  <a:gd name="T5" fmla="*/ 60 h 914"/>
                  <a:gd name="T6" fmla="*/ 661 w 1213"/>
                  <a:gd name="T7" fmla="*/ 84 h 914"/>
                  <a:gd name="T8" fmla="*/ 634 w 1213"/>
                  <a:gd name="T9" fmla="*/ 106 h 914"/>
                  <a:gd name="T10" fmla="*/ 601 w 1213"/>
                  <a:gd name="T11" fmla="*/ 125 h 914"/>
                  <a:gd name="T12" fmla="*/ 563 w 1213"/>
                  <a:gd name="T13" fmla="*/ 141 h 914"/>
                  <a:gd name="T14" fmla="*/ 520 w 1213"/>
                  <a:gd name="T15" fmla="*/ 155 h 914"/>
                  <a:gd name="T16" fmla="*/ 473 w 1213"/>
                  <a:gd name="T17" fmla="*/ 166 h 914"/>
                  <a:gd name="T18" fmla="*/ 423 w 1213"/>
                  <a:gd name="T19" fmla="*/ 173 h 914"/>
                  <a:gd name="T20" fmla="*/ 370 w 1213"/>
                  <a:gd name="T21" fmla="*/ 176 h 914"/>
                  <a:gd name="T22" fmla="*/ 334 w 1213"/>
                  <a:gd name="T23" fmla="*/ 176 h 914"/>
                  <a:gd name="T24" fmla="*/ 281 w 1213"/>
                  <a:gd name="T25" fmla="*/ 173 h 914"/>
                  <a:gd name="T26" fmla="*/ 231 w 1213"/>
                  <a:gd name="T27" fmla="*/ 166 h 914"/>
                  <a:gd name="T28" fmla="*/ 184 w 1213"/>
                  <a:gd name="T29" fmla="*/ 155 h 914"/>
                  <a:gd name="T30" fmla="*/ 141 w 1213"/>
                  <a:gd name="T31" fmla="*/ 141 h 914"/>
                  <a:gd name="T32" fmla="*/ 103 w 1213"/>
                  <a:gd name="T33" fmla="*/ 125 h 914"/>
                  <a:gd name="T34" fmla="*/ 70 w 1213"/>
                  <a:gd name="T35" fmla="*/ 106 h 914"/>
                  <a:gd name="T36" fmla="*/ 43 w 1213"/>
                  <a:gd name="T37" fmla="*/ 84 h 914"/>
                  <a:gd name="T38" fmla="*/ 21 w 1213"/>
                  <a:gd name="T39" fmla="*/ 60 h 914"/>
                  <a:gd name="T40" fmla="*/ 8 w 1213"/>
                  <a:gd name="T41" fmla="*/ 35 h 914"/>
                  <a:gd name="T42" fmla="*/ 1 w 1213"/>
                  <a:gd name="T43" fmla="*/ 9 h 914"/>
                  <a:gd name="T44" fmla="*/ 0 w 1213"/>
                  <a:gd name="T45" fmla="*/ 353 h 914"/>
                  <a:gd name="T46" fmla="*/ 5 w 1213"/>
                  <a:gd name="T47" fmla="*/ 380 h 914"/>
                  <a:gd name="T48" fmla="*/ 16 w 1213"/>
                  <a:gd name="T49" fmla="*/ 406 h 914"/>
                  <a:gd name="T50" fmla="*/ 35 w 1213"/>
                  <a:gd name="T51" fmla="*/ 430 h 914"/>
                  <a:gd name="T52" fmla="*/ 60 w 1213"/>
                  <a:gd name="T53" fmla="*/ 452 h 914"/>
                  <a:gd name="T54" fmla="*/ 92 w 1213"/>
                  <a:gd name="T55" fmla="*/ 472 h 914"/>
                  <a:gd name="T56" fmla="*/ 128 w 1213"/>
                  <a:gd name="T57" fmla="*/ 489 h 914"/>
                  <a:gd name="T58" fmla="*/ 169 w 1213"/>
                  <a:gd name="T59" fmla="*/ 504 h 914"/>
                  <a:gd name="T60" fmla="*/ 215 w 1213"/>
                  <a:gd name="T61" fmla="*/ 516 h 914"/>
                  <a:gd name="T62" fmla="*/ 264 w 1213"/>
                  <a:gd name="T63" fmla="*/ 524 h 914"/>
                  <a:gd name="T64" fmla="*/ 316 w 1213"/>
                  <a:gd name="T65" fmla="*/ 529 h 914"/>
                  <a:gd name="T66" fmla="*/ 352 w 1213"/>
                  <a:gd name="T67" fmla="*/ 530 h 914"/>
                  <a:gd name="T68" fmla="*/ 406 w 1213"/>
                  <a:gd name="T69" fmla="*/ 528 h 914"/>
                  <a:gd name="T70" fmla="*/ 456 w 1213"/>
                  <a:gd name="T71" fmla="*/ 522 h 914"/>
                  <a:gd name="T72" fmla="*/ 505 w 1213"/>
                  <a:gd name="T73" fmla="*/ 513 h 914"/>
                  <a:gd name="T74" fmla="*/ 548 w 1213"/>
                  <a:gd name="T75" fmla="*/ 500 h 914"/>
                  <a:gd name="T76" fmla="*/ 589 w 1213"/>
                  <a:gd name="T77" fmla="*/ 484 h 914"/>
                  <a:gd name="T78" fmla="*/ 623 w 1213"/>
                  <a:gd name="T79" fmla="*/ 466 h 914"/>
                  <a:gd name="T80" fmla="*/ 653 w 1213"/>
                  <a:gd name="T81" fmla="*/ 445 h 914"/>
                  <a:gd name="T82" fmla="*/ 676 w 1213"/>
                  <a:gd name="T83" fmla="*/ 422 h 914"/>
                  <a:gd name="T84" fmla="*/ 693 w 1213"/>
                  <a:gd name="T85" fmla="*/ 397 h 914"/>
                  <a:gd name="T86" fmla="*/ 702 w 1213"/>
                  <a:gd name="T87" fmla="*/ 371 h 914"/>
                  <a:gd name="T88" fmla="*/ 704 w 1213"/>
                  <a:gd name="T89" fmla="*/ 0 h 91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213"/>
                  <a:gd name="T136" fmla="*/ 0 h 914"/>
                  <a:gd name="T137" fmla="*/ 1213 w 1213"/>
                  <a:gd name="T138" fmla="*/ 914 h 91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213" h="914">
                    <a:moveTo>
                      <a:pt x="1213" y="0"/>
                    </a:moveTo>
                    <a:lnTo>
                      <a:pt x="1213" y="0"/>
                    </a:lnTo>
                    <a:lnTo>
                      <a:pt x="1212" y="16"/>
                    </a:lnTo>
                    <a:lnTo>
                      <a:pt x="1209" y="30"/>
                    </a:lnTo>
                    <a:lnTo>
                      <a:pt x="1205" y="46"/>
                    </a:lnTo>
                    <a:lnTo>
                      <a:pt x="1200" y="61"/>
                    </a:lnTo>
                    <a:lnTo>
                      <a:pt x="1194" y="76"/>
                    </a:lnTo>
                    <a:lnTo>
                      <a:pt x="1185" y="91"/>
                    </a:lnTo>
                    <a:lnTo>
                      <a:pt x="1176" y="104"/>
                    </a:lnTo>
                    <a:lnTo>
                      <a:pt x="1165" y="118"/>
                    </a:lnTo>
                    <a:lnTo>
                      <a:pt x="1153" y="132"/>
                    </a:lnTo>
                    <a:lnTo>
                      <a:pt x="1139" y="145"/>
                    </a:lnTo>
                    <a:lnTo>
                      <a:pt x="1125" y="157"/>
                    </a:lnTo>
                    <a:lnTo>
                      <a:pt x="1109" y="170"/>
                    </a:lnTo>
                    <a:lnTo>
                      <a:pt x="1093" y="182"/>
                    </a:lnTo>
                    <a:lnTo>
                      <a:pt x="1074" y="193"/>
                    </a:lnTo>
                    <a:lnTo>
                      <a:pt x="1055" y="205"/>
                    </a:lnTo>
                    <a:lnTo>
                      <a:pt x="1035" y="216"/>
                    </a:lnTo>
                    <a:lnTo>
                      <a:pt x="1014" y="225"/>
                    </a:lnTo>
                    <a:lnTo>
                      <a:pt x="992" y="235"/>
                    </a:lnTo>
                    <a:lnTo>
                      <a:pt x="970" y="244"/>
                    </a:lnTo>
                    <a:lnTo>
                      <a:pt x="945" y="253"/>
                    </a:lnTo>
                    <a:lnTo>
                      <a:pt x="921" y="260"/>
                    </a:lnTo>
                    <a:lnTo>
                      <a:pt x="896" y="267"/>
                    </a:lnTo>
                    <a:lnTo>
                      <a:pt x="870" y="275"/>
                    </a:lnTo>
                    <a:lnTo>
                      <a:pt x="842" y="280"/>
                    </a:lnTo>
                    <a:lnTo>
                      <a:pt x="815" y="286"/>
                    </a:lnTo>
                    <a:lnTo>
                      <a:pt x="786" y="291"/>
                    </a:lnTo>
                    <a:lnTo>
                      <a:pt x="758" y="295"/>
                    </a:lnTo>
                    <a:lnTo>
                      <a:pt x="729" y="298"/>
                    </a:lnTo>
                    <a:lnTo>
                      <a:pt x="699" y="301"/>
                    </a:lnTo>
                    <a:lnTo>
                      <a:pt x="669" y="303"/>
                    </a:lnTo>
                    <a:lnTo>
                      <a:pt x="638" y="304"/>
                    </a:lnTo>
                    <a:lnTo>
                      <a:pt x="606" y="304"/>
                    </a:lnTo>
                    <a:lnTo>
                      <a:pt x="575" y="304"/>
                    </a:lnTo>
                    <a:lnTo>
                      <a:pt x="544" y="303"/>
                    </a:lnTo>
                    <a:lnTo>
                      <a:pt x="514" y="301"/>
                    </a:lnTo>
                    <a:lnTo>
                      <a:pt x="484" y="298"/>
                    </a:lnTo>
                    <a:lnTo>
                      <a:pt x="455" y="295"/>
                    </a:lnTo>
                    <a:lnTo>
                      <a:pt x="427" y="291"/>
                    </a:lnTo>
                    <a:lnTo>
                      <a:pt x="398" y="286"/>
                    </a:lnTo>
                    <a:lnTo>
                      <a:pt x="371" y="280"/>
                    </a:lnTo>
                    <a:lnTo>
                      <a:pt x="343" y="275"/>
                    </a:lnTo>
                    <a:lnTo>
                      <a:pt x="317" y="267"/>
                    </a:lnTo>
                    <a:lnTo>
                      <a:pt x="292" y="260"/>
                    </a:lnTo>
                    <a:lnTo>
                      <a:pt x="268" y="253"/>
                    </a:lnTo>
                    <a:lnTo>
                      <a:pt x="243" y="244"/>
                    </a:lnTo>
                    <a:lnTo>
                      <a:pt x="221" y="235"/>
                    </a:lnTo>
                    <a:lnTo>
                      <a:pt x="199" y="225"/>
                    </a:lnTo>
                    <a:lnTo>
                      <a:pt x="178" y="216"/>
                    </a:lnTo>
                    <a:lnTo>
                      <a:pt x="158" y="205"/>
                    </a:lnTo>
                    <a:lnTo>
                      <a:pt x="139" y="193"/>
                    </a:lnTo>
                    <a:lnTo>
                      <a:pt x="120" y="182"/>
                    </a:lnTo>
                    <a:lnTo>
                      <a:pt x="104" y="170"/>
                    </a:lnTo>
                    <a:lnTo>
                      <a:pt x="88" y="157"/>
                    </a:lnTo>
                    <a:lnTo>
                      <a:pt x="74" y="145"/>
                    </a:lnTo>
                    <a:lnTo>
                      <a:pt x="60" y="132"/>
                    </a:lnTo>
                    <a:lnTo>
                      <a:pt x="48" y="118"/>
                    </a:lnTo>
                    <a:lnTo>
                      <a:pt x="37" y="104"/>
                    </a:lnTo>
                    <a:lnTo>
                      <a:pt x="28" y="91"/>
                    </a:lnTo>
                    <a:lnTo>
                      <a:pt x="19" y="76"/>
                    </a:lnTo>
                    <a:lnTo>
                      <a:pt x="13" y="61"/>
                    </a:lnTo>
                    <a:lnTo>
                      <a:pt x="8" y="46"/>
                    </a:lnTo>
                    <a:lnTo>
                      <a:pt x="4" y="30"/>
                    </a:lnTo>
                    <a:lnTo>
                      <a:pt x="1" y="16"/>
                    </a:lnTo>
                    <a:lnTo>
                      <a:pt x="0" y="0"/>
                    </a:lnTo>
                    <a:lnTo>
                      <a:pt x="0" y="609"/>
                    </a:lnTo>
                    <a:lnTo>
                      <a:pt x="1" y="625"/>
                    </a:lnTo>
                    <a:lnTo>
                      <a:pt x="4" y="640"/>
                    </a:lnTo>
                    <a:lnTo>
                      <a:pt x="8" y="656"/>
                    </a:lnTo>
                    <a:lnTo>
                      <a:pt x="13" y="670"/>
                    </a:lnTo>
                    <a:lnTo>
                      <a:pt x="19" y="685"/>
                    </a:lnTo>
                    <a:lnTo>
                      <a:pt x="28" y="700"/>
                    </a:lnTo>
                    <a:lnTo>
                      <a:pt x="37" y="714"/>
                    </a:lnTo>
                    <a:lnTo>
                      <a:pt x="48" y="728"/>
                    </a:lnTo>
                    <a:lnTo>
                      <a:pt x="60" y="741"/>
                    </a:lnTo>
                    <a:lnTo>
                      <a:pt x="74" y="754"/>
                    </a:lnTo>
                    <a:lnTo>
                      <a:pt x="88" y="767"/>
                    </a:lnTo>
                    <a:lnTo>
                      <a:pt x="104" y="779"/>
                    </a:lnTo>
                    <a:lnTo>
                      <a:pt x="120" y="791"/>
                    </a:lnTo>
                    <a:lnTo>
                      <a:pt x="139" y="803"/>
                    </a:lnTo>
                    <a:lnTo>
                      <a:pt x="158" y="814"/>
                    </a:lnTo>
                    <a:lnTo>
                      <a:pt x="178" y="825"/>
                    </a:lnTo>
                    <a:lnTo>
                      <a:pt x="199" y="834"/>
                    </a:lnTo>
                    <a:lnTo>
                      <a:pt x="221" y="844"/>
                    </a:lnTo>
                    <a:lnTo>
                      <a:pt x="243" y="853"/>
                    </a:lnTo>
                    <a:lnTo>
                      <a:pt x="268" y="862"/>
                    </a:lnTo>
                    <a:lnTo>
                      <a:pt x="292" y="869"/>
                    </a:lnTo>
                    <a:lnTo>
                      <a:pt x="317" y="877"/>
                    </a:lnTo>
                    <a:lnTo>
                      <a:pt x="343" y="884"/>
                    </a:lnTo>
                    <a:lnTo>
                      <a:pt x="371" y="889"/>
                    </a:lnTo>
                    <a:lnTo>
                      <a:pt x="398" y="896"/>
                    </a:lnTo>
                    <a:lnTo>
                      <a:pt x="427" y="900"/>
                    </a:lnTo>
                    <a:lnTo>
                      <a:pt x="455" y="904"/>
                    </a:lnTo>
                    <a:lnTo>
                      <a:pt x="484" y="907"/>
                    </a:lnTo>
                    <a:lnTo>
                      <a:pt x="514" y="911"/>
                    </a:lnTo>
                    <a:lnTo>
                      <a:pt x="544" y="913"/>
                    </a:lnTo>
                    <a:lnTo>
                      <a:pt x="575" y="914"/>
                    </a:lnTo>
                    <a:lnTo>
                      <a:pt x="606" y="914"/>
                    </a:lnTo>
                    <a:lnTo>
                      <a:pt x="638" y="914"/>
                    </a:lnTo>
                    <a:lnTo>
                      <a:pt x="669" y="913"/>
                    </a:lnTo>
                    <a:lnTo>
                      <a:pt x="699" y="911"/>
                    </a:lnTo>
                    <a:lnTo>
                      <a:pt x="729" y="907"/>
                    </a:lnTo>
                    <a:lnTo>
                      <a:pt x="758" y="904"/>
                    </a:lnTo>
                    <a:lnTo>
                      <a:pt x="786" y="900"/>
                    </a:lnTo>
                    <a:lnTo>
                      <a:pt x="815" y="896"/>
                    </a:lnTo>
                    <a:lnTo>
                      <a:pt x="842" y="889"/>
                    </a:lnTo>
                    <a:lnTo>
                      <a:pt x="870" y="884"/>
                    </a:lnTo>
                    <a:lnTo>
                      <a:pt x="896" y="877"/>
                    </a:lnTo>
                    <a:lnTo>
                      <a:pt x="921" y="869"/>
                    </a:lnTo>
                    <a:lnTo>
                      <a:pt x="945" y="862"/>
                    </a:lnTo>
                    <a:lnTo>
                      <a:pt x="970" y="853"/>
                    </a:lnTo>
                    <a:lnTo>
                      <a:pt x="992" y="844"/>
                    </a:lnTo>
                    <a:lnTo>
                      <a:pt x="1014" y="834"/>
                    </a:lnTo>
                    <a:lnTo>
                      <a:pt x="1035" y="825"/>
                    </a:lnTo>
                    <a:lnTo>
                      <a:pt x="1055" y="814"/>
                    </a:lnTo>
                    <a:lnTo>
                      <a:pt x="1074" y="803"/>
                    </a:lnTo>
                    <a:lnTo>
                      <a:pt x="1093" y="791"/>
                    </a:lnTo>
                    <a:lnTo>
                      <a:pt x="1109" y="779"/>
                    </a:lnTo>
                    <a:lnTo>
                      <a:pt x="1125" y="767"/>
                    </a:lnTo>
                    <a:lnTo>
                      <a:pt x="1139" y="754"/>
                    </a:lnTo>
                    <a:lnTo>
                      <a:pt x="1153" y="741"/>
                    </a:lnTo>
                    <a:lnTo>
                      <a:pt x="1165" y="728"/>
                    </a:lnTo>
                    <a:lnTo>
                      <a:pt x="1176" y="714"/>
                    </a:lnTo>
                    <a:lnTo>
                      <a:pt x="1185" y="700"/>
                    </a:lnTo>
                    <a:lnTo>
                      <a:pt x="1194" y="685"/>
                    </a:lnTo>
                    <a:lnTo>
                      <a:pt x="1200" y="670"/>
                    </a:lnTo>
                    <a:lnTo>
                      <a:pt x="1205" y="656"/>
                    </a:lnTo>
                    <a:lnTo>
                      <a:pt x="1209" y="640"/>
                    </a:lnTo>
                    <a:lnTo>
                      <a:pt x="1212" y="625"/>
                    </a:lnTo>
                    <a:lnTo>
                      <a:pt x="1213" y="609"/>
                    </a:lnTo>
                    <a:lnTo>
                      <a:pt x="1213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BFBFB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71" name="Freeform 45"/>
              <p:cNvSpPr>
                <a:spLocks noEditPoints="1"/>
              </p:cNvSpPr>
              <p:nvPr/>
            </p:nvSpPr>
            <p:spPr bwMode="auto">
              <a:xfrm>
                <a:off x="4413" y="1610"/>
                <a:ext cx="704" cy="353"/>
              </a:xfrm>
              <a:custGeom>
                <a:avLst/>
                <a:gdLst>
                  <a:gd name="T0" fmla="*/ 298 w 1213"/>
                  <a:gd name="T1" fmla="*/ 2 h 609"/>
                  <a:gd name="T2" fmla="*/ 215 w 1213"/>
                  <a:gd name="T3" fmla="*/ 14 h 609"/>
                  <a:gd name="T4" fmla="*/ 141 w 1213"/>
                  <a:gd name="T5" fmla="*/ 35 h 609"/>
                  <a:gd name="T6" fmla="*/ 81 w 1213"/>
                  <a:gd name="T7" fmla="*/ 64 h 609"/>
                  <a:gd name="T8" fmla="*/ 35 w 1213"/>
                  <a:gd name="T9" fmla="*/ 100 h 609"/>
                  <a:gd name="T10" fmla="*/ 8 w 1213"/>
                  <a:gd name="T11" fmla="*/ 141 h 609"/>
                  <a:gd name="T12" fmla="*/ 0 w 1213"/>
                  <a:gd name="T13" fmla="*/ 177 h 609"/>
                  <a:gd name="T14" fmla="*/ 11 w 1213"/>
                  <a:gd name="T15" fmla="*/ 221 h 609"/>
                  <a:gd name="T16" fmla="*/ 43 w 1213"/>
                  <a:gd name="T17" fmla="*/ 261 h 609"/>
                  <a:gd name="T18" fmla="*/ 92 w 1213"/>
                  <a:gd name="T19" fmla="*/ 296 h 609"/>
                  <a:gd name="T20" fmla="*/ 156 w 1213"/>
                  <a:gd name="T21" fmla="*/ 323 h 609"/>
                  <a:gd name="T22" fmla="*/ 231 w 1213"/>
                  <a:gd name="T23" fmla="*/ 343 h 609"/>
                  <a:gd name="T24" fmla="*/ 316 w 1213"/>
                  <a:gd name="T25" fmla="*/ 352 h 609"/>
                  <a:gd name="T26" fmla="*/ 388 w 1213"/>
                  <a:gd name="T27" fmla="*/ 352 h 609"/>
                  <a:gd name="T28" fmla="*/ 473 w 1213"/>
                  <a:gd name="T29" fmla="*/ 343 h 609"/>
                  <a:gd name="T30" fmla="*/ 548 w 1213"/>
                  <a:gd name="T31" fmla="*/ 323 h 609"/>
                  <a:gd name="T32" fmla="*/ 612 w 1213"/>
                  <a:gd name="T33" fmla="*/ 296 h 609"/>
                  <a:gd name="T34" fmla="*/ 661 w 1213"/>
                  <a:gd name="T35" fmla="*/ 261 h 609"/>
                  <a:gd name="T36" fmla="*/ 693 w 1213"/>
                  <a:gd name="T37" fmla="*/ 221 h 609"/>
                  <a:gd name="T38" fmla="*/ 704 w 1213"/>
                  <a:gd name="T39" fmla="*/ 177 h 609"/>
                  <a:gd name="T40" fmla="*/ 696 w 1213"/>
                  <a:gd name="T41" fmla="*/ 141 h 609"/>
                  <a:gd name="T42" fmla="*/ 669 w 1213"/>
                  <a:gd name="T43" fmla="*/ 100 h 609"/>
                  <a:gd name="T44" fmla="*/ 623 w 1213"/>
                  <a:gd name="T45" fmla="*/ 64 h 609"/>
                  <a:gd name="T46" fmla="*/ 563 w 1213"/>
                  <a:gd name="T47" fmla="*/ 35 h 609"/>
                  <a:gd name="T48" fmla="*/ 489 w 1213"/>
                  <a:gd name="T49" fmla="*/ 14 h 609"/>
                  <a:gd name="T50" fmla="*/ 406 w 1213"/>
                  <a:gd name="T51" fmla="*/ 2 h 609"/>
                  <a:gd name="T52" fmla="*/ 352 w 1213"/>
                  <a:gd name="T53" fmla="*/ 331 h 609"/>
                  <a:gd name="T54" fmla="*/ 290 w 1213"/>
                  <a:gd name="T55" fmla="*/ 328 h 609"/>
                  <a:gd name="T56" fmla="*/ 218 w 1213"/>
                  <a:gd name="T57" fmla="*/ 316 h 609"/>
                  <a:gd name="T58" fmla="*/ 156 w 1213"/>
                  <a:gd name="T59" fmla="*/ 296 h 609"/>
                  <a:gd name="T60" fmla="*/ 105 w 1213"/>
                  <a:gd name="T61" fmla="*/ 269 h 609"/>
                  <a:gd name="T62" fmla="*/ 68 w 1213"/>
                  <a:gd name="T63" fmla="*/ 236 h 609"/>
                  <a:gd name="T64" fmla="*/ 48 w 1213"/>
                  <a:gd name="T65" fmla="*/ 200 h 609"/>
                  <a:gd name="T66" fmla="*/ 45 w 1213"/>
                  <a:gd name="T67" fmla="*/ 169 h 609"/>
                  <a:gd name="T68" fmla="*/ 58 w 1213"/>
                  <a:gd name="T69" fmla="*/ 130 h 609"/>
                  <a:gd name="T70" fmla="*/ 89 w 1213"/>
                  <a:gd name="T71" fmla="*/ 96 h 609"/>
                  <a:gd name="T72" fmla="*/ 135 w 1213"/>
                  <a:gd name="T73" fmla="*/ 67 h 609"/>
                  <a:gd name="T74" fmla="*/ 193 w 1213"/>
                  <a:gd name="T75" fmla="*/ 44 h 609"/>
                  <a:gd name="T76" fmla="*/ 261 w 1213"/>
                  <a:gd name="T77" fmla="*/ 29 h 609"/>
                  <a:gd name="T78" fmla="*/ 336 w 1213"/>
                  <a:gd name="T79" fmla="*/ 22 h 609"/>
                  <a:gd name="T80" fmla="*/ 399 w 1213"/>
                  <a:gd name="T81" fmla="*/ 24 h 609"/>
                  <a:gd name="T82" fmla="*/ 472 w 1213"/>
                  <a:gd name="T83" fmla="*/ 34 h 609"/>
                  <a:gd name="T84" fmla="*/ 536 w 1213"/>
                  <a:gd name="T85" fmla="*/ 53 h 609"/>
                  <a:gd name="T86" fmla="*/ 590 w 1213"/>
                  <a:gd name="T87" fmla="*/ 79 h 609"/>
                  <a:gd name="T88" fmla="*/ 629 w 1213"/>
                  <a:gd name="T89" fmla="*/ 110 h 609"/>
                  <a:gd name="T90" fmla="*/ 654 w 1213"/>
                  <a:gd name="T91" fmla="*/ 145 h 609"/>
                  <a:gd name="T92" fmla="*/ 660 w 1213"/>
                  <a:gd name="T93" fmla="*/ 177 h 609"/>
                  <a:gd name="T94" fmla="*/ 650 w 1213"/>
                  <a:gd name="T95" fmla="*/ 215 h 609"/>
                  <a:gd name="T96" fmla="*/ 623 w 1213"/>
                  <a:gd name="T97" fmla="*/ 250 h 609"/>
                  <a:gd name="T98" fmla="*/ 580 w 1213"/>
                  <a:gd name="T99" fmla="*/ 281 h 609"/>
                  <a:gd name="T100" fmla="*/ 524 w 1213"/>
                  <a:gd name="T101" fmla="*/ 305 h 609"/>
                  <a:gd name="T102" fmla="*/ 458 w 1213"/>
                  <a:gd name="T103" fmla="*/ 322 h 609"/>
                  <a:gd name="T104" fmla="*/ 384 w 1213"/>
                  <a:gd name="T105" fmla="*/ 330 h 609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1213"/>
                  <a:gd name="T160" fmla="*/ 0 h 609"/>
                  <a:gd name="T161" fmla="*/ 1213 w 1213"/>
                  <a:gd name="T162" fmla="*/ 609 h 609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1213" h="609">
                    <a:moveTo>
                      <a:pt x="606" y="0"/>
                    </a:moveTo>
                    <a:lnTo>
                      <a:pt x="606" y="0"/>
                    </a:lnTo>
                    <a:lnTo>
                      <a:pt x="575" y="0"/>
                    </a:lnTo>
                    <a:lnTo>
                      <a:pt x="544" y="1"/>
                    </a:lnTo>
                    <a:lnTo>
                      <a:pt x="514" y="3"/>
                    </a:lnTo>
                    <a:lnTo>
                      <a:pt x="484" y="6"/>
                    </a:lnTo>
                    <a:lnTo>
                      <a:pt x="455" y="10"/>
                    </a:lnTo>
                    <a:lnTo>
                      <a:pt x="427" y="14"/>
                    </a:lnTo>
                    <a:lnTo>
                      <a:pt x="398" y="18"/>
                    </a:lnTo>
                    <a:lnTo>
                      <a:pt x="371" y="24"/>
                    </a:lnTo>
                    <a:lnTo>
                      <a:pt x="343" y="30"/>
                    </a:lnTo>
                    <a:lnTo>
                      <a:pt x="317" y="37"/>
                    </a:lnTo>
                    <a:lnTo>
                      <a:pt x="292" y="45"/>
                    </a:lnTo>
                    <a:lnTo>
                      <a:pt x="268" y="52"/>
                    </a:lnTo>
                    <a:lnTo>
                      <a:pt x="243" y="60"/>
                    </a:lnTo>
                    <a:lnTo>
                      <a:pt x="221" y="70"/>
                    </a:lnTo>
                    <a:lnTo>
                      <a:pt x="199" y="79"/>
                    </a:lnTo>
                    <a:lnTo>
                      <a:pt x="178" y="89"/>
                    </a:lnTo>
                    <a:lnTo>
                      <a:pt x="158" y="100"/>
                    </a:lnTo>
                    <a:lnTo>
                      <a:pt x="139" y="111"/>
                    </a:lnTo>
                    <a:lnTo>
                      <a:pt x="120" y="123"/>
                    </a:lnTo>
                    <a:lnTo>
                      <a:pt x="104" y="134"/>
                    </a:lnTo>
                    <a:lnTo>
                      <a:pt x="88" y="147"/>
                    </a:lnTo>
                    <a:lnTo>
                      <a:pt x="74" y="160"/>
                    </a:lnTo>
                    <a:lnTo>
                      <a:pt x="60" y="173"/>
                    </a:lnTo>
                    <a:lnTo>
                      <a:pt x="48" y="186"/>
                    </a:lnTo>
                    <a:lnTo>
                      <a:pt x="37" y="200"/>
                    </a:lnTo>
                    <a:lnTo>
                      <a:pt x="28" y="214"/>
                    </a:lnTo>
                    <a:lnTo>
                      <a:pt x="19" y="229"/>
                    </a:lnTo>
                    <a:lnTo>
                      <a:pt x="13" y="243"/>
                    </a:lnTo>
                    <a:lnTo>
                      <a:pt x="8" y="258"/>
                    </a:lnTo>
                    <a:lnTo>
                      <a:pt x="4" y="274"/>
                    </a:lnTo>
                    <a:lnTo>
                      <a:pt x="1" y="289"/>
                    </a:lnTo>
                    <a:lnTo>
                      <a:pt x="0" y="305"/>
                    </a:lnTo>
                    <a:lnTo>
                      <a:pt x="1" y="321"/>
                    </a:lnTo>
                    <a:lnTo>
                      <a:pt x="4" y="335"/>
                    </a:lnTo>
                    <a:lnTo>
                      <a:pt x="8" y="351"/>
                    </a:lnTo>
                    <a:lnTo>
                      <a:pt x="13" y="366"/>
                    </a:lnTo>
                    <a:lnTo>
                      <a:pt x="19" y="381"/>
                    </a:lnTo>
                    <a:lnTo>
                      <a:pt x="28" y="396"/>
                    </a:lnTo>
                    <a:lnTo>
                      <a:pt x="37" y="409"/>
                    </a:lnTo>
                    <a:lnTo>
                      <a:pt x="48" y="423"/>
                    </a:lnTo>
                    <a:lnTo>
                      <a:pt x="60" y="437"/>
                    </a:lnTo>
                    <a:lnTo>
                      <a:pt x="74" y="450"/>
                    </a:lnTo>
                    <a:lnTo>
                      <a:pt x="88" y="462"/>
                    </a:lnTo>
                    <a:lnTo>
                      <a:pt x="104" y="475"/>
                    </a:lnTo>
                    <a:lnTo>
                      <a:pt x="120" y="487"/>
                    </a:lnTo>
                    <a:lnTo>
                      <a:pt x="139" y="498"/>
                    </a:lnTo>
                    <a:lnTo>
                      <a:pt x="158" y="510"/>
                    </a:lnTo>
                    <a:lnTo>
                      <a:pt x="178" y="521"/>
                    </a:lnTo>
                    <a:lnTo>
                      <a:pt x="199" y="530"/>
                    </a:lnTo>
                    <a:lnTo>
                      <a:pt x="221" y="540"/>
                    </a:lnTo>
                    <a:lnTo>
                      <a:pt x="243" y="549"/>
                    </a:lnTo>
                    <a:lnTo>
                      <a:pt x="268" y="558"/>
                    </a:lnTo>
                    <a:lnTo>
                      <a:pt x="292" y="565"/>
                    </a:lnTo>
                    <a:lnTo>
                      <a:pt x="317" y="572"/>
                    </a:lnTo>
                    <a:lnTo>
                      <a:pt x="343" y="580"/>
                    </a:lnTo>
                    <a:lnTo>
                      <a:pt x="371" y="585"/>
                    </a:lnTo>
                    <a:lnTo>
                      <a:pt x="398" y="591"/>
                    </a:lnTo>
                    <a:lnTo>
                      <a:pt x="427" y="596"/>
                    </a:lnTo>
                    <a:lnTo>
                      <a:pt x="455" y="600"/>
                    </a:lnTo>
                    <a:lnTo>
                      <a:pt x="484" y="603"/>
                    </a:lnTo>
                    <a:lnTo>
                      <a:pt x="514" y="606"/>
                    </a:lnTo>
                    <a:lnTo>
                      <a:pt x="544" y="608"/>
                    </a:lnTo>
                    <a:lnTo>
                      <a:pt x="575" y="609"/>
                    </a:lnTo>
                    <a:lnTo>
                      <a:pt x="606" y="609"/>
                    </a:lnTo>
                    <a:lnTo>
                      <a:pt x="638" y="609"/>
                    </a:lnTo>
                    <a:lnTo>
                      <a:pt x="669" y="608"/>
                    </a:lnTo>
                    <a:lnTo>
                      <a:pt x="699" y="606"/>
                    </a:lnTo>
                    <a:lnTo>
                      <a:pt x="729" y="603"/>
                    </a:lnTo>
                    <a:lnTo>
                      <a:pt x="758" y="600"/>
                    </a:lnTo>
                    <a:lnTo>
                      <a:pt x="786" y="596"/>
                    </a:lnTo>
                    <a:lnTo>
                      <a:pt x="815" y="591"/>
                    </a:lnTo>
                    <a:lnTo>
                      <a:pt x="842" y="585"/>
                    </a:lnTo>
                    <a:lnTo>
                      <a:pt x="870" y="580"/>
                    </a:lnTo>
                    <a:lnTo>
                      <a:pt x="896" y="572"/>
                    </a:lnTo>
                    <a:lnTo>
                      <a:pt x="921" y="565"/>
                    </a:lnTo>
                    <a:lnTo>
                      <a:pt x="945" y="558"/>
                    </a:lnTo>
                    <a:lnTo>
                      <a:pt x="970" y="549"/>
                    </a:lnTo>
                    <a:lnTo>
                      <a:pt x="992" y="540"/>
                    </a:lnTo>
                    <a:lnTo>
                      <a:pt x="1014" y="530"/>
                    </a:lnTo>
                    <a:lnTo>
                      <a:pt x="1035" y="521"/>
                    </a:lnTo>
                    <a:lnTo>
                      <a:pt x="1055" y="510"/>
                    </a:lnTo>
                    <a:lnTo>
                      <a:pt x="1074" y="498"/>
                    </a:lnTo>
                    <a:lnTo>
                      <a:pt x="1093" y="487"/>
                    </a:lnTo>
                    <a:lnTo>
                      <a:pt x="1109" y="475"/>
                    </a:lnTo>
                    <a:lnTo>
                      <a:pt x="1125" y="462"/>
                    </a:lnTo>
                    <a:lnTo>
                      <a:pt x="1139" y="450"/>
                    </a:lnTo>
                    <a:lnTo>
                      <a:pt x="1153" y="437"/>
                    </a:lnTo>
                    <a:lnTo>
                      <a:pt x="1165" y="423"/>
                    </a:lnTo>
                    <a:lnTo>
                      <a:pt x="1176" y="409"/>
                    </a:lnTo>
                    <a:lnTo>
                      <a:pt x="1185" y="396"/>
                    </a:lnTo>
                    <a:lnTo>
                      <a:pt x="1194" y="381"/>
                    </a:lnTo>
                    <a:lnTo>
                      <a:pt x="1200" y="366"/>
                    </a:lnTo>
                    <a:lnTo>
                      <a:pt x="1205" y="351"/>
                    </a:lnTo>
                    <a:lnTo>
                      <a:pt x="1209" y="335"/>
                    </a:lnTo>
                    <a:lnTo>
                      <a:pt x="1212" y="321"/>
                    </a:lnTo>
                    <a:lnTo>
                      <a:pt x="1213" y="305"/>
                    </a:lnTo>
                    <a:lnTo>
                      <a:pt x="1212" y="289"/>
                    </a:lnTo>
                    <a:lnTo>
                      <a:pt x="1209" y="274"/>
                    </a:lnTo>
                    <a:lnTo>
                      <a:pt x="1205" y="258"/>
                    </a:lnTo>
                    <a:lnTo>
                      <a:pt x="1200" y="243"/>
                    </a:lnTo>
                    <a:lnTo>
                      <a:pt x="1194" y="229"/>
                    </a:lnTo>
                    <a:lnTo>
                      <a:pt x="1185" y="214"/>
                    </a:lnTo>
                    <a:lnTo>
                      <a:pt x="1176" y="200"/>
                    </a:lnTo>
                    <a:lnTo>
                      <a:pt x="1165" y="186"/>
                    </a:lnTo>
                    <a:lnTo>
                      <a:pt x="1153" y="173"/>
                    </a:lnTo>
                    <a:lnTo>
                      <a:pt x="1139" y="160"/>
                    </a:lnTo>
                    <a:lnTo>
                      <a:pt x="1125" y="147"/>
                    </a:lnTo>
                    <a:lnTo>
                      <a:pt x="1109" y="134"/>
                    </a:lnTo>
                    <a:lnTo>
                      <a:pt x="1093" y="123"/>
                    </a:lnTo>
                    <a:lnTo>
                      <a:pt x="1074" y="111"/>
                    </a:lnTo>
                    <a:lnTo>
                      <a:pt x="1055" y="100"/>
                    </a:lnTo>
                    <a:lnTo>
                      <a:pt x="1035" y="89"/>
                    </a:lnTo>
                    <a:lnTo>
                      <a:pt x="1014" y="79"/>
                    </a:lnTo>
                    <a:lnTo>
                      <a:pt x="992" y="70"/>
                    </a:lnTo>
                    <a:lnTo>
                      <a:pt x="970" y="60"/>
                    </a:lnTo>
                    <a:lnTo>
                      <a:pt x="945" y="52"/>
                    </a:lnTo>
                    <a:lnTo>
                      <a:pt x="921" y="45"/>
                    </a:lnTo>
                    <a:lnTo>
                      <a:pt x="896" y="37"/>
                    </a:lnTo>
                    <a:lnTo>
                      <a:pt x="870" y="30"/>
                    </a:lnTo>
                    <a:lnTo>
                      <a:pt x="842" y="24"/>
                    </a:lnTo>
                    <a:lnTo>
                      <a:pt x="815" y="18"/>
                    </a:lnTo>
                    <a:lnTo>
                      <a:pt x="786" y="14"/>
                    </a:lnTo>
                    <a:lnTo>
                      <a:pt x="758" y="10"/>
                    </a:lnTo>
                    <a:lnTo>
                      <a:pt x="729" y="6"/>
                    </a:lnTo>
                    <a:lnTo>
                      <a:pt x="699" y="3"/>
                    </a:lnTo>
                    <a:lnTo>
                      <a:pt x="669" y="1"/>
                    </a:lnTo>
                    <a:lnTo>
                      <a:pt x="638" y="0"/>
                    </a:lnTo>
                    <a:lnTo>
                      <a:pt x="606" y="0"/>
                    </a:lnTo>
                    <a:close/>
                    <a:moveTo>
                      <a:pt x="606" y="571"/>
                    </a:moveTo>
                    <a:lnTo>
                      <a:pt x="606" y="571"/>
                    </a:lnTo>
                    <a:lnTo>
                      <a:pt x="579" y="571"/>
                    </a:lnTo>
                    <a:lnTo>
                      <a:pt x="552" y="570"/>
                    </a:lnTo>
                    <a:lnTo>
                      <a:pt x="525" y="568"/>
                    </a:lnTo>
                    <a:lnTo>
                      <a:pt x="499" y="566"/>
                    </a:lnTo>
                    <a:lnTo>
                      <a:pt x="474" y="563"/>
                    </a:lnTo>
                    <a:lnTo>
                      <a:pt x="449" y="560"/>
                    </a:lnTo>
                    <a:lnTo>
                      <a:pt x="424" y="555"/>
                    </a:lnTo>
                    <a:lnTo>
                      <a:pt x="400" y="550"/>
                    </a:lnTo>
                    <a:lnTo>
                      <a:pt x="376" y="545"/>
                    </a:lnTo>
                    <a:lnTo>
                      <a:pt x="354" y="540"/>
                    </a:lnTo>
                    <a:lnTo>
                      <a:pt x="332" y="533"/>
                    </a:lnTo>
                    <a:lnTo>
                      <a:pt x="310" y="526"/>
                    </a:lnTo>
                    <a:lnTo>
                      <a:pt x="289" y="518"/>
                    </a:lnTo>
                    <a:lnTo>
                      <a:pt x="269" y="510"/>
                    </a:lnTo>
                    <a:lnTo>
                      <a:pt x="250" y="503"/>
                    </a:lnTo>
                    <a:lnTo>
                      <a:pt x="232" y="493"/>
                    </a:lnTo>
                    <a:lnTo>
                      <a:pt x="214" y="484"/>
                    </a:lnTo>
                    <a:lnTo>
                      <a:pt x="197" y="474"/>
                    </a:lnTo>
                    <a:lnTo>
                      <a:pt x="181" y="464"/>
                    </a:lnTo>
                    <a:lnTo>
                      <a:pt x="167" y="454"/>
                    </a:lnTo>
                    <a:lnTo>
                      <a:pt x="153" y="443"/>
                    </a:lnTo>
                    <a:lnTo>
                      <a:pt x="140" y="432"/>
                    </a:lnTo>
                    <a:lnTo>
                      <a:pt x="129" y="420"/>
                    </a:lnTo>
                    <a:lnTo>
                      <a:pt x="118" y="408"/>
                    </a:lnTo>
                    <a:lnTo>
                      <a:pt x="109" y="397"/>
                    </a:lnTo>
                    <a:lnTo>
                      <a:pt x="100" y="384"/>
                    </a:lnTo>
                    <a:lnTo>
                      <a:pt x="93" y="371"/>
                    </a:lnTo>
                    <a:lnTo>
                      <a:pt x="87" y="359"/>
                    </a:lnTo>
                    <a:lnTo>
                      <a:pt x="82" y="345"/>
                    </a:lnTo>
                    <a:lnTo>
                      <a:pt x="79" y="332"/>
                    </a:lnTo>
                    <a:lnTo>
                      <a:pt x="77" y="319"/>
                    </a:lnTo>
                    <a:lnTo>
                      <a:pt x="76" y="305"/>
                    </a:lnTo>
                    <a:lnTo>
                      <a:pt x="77" y="291"/>
                    </a:lnTo>
                    <a:lnTo>
                      <a:pt x="79" y="277"/>
                    </a:lnTo>
                    <a:lnTo>
                      <a:pt x="82" y="265"/>
                    </a:lnTo>
                    <a:lnTo>
                      <a:pt x="87" y="251"/>
                    </a:lnTo>
                    <a:lnTo>
                      <a:pt x="93" y="238"/>
                    </a:lnTo>
                    <a:lnTo>
                      <a:pt x="100" y="225"/>
                    </a:lnTo>
                    <a:lnTo>
                      <a:pt x="109" y="213"/>
                    </a:lnTo>
                    <a:lnTo>
                      <a:pt x="118" y="201"/>
                    </a:lnTo>
                    <a:lnTo>
                      <a:pt x="129" y="189"/>
                    </a:lnTo>
                    <a:lnTo>
                      <a:pt x="140" y="178"/>
                    </a:lnTo>
                    <a:lnTo>
                      <a:pt x="153" y="166"/>
                    </a:lnTo>
                    <a:lnTo>
                      <a:pt x="167" y="156"/>
                    </a:lnTo>
                    <a:lnTo>
                      <a:pt x="181" y="145"/>
                    </a:lnTo>
                    <a:lnTo>
                      <a:pt x="197" y="136"/>
                    </a:lnTo>
                    <a:lnTo>
                      <a:pt x="214" y="126"/>
                    </a:lnTo>
                    <a:lnTo>
                      <a:pt x="232" y="116"/>
                    </a:lnTo>
                    <a:lnTo>
                      <a:pt x="250" y="107"/>
                    </a:lnTo>
                    <a:lnTo>
                      <a:pt x="269" y="100"/>
                    </a:lnTo>
                    <a:lnTo>
                      <a:pt x="289" y="91"/>
                    </a:lnTo>
                    <a:lnTo>
                      <a:pt x="310" y="84"/>
                    </a:lnTo>
                    <a:lnTo>
                      <a:pt x="332" y="76"/>
                    </a:lnTo>
                    <a:lnTo>
                      <a:pt x="354" y="70"/>
                    </a:lnTo>
                    <a:lnTo>
                      <a:pt x="376" y="65"/>
                    </a:lnTo>
                    <a:lnTo>
                      <a:pt x="400" y="59"/>
                    </a:lnTo>
                    <a:lnTo>
                      <a:pt x="424" y="54"/>
                    </a:lnTo>
                    <a:lnTo>
                      <a:pt x="449" y="50"/>
                    </a:lnTo>
                    <a:lnTo>
                      <a:pt x="474" y="47"/>
                    </a:lnTo>
                    <a:lnTo>
                      <a:pt x="499" y="43"/>
                    </a:lnTo>
                    <a:lnTo>
                      <a:pt x="525" y="41"/>
                    </a:lnTo>
                    <a:lnTo>
                      <a:pt x="552" y="39"/>
                    </a:lnTo>
                    <a:lnTo>
                      <a:pt x="579" y="38"/>
                    </a:lnTo>
                    <a:lnTo>
                      <a:pt x="606" y="38"/>
                    </a:lnTo>
                    <a:lnTo>
                      <a:pt x="634" y="38"/>
                    </a:lnTo>
                    <a:lnTo>
                      <a:pt x="661" y="39"/>
                    </a:lnTo>
                    <a:lnTo>
                      <a:pt x="687" y="41"/>
                    </a:lnTo>
                    <a:lnTo>
                      <a:pt x="714" y="43"/>
                    </a:lnTo>
                    <a:lnTo>
                      <a:pt x="739" y="47"/>
                    </a:lnTo>
                    <a:lnTo>
                      <a:pt x="764" y="50"/>
                    </a:lnTo>
                    <a:lnTo>
                      <a:pt x="789" y="54"/>
                    </a:lnTo>
                    <a:lnTo>
                      <a:pt x="813" y="59"/>
                    </a:lnTo>
                    <a:lnTo>
                      <a:pt x="837" y="65"/>
                    </a:lnTo>
                    <a:lnTo>
                      <a:pt x="859" y="70"/>
                    </a:lnTo>
                    <a:lnTo>
                      <a:pt x="881" y="76"/>
                    </a:lnTo>
                    <a:lnTo>
                      <a:pt x="903" y="84"/>
                    </a:lnTo>
                    <a:lnTo>
                      <a:pt x="924" y="91"/>
                    </a:lnTo>
                    <a:lnTo>
                      <a:pt x="944" y="100"/>
                    </a:lnTo>
                    <a:lnTo>
                      <a:pt x="963" y="107"/>
                    </a:lnTo>
                    <a:lnTo>
                      <a:pt x="981" y="116"/>
                    </a:lnTo>
                    <a:lnTo>
                      <a:pt x="999" y="126"/>
                    </a:lnTo>
                    <a:lnTo>
                      <a:pt x="1016" y="136"/>
                    </a:lnTo>
                    <a:lnTo>
                      <a:pt x="1032" y="145"/>
                    </a:lnTo>
                    <a:lnTo>
                      <a:pt x="1046" y="156"/>
                    </a:lnTo>
                    <a:lnTo>
                      <a:pt x="1060" y="166"/>
                    </a:lnTo>
                    <a:lnTo>
                      <a:pt x="1073" y="178"/>
                    </a:lnTo>
                    <a:lnTo>
                      <a:pt x="1084" y="189"/>
                    </a:lnTo>
                    <a:lnTo>
                      <a:pt x="1095" y="201"/>
                    </a:lnTo>
                    <a:lnTo>
                      <a:pt x="1104" y="213"/>
                    </a:lnTo>
                    <a:lnTo>
                      <a:pt x="1113" y="225"/>
                    </a:lnTo>
                    <a:lnTo>
                      <a:pt x="1120" y="238"/>
                    </a:lnTo>
                    <a:lnTo>
                      <a:pt x="1126" y="251"/>
                    </a:lnTo>
                    <a:lnTo>
                      <a:pt x="1130" y="265"/>
                    </a:lnTo>
                    <a:lnTo>
                      <a:pt x="1134" y="277"/>
                    </a:lnTo>
                    <a:lnTo>
                      <a:pt x="1136" y="291"/>
                    </a:lnTo>
                    <a:lnTo>
                      <a:pt x="1137" y="305"/>
                    </a:lnTo>
                    <a:lnTo>
                      <a:pt x="1136" y="319"/>
                    </a:lnTo>
                    <a:lnTo>
                      <a:pt x="1134" y="332"/>
                    </a:lnTo>
                    <a:lnTo>
                      <a:pt x="1130" y="345"/>
                    </a:lnTo>
                    <a:lnTo>
                      <a:pt x="1126" y="359"/>
                    </a:lnTo>
                    <a:lnTo>
                      <a:pt x="1120" y="371"/>
                    </a:lnTo>
                    <a:lnTo>
                      <a:pt x="1113" y="384"/>
                    </a:lnTo>
                    <a:lnTo>
                      <a:pt x="1104" y="397"/>
                    </a:lnTo>
                    <a:lnTo>
                      <a:pt x="1095" y="408"/>
                    </a:lnTo>
                    <a:lnTo>
                      <a:pt x="1084" y="420"/>
                    </a:lnTo>
                    <a:lnTo>
                      <a:pt x="1073" y="432"/>
                    </a:lnTo>
                    <a:lnTo>
                      <a:pt x="1060" y="443"/>
                    </a:lnTo>
                    <a:lnTo>
                      <a:pt x="1046" y="454"/>
                    </a:lnTo>
                    <a:lnTo>
                      <a:pt x="1032" y="464"/>
                    </a:lnTo>
                    <a:lnTo>
                      <a:pt x="1016" y="474"/>
                    </a:lnTo>
                    <a:lnTo>
                      <a:pt x="999" y="484"/>
                    </a:lnTo>
                    <a:lnTo>
                      <a:pt x="981" y="493"/>
                    </a:lnTo>
                    <a:lnTo>
                      <a:pt x="963" y="503"/>
                    </a:lnTo>
                    <a:lnTo>
                      <a:pt x="944" y="510"/>
                    </a:lnTo>
                    <a:lnTo>
                      <a:pt x="924" y="518"/>
                    </a:lnTo>
                    <a:lnTo>
                      <a:pt x="903" y="526"/>
                    </a:lnTo>
                    <a:lnTo>
                      <a:pt x="881" y="533"/>
                    </a:lnTo>
                    <a:lnTo>
                      <a:pt x="859" y="540"/>
                    </a:lnTo>
                    <a:lnTo>
                      <a:pt x="837" y="545"/>
                    </a:lnTo>
                    <a:lnTo>
                      <a:pt x="813" y="550"/>
                    </a:lnTo>
                    <a:lnTo>
                      <a:pt x="789" y="555"/>
                    </a:lnTo>
                    <a:lnTo>
                      <a:pt x="764" y="560"/>
                    </a:lnTo>
                    <a:lnTo>
                      <a:pt x="739" y="563"/>
                    </a:lnTo>
                    <a:lnTo>
                      <a:pt x="714" y="566"/>
                    </a:lnTo>
                    <a:lnTo>
                      <a:pt x="687" y="568"/>
                    </a:lnTo>
                    <a:lnTo>
                      <a:pt x="661" y="570"/>
                    </a:lnTo>
                    <a:lnTo>
                      <a:pt x="634" y="571"/>
                    </a:lnTo>
                    <a:lnTo>
                      <a:pt x="606" y="57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2059" name="Group 46"/>
            <p:cNvGrpSpPr>
              <a:grpSpLocks/>
            </p:cNvGrpSpPr>
            <p:nvPr/>
          </p:nvGrpSpPr>
          <p:grpSpPr bwMode="auto">
            <a:xfrm>
              <a:off x="3220" y="1888"/>
              <a:ext cx="257" cy="387"/>
              <a:chOff x="5294" y="1478"/>
              <a:chExt cx="528" cy="795"/>
            </a:xfrm>
          </p:grpSpPr>
          <p:sp>
            <p:nvSpPr>
              <p:cNvPr id="2064" name="Line 47"/>
              <p:cNvSpPr>
                <a:spLocks noChangeShapeType="1"/>
              </p:cNvSpPr>
              <p:nvPr/>
            </p:nvSpPr>
            <p:spPr bwMode="auto">
              <a:xfrm>
                <a:off x="5294" y="1610"/>
                <a:ext cx="0" cy="0"/>
              </a:xfrm>
              <a:prstGeom prst="lin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5" name="Line 48"/>
              <p:cNvSpPr>
                <a:spLocks noChangeShapeType="1"/>
              </p:cNvSpPr>
              <p:nvPr/>
            </p:nvSpPr>
            <p:spPr bwMode="auto">
              <a:xfrm>
                <a:off x="5294" y="1610"/>
                <a:ext cx="0" cy="0"/>
              </a:xfrm>
              <a:prstGeom prst="line">
                <a:avLst/>
              </a:prstGeom>
              <a:noFill/>
              <a:ln w="158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6" name="Freeform 49"/>
              <p:cNvSpPr>
                <a:spLocks/>
              </p:cNvSpPr>
              <p:nvPr/>
            </p:nvSpPr>
            <p:spPr bwMode="auto">
              <a:xfrm>
                <a:off x="5338" y="1498"/>
                <a:ext cx="440" cy="642"/>
              </a:xfrm>
              <a:custGeom>
                <a:avLst/>
                <a:gdLst>
                  <a:gd name="T0" fmla="*/ 440 w 758"/>
                  <a:gd name="T1" fmla="*/ 110 h 1104"/>
                  <a:gd name="T2" fmla="*/ 439 w 758"/>
                  <a:gd name="T3" fmla="*/ 99 h 1104"/>
                  <a:gd name="T4" fmla="*/ 436 w 758"/>
                  <a:gd name="T5" fmla="*/ 88 h 1104"/>
                  <a:gd name="T6" fmla="*/ 430 w 758"/>
                  <a:gd name="T7" fmla="*/ 77 h 1104"/>
                  <a:gd name="T8" fmla="*/ 423 w 758"/>
                  <a:gd name="T9" fmla="*/ 67 h 1104"/>
                  <a:gd name="T10" fmla="*/ 414 w 758"/>
                  <a:gd name="T11" fmla="*/ 58 h 1104"/>
                  <a:gd name="T12" fmla="*/ 403 w 758"/>
                  <a:gd name="T13" fmla="*/ 48 h 1104"/>
                  <a:gd name="T14" fmla="*/ 376 w 758"/>
                  <a:gd name="T15" fmla="*/ 33 h 1104"/>
                  <a:gd name="T16" fmla="*/ 343 w 758"/>
                  <a:gd name="T17" fmla="*/ 19 h 1104"/>
                  <a:gd name="T18" fmla="*/ 306 w 758"/>
                  <a:gd name="T19" fmla="*/ 8 h 1104"/>
                  <a:gd name="T20" fmla="*/ 265 w 758"/>
                  <a:gd name="T21" fmla="*/ 2 h 1104"/>
                  <a:gd name="T22" fmla="*/ 220 w 758"/>
                  <a:gd name="T23" fmla="*/ 0 h 1104"/>
                  <a:gd name="T24" fmla="*/ 197 w 758"/>
                  <a:gd name="T25" fmla="*/ 1 h 1104"/>
                  <a:gd name="T26" fmla="*/ 155 w 758"/>
                  <a:gd name="T27" fmla="*/ 5 h 1104"/>
                  <a:gd name="T28" fmla="*/ 115 w 758"/>
                  <a:gd name="T29" fmla="*/ 13 h 1104"/>
                  <a:gd name="T30" fmla="*/ 80 w 758"/>
                  <a:gd name="T31" fmla="*/ 25 h 1104"/>
                  <a:gd name="T32" fmla="*/ 51 w 758"/>
                  <a:gd name="T33" fmla="*/ 41 h 1104"/>
                  <a:gd name="T34" fmla="*/ 32 w 758"/>
                  <a:gd name="T35" fmla="*/ 53 h 1104"/>
                  <a:gd name="T36" fmla="*/ 22 w 758"/>
                  <a:gd name="T37" fmla="*/ 63 h 1104"/>
                  <a:gd name="T38" fmla="*/ 14 w 758"/>
                  <a:gd name="T39" fmla="*/ 73 h 1104"/>
                  <a:gd name="T40" fmla="*/ 7 w 758"/>
                  <a:gd name="T41" fmla="*/ 83 h 1104"/>
                  <a:gd name="T42" fmla="*/ 3 w 758"/>
                  <a:gd name="T43" fmla="*/ 94 h 1104"/>
                  <a:gd name="T44" fmla="*/ 0 w 758"/>
                  <a:gd name="T45" fmla="*/ 105 h 1104"/>
                  <a:gd name="T46" fmla="*/ 0 w 758"/>
                  <a:gd name="T47" fmla="*/ 642 h 1104"/>
                  <a:gd name="T48" fmla="*/ 0 w 758"/>
                  <a:gd name="T49" fmla="*/ 637 h 1104"/>
                  <a:gd name="T50" fmla="*/ 3 w 758"/>
                  <a:gd name="T51" fmla="*/ 626 h 1104"/>
                  <a:gd name="T52" fmla="*/ 7 w 758"/>
                  <a:gd name="T53" fmla="*/ 614 h 1104"/>
                  <a:gd name="T54" fmla="*/ 14 w 758"/>
                  <a:gd name="T55" fmla="*/ 604 h 1104"/>
                  <a:gd name="T56" fmla="*/ 22 w 758"/>
                  <a:gd name="T57" fmla="*/ 594 h 1104"/>
                  <a:gd name="T58" fmla="*/ 32 w 758"/>
                  <a:gd name="T59" fmla="*/ 585 h 1104"/>
                  <a:gd name="T60" fmla="*/ 51 w 758"/>
                  <a:gd name="T61" fmla="*/ 572 h 1104"/>
                  <a:gd name="T62" fmla="*/ 80 w 758"/>
                  <a:gd name="T63" fmla="*/ 557 h 1104"/>
                  <a:gd name="T64" fmla="*/ 115 w 758"/>
                  <a:gd name="T65" fmla="*/ 545 h 1104"/>
                  <a:gd name="T66" fmla="*/ 155 w 758"/>
                  <a:gd name="T67" fmla="*/ 536 h 1104"/>
                  <a:gd name="T68" fmla="*/ 197 w 758"/>
                  <a:gd name="T69" fmla="*/ 532 h 1104"/>
                  <a:gd name="T70" fmla="*/ 220 w 758"/>
                  <a:gd name="T71" fmla="*/ 532 h 1104"/>
                  <a:gd name="T72" fmla="*/ 265 w 758"/>
                  <a:gd name="T73" fmla="*/ 534 h 1104"/>
                  <a:gd name="T74" fmla="*/ 306 w 758"/>
                  <a:gd name="T75" fmla="*/ 540 h 1104"/>
                  <a:gd name="T76" fmla="*/ 343 w 758"/>
                  <a:gd name="T77" fmla="*/ 550 h 1104"/>
                  <a:gd name="T78" fmla="*/ 376 w 758"/>
                  <a:gd name="T79" fmla="*/ 564 h 1104"/>
                  <a:gd name="T80" fmla="*/ 403 w 758"/>
                  <a:gd name="T81" fmla="*/ 580 h 1104"/>
                  <a:gd name="T82" fmla="*/ 414 w 758"/>
                  <a:gd name="T83" fmla="*/ 589 h 1104"/>
                  <a:gd name="T84" fmla="*/ 423 w 758"/>
                  <a:gd name="T85" fmla="*/ 599 h 1104"/>
                  <a:gd name="T86" fmla="*/ 430 w 758"/>
                  <a:gd name="T87" fmla="*/ 609 h 1104"/>
                  <a:gd name="T88" fmla="*/ 436 w 758"/>
                  <a:gd name="T89" fmla="*/ 620 h 1104"/>
                  <a:gd name="T90" fmla="*/ 439 w 758"/>
                  <a:gd name="T91" fmla="*/ 631 h 1104"/>
                  <a:gd name="T92" fmla="*/ 440 w 758"/>
                  <a:gd name="T93" fmla="*/ 642 h 1104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758"/>
                  <a:gd name="T142" fmla="*/ 0 h 1104"/>
                  <a:gd name="T143" fmla="*/ 758 w 758"/>
                  <a:gd name="T144" fmla="*/ 1104 h 1104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758" h="1104">
                    <a:moveTo>
                      <a:pt x="758" y="190"/>
                    </a:moveTo>
                    <a:lnTo>
                      <a:pt x="758" y="190"/>
                    </a:lnTo>
                    <a:lnTo>
                      <a:pt x="758" y="181"/>
                    </a:lnTo>
                    <a:lnTo>
                      <a:pt x="756" y="171"/>
                    </a:lnTo>
                    <a:lnTo>
                      <a:pt x="754" y="162"/>
                    </a:lnTo>
                    <a:lnTo>
                      <a:pt x="751" y="152"/>
                    </a:lnTo>
                    <a:lnTo>
                      <a:pt x="746" y="142"/>
                    </a:lnTo>
                    <a:lnTo>
                      <a:pt x="741" y="133"/>
                    </a:lnTo>
                    <a:lnTo>
                      <a:pt x="735" y="125"/>
                    </a:lnTo>
                    <a:lnTo>
                      <a:pt x="729" y="116"/>
                    </a:lnTo>
                    <a:lnTo>
                      <a:pt x="720" y="108"/>
                    </a:lnTo>
                    <a:lnTo>
                      <a:pt x="713" y="99"/>
                    </a:lnTo>
                    <a:lnTo>
                      <a:pt x="703" y="92"/>
                    </a:lnTo>
                    <a:lnTo>
                      <a:pt x="694" y="83"/>
                    </a:lnTo>
                    <a:lnTo>
                      <a:pt x="672" y="70"/>
                    </a:lnTo>
                    <a:lnTo>
                      <a:pt x="648" y="56"/>
                    </a:lnTo>
                    <a:lnTo>
                      <a:pt x="620" y="43"/>
                    </a:lnTo>
                    <a:lnTo>
                      <a:pt x="591" y="32"/>
                    </a:lnTo>
                    <a:lnTo>
                      <a:pt x="560" y="23"/>
                    </a:lnTo>
                    <a:lnTo>
                      <a:pt x="527" y="14"/>
                    </a:lnTo>
                    <a:lnTo>
                      <a:pt x="492" y="8"/>
                    </a:lnTo>
                    <a:lnTo>
                      <a:pt x="456" y="4"/>
                    </a:lnTo>
                    <a:lnTo>
                      <a:pt x="418" y="1"/>
                    </a:lnTo>
                    <a:lnTo>
                      <a:pt x="379" y="0"/>
                    </a:lnTo>
                    <a:lnTo>
                      <a:pt x="340" y="1"/>
                    </a:lnTo>
                    <a:lnTo>
                      <a:pt x="302" y="4"/>
                    </a:lnTo>
                    <a:lnTo>
                      <a:pt x="267" y="8"/>
                    </a:lnTo>
                    <a:lnTo>
                      <a:pt x="232" y="14"/>
                    </a:lnTo>
                    <a:lnTo>
                      <a:pt x="198" y="23"/>
                    </a:lnTo>
                    <a:lnTo>
                      <a:pt x="168" y="32"/>
                    </a:lnTo>
                    <a:lnTo>
                      <a:pt x="138" y="43"/>
                    </a:lnTo>
                    <a:lnTo>
                      <a:pt x="111" y="56"/>
                    </a:lnTo>
                    <a:lnTo>
                      <a:pt x="87" y="70"/>
                    </a:lnTo>
                    <a:lnTo>
                      <a:pt x="65" y="83"/>
                    </a:lnTo>
                    <a:lnTo>
                      <a:pt x="55" y="92"/>
                    </a:lnTo>
                    <a:lnTo>
                      <a:pt x="46" y="99"/>
                    </a:lnTo>
                    <a:lnTo>
                      <a:pt x="38" y="108"/>
                    </a:lnTo>
                    <a:lnTo>
                      <a:pt x="30" y="116"/>
                    </a:lnTo>
                    <a:lnTo>
                      <a:pt x="24" y="125"/>
                    </a:lnTo>
                    <a:lnTo>
                      <a:pt x="17" y="133"/>
                    </a:lnTo>
                    <a:lnTo>
                      <a:pt x="12" y="142"/>
                    </a:lnTo>
                    <a:lnTo>
                      <a:pt x="8" y="152"/>
                    </a:lnTo>
                    <a:lnTo>
                      <a:pt x="5" y="162"/>
                    </a:lnTo>
                    <a:lnTo>
                      <a:pt x="2" y="171"/>
                    </a:lnTo>
                    <a:lnTo>
                      <a:pt x="0" y="181"/>
                    </a:lnTo>
                    <a:lnTo>
                      <a:pt x="0" y="190"/>
                    </a:lnTo>
                    <a:lnTo>
                      <a:pt x="0" y="1104"/>
                    </a:lnTo>
                    <a:lnTo>
                      <a:pt x="0" y="1095"/>
                    </a:lnTo>
                    <a:lnTo>
                      <a:pt x="2" y="1085"/>
                    </a:lnTo>
                    <a:lnTo>
                      <a:pt x="5" y="1076"/>
                    </a:lnTo>
                    <a:lnTo>
                      <a:pt x="8" y="1066"/>
                    </a:lnTo>
                    <a:lnTo>
                      <a:pt x="12" y="1056"/>
                    </a:lnTo>
                    <a:lnTo>
                      <a:pt x="17" y="1047"/>
                    </a:lnTo>
                    <a:lnTo>
                      <a:pt x="24" y="1038"/>
                    </a:lnTo>
                    <a:lnTo>
                      <a:pt x="30" y="1030"/>
                    </a:lnTo>
                    <a:lnTo>
                      <a:pt x="38" y="1022"/>
                    </a:lnTo>
                    <a:lnTo>
                      <a:pt x="46" y="1013"/>
                    </a:lnTo>
                    <a:lnTo>
                      <a:pt x="55" y="1006"/>
                    </a:lnTo>
                    <a:lnTo>
                      <a:pt x="65" y="997"/>
                    </a:lnTo>
                    <a:lnTo>
                      <a:pt x="87" y="983"/>
                    </a:lnTo>
                    <a:lnTo>
                      <a:pt x="111" y="970"/>
                    </a:lnTo>
                    <a:lnTo>
                      <a:pt x="138" y="957"/>
                    </a:lnTo>
                    <a:lnTo>
                      <a:pt x="168" y="946"/>
                    </a:lnTo>
                    <a:lnTo>
                      <a:pt x="198" y="937"/>
                    </a:lnTo>
                    <a:lnTo>
                      <a:pt x="232" y="928"/>
                    </a:lnTo>
                    <a:lnTo>
                      <a:pt x="267" y="922"/>
                    </a:lnTo>
                    <a:lnTo>
                      <a:pt x="302" y="918"/>
                    </a:lnTo>
                    <a:lnTo>
                      <a:pt x="340" y="915"/>
                    </a:lnTo>
                    <a:lnTo>
                      <a:pt x="379" y="914"/>
                    </a:lnTo>
                    <a:lnTo>
                      <a:pt x="418" y="915"/>
                    </a:lnTo>
                    <a:lnTo>
                      <a:pt x="456" y="918"/>
                    </a:lnTo>
                    <a:lnTo>
                      <a:pt x="492" y="922"/>
                    </a:lnTo>
                    <a:lnTo>
                      <a:pt x="527" y="928"/>
                    </a:lnTo>
                    <a:lnTo>
                      <a:pt x="560" y="937"/>
                    </a:lnTo>
                    <a:lnTo>
                      <a:pt x="591" y="946"/>
                    </a:lnTo>
                    <a:lnTo>
                      <a:pt x="620" y="957"/>
                    </a:lnTo>
                    <a:lnTo>
                      <a:pt x="648" y="970"/>
                    </a:lnTo>
                    <a:lnTo>
                      <a:pt x="672" y="983"/>
                    </a:lnTo>
                    <a:lnTo>
                      <a:pt x="694" y="997"/>
                    </a:lnTo>
                    <a:lnTo>
                      <a:pt x="703" y="1006"/>
                    </a:lnTo>
                    <a:lnTo>
                      <a:pt x="713" y="1013"/>
                    </a:lnTo>
                    <a:lnTo>
                      <a:pt x="720" y="1022"/>
                    </a:lnTo>
                    <a:lnTo>
                      <a:pt x="729" y="1030"/>
                    </a:lnTo>
                    <a:lnTo>
                      <a:pt x="735" y="1038"/>
                    </a:lnTo>
                    <a:lnTo>
                      <a:pt x="741" y="1047"/>
                    </a:lnTo>
                    <a:lnTo>
                      <a:pt x="746" y="1056"/>
                    </a:lnTo>
                    <a:lnTo>
                      <a:pt x="751" y="1066"/>
                    </a:lnTo>
                    <a:lnTo>
                      <a:pt x="754" y="1076"/>
                    </a:lnTo>
                    <a:lnTo>
                      <a:pt x="756" y="1085"/>
                    </a:lnTo>
                    <a:lnTo>
                      <a:pt x="758" y="1095"/>
                    </a:lnTo>
                    <a:lnTo>
                      <a:pt x="758" y="1104"/>
                    </a:lnTo>
                    <a:lnTo>
                      <a:pt x="758" y="190"/>
                    </a:lnTo>
                    <a:close/>
                  </a:path>
                </a:pathLst>
              </a:cu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8001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7" name="Freeform 50"/>
              <p:cNvSpPr>
                <a:spLocks/>
              </p:cNvSpPr>
              <p:nvPr/>
            </p:nvSpPr>
            <p:spPr bwMode="auto">
              <a:xfrm>
                <a:off x="5294" y="1610"/>
                <a:ext cx="528" cy="663"/>
              </a:xfrm>
              <a:custGeom>
                <a:avLst/>
                <a:gdLst>
                  <a:gd name="T0" fmla="*/ 528 w 909"/>
                  <a:gd name="T1" fmla="*/ 0 h 1143"/>
                  <a:gd name="T2" fmla="*/ 527 w 909"/>
                  <a:gd name="T3" fmla="*/ 13 h 1143"/>
                  <a:gd name="T4" fmla="*/ 522 w 909"/>
                  <a:gd name="T5" fmla="*/ 27 h 1143"/>
                  <a:gd name="T6" fmla="*/ 516 w 909"/>
                  <a:gd name="T7" fmla="*/ 39 h 1143"/>
                  <a:gd name="T8" fmla="*/ 507 w 909"/>
                  <a:gd name="T9" fmla="*/ 52 h 1143"/>
                  <a:gd name="T10" fmla="*/ 496 w 909"/>
                  <a:gd name="T11" fmla="*/ 63 h 1143"/>
                  <a:gd name="T12" fmla="*/ 483 w 909"/>
                  <a:gd name="T13" fmla="*/ 74 h 1143"/>
                  <a:gd name="T14" fmla="*/ 468 w 909"/>
                  <a:gd name="T15" fmla="*/ 84 h 1143"/>
                  <a:gd name="T16" fmla="*/ 450 w 909"/>
                  <a:gd name="T17" fmla="*/ 94 h 1143"/>
                  <a:gd name="T18" fmla="*/ 432 w 909"/>
                  <a:gd name="T19" fmla="*/ 103 h 1143"/>
                  <a:gd name="T20" fmla="*/ 390 w 909"/>
                  <a:gd name="T21" fmla="*/ 117 h 1143"/>
                  <a:gd name="T22" fmla="*/ 342 w 909"/>
                  <a:gd name="T23" fmla="*/ 126 h 1143"/>
                  <a:gd name="T24" fmla="*/ 290 w 909"/>
                  <a:gd name="T25" fmla="*/ 132 h 1143"/>
                  <a:gd name="T26" fmla="*/ 264 w 909"/>
                  <a:gd name="T27" fmla="*/ 133 h 1143"/>
                  <a:gd name="T28" fmla="*/ 211 w 909"/>
                  <a:gd name="T29" fmla="*/ 130 h 1143"/>
                  <a:gd name="T30" fmla="*/ 161 w 909"/>
                  <a:gd name="T31" fmla="*/ 122 h 1143"/>
                  <a:gd name="T32" fmla="*/ 116 w 909"/>
                  <a:gd name="T33" fmla="*/ 110 h 1143"/>
                  <a:gd name="T34" fmla="*/ 87 w 909"/>
                  <a:gd name="T35" fmla="*/ 98 h 1143"/>
                  <a:gd name="T36" fmla="*/ 68 w 909"/>
                  <a:gd name="T37" fmla="*/ 89 h 1143"/>
                  <a:gd name="T38" fmla="*/ 52 w 909"/>
                  <a:gd name="T39" fmla="*/ 79 h 1143"/>
                  <a:gd name="T40" fmla="*/ 38 w 909"/>
                  <a:gd name="T41" fmla="*/ 69 h 1143"/>
                  <a:gd name="T42" fmla="*/ 26 w 909"/>
                  <a:gd name="T43" fmla="*/ 58 h 1143"/>
                  <a:gd name="T44" fmla="*/ 16 w 909"/>
                  <a:gd name="T45" fmla="*/ 45 h 1143"/>
                  <a:gd name="T46" fmla="*/ 8 w 909"/>
                  <a:gd name="T47" fmla="*/ 33 h 1143"/>
                  <a:gd name="T48" fmla="*/ 3 w 909"/>
                  <a:gd name="T49" fmla="*/ 20 h 1143"/>
                  <a:gd name="T50" fmla="*/ 1 w 909"/>
                  <a:gd name="T51" fmla="*/ 7 h 1143"/>
                  <a:gd name="T52" fmla="*/ 0 w 909"/>
                  <a:gd name="T53" fmla="*/ 530 h 1143"/>
                  <a:gd name="T54" fmla="*/ 1 w 909"/>
                  <a:gd name="T55" fmla="*/ 537 h 1143"/>
                  <a:gd name="T56" fmla="*/ 3 w 909"/>
                  <a:gd name="T57" fmla="*/ 550 h 1143"/>
                  <a:gd name="T58" fmla="*/ 8 w 909"/>
                  <a:gd name="T59" fmla="*/ 563 h 1143"/>
                  <a:gd name="T60" fmla="*/ 16 w 909"/>
                  <a:gd name="T61" fmla="*/ 575 h 1143"/>
                  <a:gd name="T62" fmla="*/ 26 w 909"/>
                  <a:gd name="T63" fmla="*/ 588 h 1143"/>
                  <a:gd name="T64" fmla="*/ 38 w 909"/>
                  <a:gd name="T65" fmla="*/ 599 h 1143"/>
                  <a:gd name="T66" fmla="*/ 52 w 909"/>
                  <a:gd name="T67" fmla="*/ 610 h 1143"/>
                  <a:gd name="T68" fmla="*/ 68 w 909"/>
                  <a:gd name="T69" fmla="*/ 619 h 1143"/>
                  <a:gd name="T70" fmla="*/ 87 w 909"/>
                  <a:gd name="T71" fmla="*/ 628 h 1143"/>
                  <a:gd name="T72" fmla="*/ 116 w 909"/>
                  <a:gd name="T73" fmla="*/ 640 h 1143"/>
                  <a:gd name="T74" fmla="*/ 161 w 909"/>
                  <a:gd name="T75" fmla="*/ 653 h 1143"/>
                  <a:gd name="T76" fmla="*/ 211 w 909"/>
                  <a:gd name="T77" fmla="*/ 660 h 1143"/>
                  <a:gd name="T78" fmla="*/ 264 w 909"/>
                  <a:gd name="T79" fmla="*/ 663 h 1143"/>
                  <a:gd name="T80" fmla="*/ 290 w 909"/>
                  <a:gd name="T81" fmla="*/ 662 h 1143"/>
                  <a:gd name="T82" fmla="*/ 342 w 909"/>
                  <a:gd name="T83" fmla="*/ 657 h 1143"/>
                  <a:gd name="T84" fmla="*/ 390 w 909"/>
                  <a:gd name="T85" fmla="*/ 647 h 1143"/>
                  <a:gd name="T86" fmla="*/ 432 w 909"/>
                  <a:gd name="T87" fmla="*/ 633 h 1143"/>
                  <a:gd name="T88" fmla="*/ 450 w 909"/>
                  <a:gd name="T89" fmla="*/ 624 h 1143"/>
                  <a:gd name="T90" fmla="*/ 468 w 909"/>
                  <a:gd name="T91" fmla="*/ 614 h 1143"/>
                  <a:gd name="T92" fmla="*/ 483 w 909"/>
                  <a:gd name="T93" fmla="*/ 604 h 1143"/>
                  <a:gd name="T94" fmla="*/ 496 w 909"/>
                  <a:gd name="T95" fmla="*/ 593 h 1143"/>
                  <a:gd name="T96" fmla="*/ 507 w 909"/>
                  <a:gd name="T97" fmla="*/ 582 h 1143"/>
                  <a:gd name="T98" fmla="*/ 516 w 909"/>
                  <a:gd name="T99" fmla="*/ 570 h 1143"/>
                  <a:gd name="T100" fmla="*/ 522 w 909"/>
                  <a:gd name="T101" fmla="*/ 557 h 1143"/>
                  <a:gd name="T102" fmla="*/ 527 w 909"/>
                  <a:gd name="T103" fmla="*/ 544 h 1143"/>
                  <a:gd name="T104" fmla="*/ 528 w 909"/>
                  <a:gd name="T105" fmla="*/ 530 h 1143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909"/>
                  <a:gd name="T160" fmla="*/ 0 h 1143"/>
                  <a:gd name="T161" fmla="*/ 909 w 909"/>
                  <a:gd name="T162" fmla="*/ 1143 h 1143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909" h="1143">
                    <a:moveTo>
                      <a:pt x="909" y="0"/>
                    </a:moveTo>
                    <a:lnTo>
                      <a:pt x="909" y="0"/>
                    </a:lnTo>
                    <a:lnTo>
                      <a:pt x="908" y="12"/>
                    </a:lnTo>
                    <a:lnTo>
                      <a:pt x="907" y="23"/>
                    </a:lnTo>
                    <a:lnTo>
                      <a:pt x="903" y="35"/>
                    </a:lnTo>
                    <a:lnTo>
                      <a:pt x="899" y="47"/>
                    </a:lnTo>
                    <a:lnTo>
                      <a:pt x="894" y="57"/>
                    </a:lnTo>
                    <a:lnTo>
                      <a:pt x="889" y="68"/>
                    </a:lnTo>
                    <a:lnTo>
                      <a:pt x="881" y="78"/>
                    </a:lnTo>
                    <a:lnTo>
                      <a:pt x="873" y="89"/>
                    </a:lnTo>
                    <a:lnTo>
                      <a:pt x="864" y="100"/>
                    </a:lnTo>
                    <a:lnTo>
                      <a:pt x="854" y="109"/>
                    </a:lnTo>
                    <a:lnTo>
                      <a:pt x="842" y="119"/>
                    </a:lnTo>
                    <a:lnTo>
                      <a:pt x="831" y="128"/>
                    </a:lnTo>
                    <a:lnTo>
                      <a:pt x="818" y="137"/>
                    </a:lnTo>
                    <a:lnTo>
                      <a:pt x="805" y="145"/>
                    </a:lnTo>
                    <a:lnTo>
                      <a:pt x="791" y="153"/>
                    </a:lnTo>
                    <a:lnTo>
                      <a:pt x="775" y="162"/>
                    </a:lnTo>
                    <a:lnTo>
                      <a:pt x="759" y="169"/>
                    </a:lnTo>
                    <a:lnTo>
                      <a:pt x="744" y="177"/>
                    </a:lnTo>
                    <a:lnTo>
                      <a:pt x="709" y="189"/>
                    </a:lnTo>
                    <a:lnTo>
                      <a:pt x="671" y="201"/>
                    </a:lnTo>
                    <a:lnTo>
                      <a:pt x="631" y="211"/>
                    </a:lnTo>
                    <a:lnTo>
                      <a:pt x="589" y="218"/>
                    </a:lnTo>
                    <a:lnTo>
                      <a:pt x="546" y="224"/>
                    </a:lnTo>
                    <a:lnTo>
                      <a:pt x="500" y="228"/>
                    </a:lnTo>
                    <a:lnTo>
                      <a:pt x="454" y="229"/>
                    </a:lnTo>
                    <a:lnTo>
                      <a:pt x="408" y="228"/>
                    </a:lnTo>
                    <a:lnTo>
                      <a:pt x="363" y="224"/>
                    </a:lnTo>
                    <a:lnTo>
                      <a:pt x="319" y="218"/>
                    </a:lnTo>
                    <a:lnTo>
                      <a:pt x="277" y="211"/>
                    </a:lnTo>
                    <a:lnTo>
                      <a:pt x="237" y="201"/>
                    </a:lnTo>
                    <a:lnTo>
                      <a:pt x="200" y="189"/>
                    </a:lnTo>
                    <a:lnTo>
                      <a:pt x="165" y="177"/>
                    </a:lnTo>
                    <a:lnTo>
                      <a:pt x="149" y="169"/>
                    </a:lnTo>
                    <a:lnTo>
                      <a:pt x="133" y="162"/>
                    </a:lnTo>
                    <a:lnTo>
                      <a:pt x="117" y="153"/>
                    </a:lnTo>
                    <a:lnTo>
                      <a:pt x="104" y="145"/>
                    </a:lnTo>
                    <a:lnTo>
                      <a:pt x="90" y="137"/>
                    </a:lnTo>
                    <a:lnTo>
                      <a:pt x="77" y="128"/>
                    </a:lnTo>
                    <a:lnTo>
                      <a:pt x="66" y="119"/>
                    </a:lnTo>
                    <a:lnTo>
                      <a:pt x="54" y="109"/>
                    </a:lnTo>
                    <a:lnTo>
                      <a:pt x="45" y="100"/>
                    </a:lnTo>
                    <a:lnTo>
                      <a:pt x="35" y="89"/>
                    </a:lnTo>
                    <a:lnTo>
                      <a:pt x="27" y="78"/>
                    </a:lnTo>
                    <a:lnTo>
                      <a:pt x="20" y="68"/>
                    </a:lnTo>
                    <a:lnTo>
                      <a:pt x="14" y="57"/>
                    </a:lnTo>
                    <a:lnTo>
                      <a:pt x="9" y="47"/>
                    </a:lnTo>
                    <a:lnTo>
                      <a:pt x="5" y="35"/>
                    </a:lnTo>
                    <a:lnTo>
                      <a:pt x="2" y="23"/>
                    </a:lnTo>
                    <a:lnTo>
                      <a:pt x="1" y="12"/>
                    </a:lnTo>
                    <a:lnTo>
                      <a:pt x="0" y="0"/>
                    </a:lnTo>
                    <a:lnTo>
                      <a:pt x="0" y="914"/>
                    </a:lnTo>
                    <a:lnTo>
                      <a:pt x="1" y="926"/>
                    </a:lnTo>
                    <a:lnTo>
                      <a:pt x="2" y="937"/>
                    </a:lnTo>
                    <a:lnTo>
                      <a:pt x="5" y="949"/>
                    </a:lnTo>
                    <a:lnTo>
                      <a:pt x="9" y="961"/>
                    </a:lnTo>
                    <a:lnTo>
                      <a:pt x="14" y="971"/>
                    </a:lnTo>
                    <a:lnTo>
                      <a:pt x="20" y="982"/>
                    </a:lnTo>
                    <a:lnTo>
                      <a:pt x="27" y="992"/>
                    </a:lnTo>
                    <a:lnTo>
                      <a:pt x="35" y="1003"/>
                    </a:lnTo>
                    <a:lnTo>
                      <a:pt x="45" y="1014"/>
                    </a:lnTo>
                    <a:lnTo>
                      <a:pt x="54" y="1023"/>
                    </a:lnTo>
                    <a:lnTo>
                      <a:pt x="66" y="1033"/>
                    </a:lnTo>
                    <a:lnTo>
                      <a:pt x="77" y="1042"/>
                    </a:lnTo>
                    <a:lnTo>
                      <a:pt x="90" y="1051"/>
                    </a:lnTo>
                    <a:lnTo>
                      <a:pt x="104" y="1059"/>
                    </a:lnTo>
                    <a:lnTo>
                      <a:pt x="117" y="1067"/>
                    </a:lnTo>
                    <a:lnTo>
                      <a:pt x="133" y="1076"/>
                    </a:lnTo>
                    <a:lnTo>
                      <a:pt x="149" y="1083"/>
                    </a:lnTo>
                    <a:lnTo>
                      <a:pt x="165" y="1091"/>
                    </a:lnTo>
                    <a:lnTo>
                      <a:pt x="200" y="1103"/>
                    </a:lnTo>
                    <a:lnTo>
                      <a:pt x="237" y="1115"/>
                    </a:lnTo>
                    <a:lnTo>
                      <a:pt x="277" y="1125"/>
                    </a:lnTo>
                    <a:lnTo>
                      <a:pt x="319" y="1132"/>
                    </a:lnTo>
                    <a:lnTo>
                      <a:pt x="363" y="1138"/>
                    </a:lnTo>
                    <a:lnTo>
                      <a:pt x="408" y="1141"/>
                    </a:lnTo>
                    <a:lnTo>
                      <a:pt x="454" y="1143"/>
                    </a:lnTo>
                    <a:lnTo>
                      <a:pt x="500" y="1141"/>
                    </a:lnTo>
                    <a:lnTo>
                      <a:pt x="546" y="1138"/>
                    </a:lnTo>
                    <a:lnTo>
                      <a:pt x="589" y="1132"/>
                    </a:lnTo>
                    <a:lnTo>
                      <a:pt x="631" y="1125"/>
                    </a:lnTo>
                    <a:lnTo>
                      <a:pt x="671" y="1115"/>
                    </a:lnTo>
                    <a:lnTo>
                      <a:pt x="709" y="1103"/>
                    </a:lnTo>
                    <a:lnTo>
                      <a:pt x="744" y="1091"/>
                    </a:lnTo>
                    <a:lnTo>
                      <a:pt x="759" y="1083"/>
                    </a:lnTo>
                    <a:lnTo>
                      <a:pt x="775" y="1076"/>
                    </a:lnTo>
                    <a:lnTo>
                      <a:pt x="791" y="1067"/>
                    </a:lnTo>
                    <a:lnTo>
                      <a:pt x="805" y="1059"/>
                    </a:lnTo>
                    <a:lnTo>
                      <a:pt x="818" y="1051"/>
                    </a:lnTo>
                    <a:lnTo>
                      <a:pt x="831" y="1042"/>
                    </a:lnTo>
                    <a:lnTo>
                      <a:pt x="842" y="1033"/>
                    </a:lnTo>
                    <a:lnTo>
                      <a:pt x="854" y="1023"/>
                    </a:lnTo>
                    <a:lnTo>
                      <a:pt x="864" y="1014"/>
                    </a:lnTo>
                    <a:lnTo>
                      <a:pt x="873" y="1003"/>
                    </a:lnTo>
                    <a:lnTo>
                      <a:pt x="881" y="992"/>
                    </a:lnTo>
                    <a:lnTo>
                      <a:pt x="889" y="982"/>
                    </a:lnTo>
                    <a:lnTo>
                      <a:pt x="894" y="971"/>
                    </a:lnTo>
                    <a:lnTo>
                      <a:pt x="899" y="961"/>
                    </a:lnTo>
                    <a:lnTo>
                      <a:pt x="903" y="949"/>
                    </a:lnTo>
                    <a:lnTo>
                      <a:pt x="907" y="937"/>
                    </a:lnTo>
                    <a:lnTo>
                      <a:pt x="908" y="926"/>
                    </a:lnTo>
                    <a:lnTo>
                      <a:pt x="909" y="914"/>
                    </a:lnTo>
                    <a:lnTo>
                      <a:pt x="909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969696"/>
                  </a:gs>
                  <a:gs pos="50000">
                    <a:srgbClr val="BFBFBF"/>
                  </a:gs>
                  <a:gs pos="100000">
                    <a:srgbClr val="969696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2068" name="Freeform 51"/>
              <p:cNvSpPr>
                <a:spLocks noEditPoints="1"/>
              </p:cNvSpPr>
              <p:nvPr/>
            </p:nvSpPr>
            <p:spPr bwMode="auto">
              <a:xfrm>
                <a:off x="5294" y="1478"/>
                <a:ext cx="528" cy="265"/>
              </a:xfrm>
              <a:custGeom>
                <a:avLst/>
                <a:gdLst>
                  <a:gd name="T0" fmla="*/ 211 w 909"/>
                  <a:gd name="T1" fmla="*/ 2 h 457"/>
                  <a:gd name="T2" fmla="*/ 116 w 909"/>
                  <a:gd name="T3" fmla="*/ 23 h 457"/>
                  <a:gd name="T4" fmla="*/ 68 w 909"/>
                  <a:gd name="T5" fmla="*/ 43 h 457"/>
                  <a:gd name="T6" fmla="*/ 38 w 909"/>
                  <a:gd name="T7" fmla="*/ 64 h 457"/>
                  <a:gd name="T8" fmla="*/ 16 w 909"/>
                  <a:gd name="T9" fmla="*/ 87 h 457"/>
                  <a:gd name="T10" fmla="*/ 3 w 909"/>
                  <a:gd name="T11" fmla="*/ 112 h 457"/>
                  <a:gd name="T12" fmla="*/ 0 w 909"/>
                  <a:gd name="T13" fmla="*/ 132 h 457"/>
                  <a:gd name="T14" fmla="*/ 5 w 909"/>
                  <a:gd name="T15" fmla="*/ 159 h 457"/>
                  <a:gd name="T16" fmla="*/ 20 w 909"/>
                  <a:gd name="T17" fmla="*/ 184 h 457"/>
                  <a:gd name="T18" fmla="*/ 45 w 909"/>
                  <a:gd name="T19" fmla="*/ 206 h 457"/>
                  <a:gd name="T20" fmla="*/ 77 w 909"/>
                  <a:gd name="T21" fmla="*/ 226 h 457"/>
                  <a:gd name="T22" fmla="*/ 138 w 909"/>
                  <a:gd name="T23" fmla="*/ 249 h 457"/>
                  <a:gd name="T24" fmla="*/ 237 w 909"/>
                  <a:gd name="T25" fmla="*/ 264 h 457"/>
                  <a:gd name="T26" fmla="*/ 317 w 909"/>
                  <a:gd name="T27" fmla="*/ 262 h 457"/>
                  <a:gd name="T28" fmla="*/ 412 w 909"/>
                  <a:gd name="T29" fmla="*/ 242 h 457"/>
                  <a:gd name="T30" fmla="*/ 459 w 909"/>
                  <a:gd name="T31" fmla="*/ 221 h 457"/>
                  <a:gd name="T32" fmla="*/ 489 w 909"/>
                  <a:gd name="T33" fmla="*/ 201 h 457"/>
                  <a:gd name="T34" fmla="*/ 512 w 909"/>
                  <a:gd name="T35" fmla="*/ 177 h 457"/>
                  <a:gd name="T36" fmla="*/ 525 w 909"/>
                  <a:gd name="T37" fmla="*/ 153 h 457"/>
                  <a:gd name="T38" fmla="*/ 528 w 909"/>
                  <a:gd name="T39" fmla="*/ 132 h 457"/>
                  <a:gd name="T40" fmla="*/ 522 w 909"/>
                  <a:gd name="T41" fmla="*/ 106 h 457"/>
                  <a:gd name="T42" fmla="*/ 507 w 909"/>
                  <a:gd name="T43" fmla="*/ 81 h 457"/>
                  <a:gd name="T44" fmla="*/ 483 w 909"/>
                  <a:gd name="T45" fmla="*/ 58 h 457"/>
                  <a:gd name="T46" fmla="*/ 450 w 909"/>
                  <a:gd name="T47" fmla="*/ 38 h 457"/>
                  <a:gd name="T48" fmla="*/ 390 w 909"/>
                  <a:gd name="T49" fmla="*/ 16 h 457"/>
                  <a:gd name="T50" fmla="*/ 290 w 909"/>
                  <a:gd name="T51" fmla="*/ 1 h 457"/>
                  <a:gd name="T52" fmla="*/ 264 w 909"/>
                  <a:gd name="T53" fmla="*/ 243 h 457"/>
                  <a:gd name="T54" fmla="*/ 178 w 909"/>
                  <a:gd name="T55" fmla="*/ 234 h 457"/>
                  <a:gd name="T56" fmla="*/ 108 w 909"/>
                  <a:gd name="T57" fmla="*/ 210 h 457"/>
                  <a:gd name="T58" fmla="*/ 70 w 909"/>
                  <a:gd name="T59" fmla="*/ 185 h 457"/>
                  <a:gd name="T60" fmla="*/ 53 w 909"/>
                  <a:gd name="T61" fmla="*/ 165 h 457"/>
                  <a:gd name="T62" fmla="*/ 45 w 909"/>
                  <a:gd name="T63" fmla="*/ 143 h 457"/>
                  <a:gd name="T64" fmla="*/ 44 w 909"/>
                  <a:gd name="T65" fmla="*/ 127 h 457"/>
                  <a:gd name="T66" fmla="*/ 51 w 909"/>
                  <a:gd name="T67" fmla="*/ 104 h 457"/>
                  <a:gd name="T68" fmla="*/ 66 w 909"/>
                  <a:gd name="T69" fmla="*/ 85 h 457"/>
                  <a:gd name="T70" fmla="*/ 94 w 909"/>
                  <a:gd name="T71" fmla="*/ 63 h 457"/>
                  <a:gd name="T72" fmla="*/ 159 w 909"/>
                  <a:gd name="T73" fmla="*/ 35 h 457"/>
                  <a:gd name="T74" fmla="*/ 241 w 909"/>
                  <a:gd name="T75" fmla="*/ 23 h 457"/>
                  <a:gd name="T76" fmla="*/ 308 w 909"/>
                  <a:gd name="T77" fmla="*/ 24 h 457"/>
                  <a:gd name="T78" fmla="*/ 387 w 909"/>
                  <a:gd name="T79" fmla="*/ 41 h 457"/>
                  <a:gd name="T80" fmla="*/ 447 w 909"/>
                  <a:gd name="T81" fmla="*/ 70 h 457"/>
                  <a:gd name="T82" fmla="*/ 467 w 909"/>
                  <a:gd name="T83" fmla="*/ 89 h 457"/>
                  <a:gd name="T84" fmla="*/ 480 w 909"/>
                  <a:gd name="T85" fmla="*/ 110 h 457"/>
                  <a:gd name="T86" fmla="*/ 484 w 909"/>
                  <a:gd name="T87" fmla="*/ 132 h 457"/>
                  <a:gd name="T88" fmla="*/ 482 w 909"/>
                  <a:gd name="T89" fmla="*/ 149 h 457"/>
                  <a:gd name="T90" fmla="*/ 470 w 909"/>
                  <a:gd name="T91" fmla="*/ 170 h 457"/>
                  <a:gd name="T92" fmla="*/ 452 w 909"/>
                  <a:gd name="T93" fmla="*/ 189 h 457"/>
                  <a:gd name="T94" fmla="*/ 404 w 909"/>
                  <a:gd name="T95" fmla="*/ 217 h 457"/>
                  <a:gd name="T96" fmla="*/ 329 w 909"/>
                  <a:gd name="T97" fmla="*/ 238 h 457"/>
                  <a:gd name="T98" fmla="*/ 264 w 909"/>
                  <a:gd name="T99" fmla="*/ 243 h 457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909"/>
                  <a:gd name="T151" fmla="*/ 0 h 457"/>
                  <a:gd name="T152" fmla="*/ 909 w 909"/>
                  <a:gd name="T153" fmla="*/ 457 h 457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909" h="457">
                    <a:moveTo>
                      <a:pt x="454" y="0"/>
                    </a:moveTo>
                    <a:lnTo>
                      <a:pt x="454" y="0"/>
                    </a:lnTo>
                    <a:lnTo>
                      <a:pt x="408" y="1"/>
                    </a:lnTo>
                    <a:lnTo>
                      <a:pt x="363" y="4"/>
                    </a:lnTo>
                    <a:lnTo>
                      <a:pt x="319" y="10"/>
                    </a:lnTo>
                    <a:lnTo>
                      <a:pt x="277" y="18"/>
                    </a:lnTo>
                    <a:lnTo>
                      <a:pt x="237" y="27"/>
                    </a:lnTo>
                    <a:lnTo>
                      <a:pt x="200" y="39"/>
                    </a:lnTo>
                    <a:lnTo>
                      <a:pt x="165" y="51"/>
                    </a:lnTo>
                    <a:lnTo>
                      <a:pt x="149" y="59"/>
                    </a:lnTo>
                    <a:lnTo>
                      <a:pt x="133" y="66"/>
                    </a:lnTo>
                    <a:lnTo>
                      <a:pt x="117" y="75"/>
                    </a:lnTo>
                    <a:lnTo>
                      <a:pt x="104" y="83"/>
                    </a:lnTo>
                    <a:lnTo>
                      <a:pt x="90" y="92"/>
                    </a:lnTo>
                    <a:lnTo>
                      <a:pt x="77" y="100"/>
                    </a:lnTo>
                    <a:lnTo>
                      <a:pt x="66" y="110"/>
                    </a:lnTo>
                    <a:lnTo>
                      <a:pt x="54" y="119"/>
                    </a:lnTo>
                    <a:lnTo>
                      <a:pt x="45" y="129"/>
                    </a:lnTo>
                    <a:lnTo>
                      <a:pt x="35" y="139"/>
                    </a:lnTo>
                    <a:lnTo>
                      <a:pt x="27" y="150"/>
                    </a:lnTo>
                    <a:lnTo>
                      <a:pt x="20" y="160"/>
                    </a:lnTo>
                    <a:lnTo>
                      <a:pt x="14" y="171"/>
                    </a:lnTo>
                    <a:lnTo>
                      <a:pt x="9" y="182"/>
                    </a:lnTo>
                    <a:lnTo>
                      <a:pt x="5" y="193"/>
                    </a:lnTo>
                    <a:lnTo>
                      <a:pt x="2" y="205"/>
                    </a:lnTo>
                    <a:lnTo>
                      <a:pt x="1" y="216"/>
                    </a:lnTo>
                    <a:lnTo>
                      <a:pt x="0" y="228"/>
                    </a:lnTo>
                    <a:lnTo>
                      <a:pt x="1" y="240"/>
                    </a:lnTo>
                    <a:lnTo>
                      <a:pt x="2" y="251"/>
                    </a:lnTo>
                    <a:lnTo>
                      <a:pt x="5" y="263"/>
                    </a:lnTo>
                    <a:lnTo>
                      <a:pt x="9" y="275"/>
                    </a:lnTo>
                    <a:lnTo>
                      <a:pt x="14" y="285"/>
                    </a:lnTo>
                    <a:lnTo>
                      <a:pt x="20" y="296"/>
                    </a:lnTo>
                    <a:lnTo>
                      <a:pt x="27" y="306"/>
                    </a:lnTo>
                    <a:lnTo>
                      <a:pt x="35" y="317"/>
                    </a:lnTo>
                    <a:lnTo>
                      <a:pt x="45" y="328"/>
                    </a:lnTo>
                    <a:lnTo>
                      <a:pt x="54" y="337"/>
                    </a:lnTo>
                    <a:lnTo>
                      <a:pt x="66" y="347"/>
                    </a:lnTo>
                    <a:lnTo>
                      <a:pt x="77" y="356"/>
                    </a:lnTo>
                    <a:lnTo>
                      <a:pt x="90" y="365"/>
                    </a:lnTo>
                    <a:lnTo>
                      <a:pt x="104" y="373"/>
                    </a:lnTo>
                    <a:lnTo>
                      <a:pt x="117" y="381"/>
                    </a:lnTo>
                    <a:lnTo>
                      <a:pt x="133" y="390"/>
                    </a:lnTo>
                    <a:lnTo>
                      <a:pt x="149" y="397"/>
                    </a:lnTo>
                    <a:lnTo>
                      <a:pt x="165" y="405"/>
                    </a:lnTo>
                    <a:lnTo>
                      <a:pt x="200" y="417"/>
                    </a:lnTo>
                    <a:lnTo>
                      <a:pt x="237" y="429"/>
                    </a:lnTo>
                    <a:lnTo>
                      <a:pt x="277" y="439"/>
                    </a:lnTo>
                    <a:lnTo>
                      <a:pt x="319" y="446"/>
                    </a:lnTo>
                    <a:lnTo>
                      <a:pt x="363" y="452"/>
                    </a:lnTo>
                    <a:lnTo>
                      <a:pt x="408" y="456"/>
                    </a:lnTo>
                    <a:lnTo>
                      <a:pt x="454" y="457"/>
                    </a:lnTo>
                    <a:lnTo>
                      <a:pt x="500" y="456"/>
                    </a:lnTo>
                    <a:lnTo>
                      <a:pt x="546" y="452"/>
                    </a:lnTo>
                    <a:lnTo>
                      <a:pt x="589" y="446"/>
                    </a:lnTo>
                    <a:lnTo>
                      <a:pt x="631" y="439"/>
                    </a:lnTo>
                    <a:lnTo>
                      <a:pt x="671" y="429"/>
                    </a:lnTo>
                    <a:lnTo>
                      <a:pt x="709" y="417"/>
                    </a:lnTo>
                    <a:lnTo>
                      <a:pt x="744" y="405"/>
                    </a:lnTo>
                    <a:lnTo>
                      <a:pt x="759" y="397"/>
                    </a:lnTo>
                    <a:lnTo>
                      <a:pt x="775" y="390"/>
                    </a:lnTo>
                    <a:lnTo>
                      <a:pt x="791" y="381"/>
                    </a:lnTo>
                    <a:lnTo>
                      <a:pt x="805" y="373"/>
                    </a:lnTo>
                    <a:lnTo>
                      <a:pt x="818" y="365"/>
                    </a:lnTo>
                    <a:lnTo>
                      <a:pt x="831" y="356"/>
                    </a:lnTo>
                    <a:lnTo>
                      <a:pt x="842" y="347"/>
                    </a:lnTo>
                    <a:lnTo>
                      <a:pt x="854" y="337"/>
                    </a:lnTo>
                    <a:lnTo>
                      <a:pt x="864" y="328"/>
                    </a:lnTo>
                    <a:lnTo>
                      <a:pt x="873" y="317"/>
                    </a:lnTo>
                    <a:lnTo>
                      <a:pt x="881" y="306"/>
                    </a:lnTo>
                    <a:lnTo>
                      <a:pt x="889" y="296"/>
                    </a:lnTo>
                    <a:lnTo>
                      <a:pt x="894" y="285"/>
                    </a:lnTo>
                    <a:lnTo>
                      <a:pt x="899" y="275"/>
                    </a:lnTo>
                    <a:lnTo>
                      <a:pt x="903" y="263"/>
                    </a:lnTo>
                    <a:lnTo>
                      <a:pt x="907" y="251"/>
                    </a:lnTo>
                    <a:lnTo>
                      <a:pt x="908" y="240"/>
                    </a:lnTo>
                    <a:lnTo>
                      <a:pt x="909" y="228"/>
                    </a:lnTo>
                    <a:lnTo>
                      <a:pt x="908" y="216"/>
                    </a:lnTo>
                    <a:lnTo>
                      <a:pt x="907" y="205"/>
                    </a:lnTo>
                    <a:lnTo>
                      <a:pt x="903" y="193"/>
                    </a:lnTo>
                    <a:lnTo>
                      <a:pt x="899" y="182"/>
                    </a:lnTo>
                    <a:lnTo>
                      <a:pt x="894" y="171"/>
                    </a:lnTo>
                    <a:lnTo>
                      <a:pt x="889" y="160"/>
                    </a:lnTo>
                    <a:lnTo>
                      <a:pt x="881" y="150"/>
                    </a:lnTo>
                    <a:lnTo>
                      <a:pt x="873" y="139"/>
                    </a:lnTo>
                    <a:lnTo>
                      <a:pt x="864" y="129"/>
                    </a:lnTo>
                    <a:lnTo>
                      <a:pt x="854" y="119"/>
                    </a:lnTo>
                    <a:lnTo>
                      <a:pt x="842" y="110"/>
                    </a:lnTo>
                    <a:lnTo>
                      <a:pt x="831" y="100"/>
                    </a:lnTo>
                    <a:lnTo>
                      <a:pt x="818" y="92"/>
                    </a:lnTo>
                    <a:lnTo>
                      <a:pt x="805" y="83"/>
                    </a:lnTo>
                    <a:lnTo>
                      <a:pt x="791" y="75"/>
                    </a:lnTo>
                    <a:lnTo>
                      <a:pt x="775" y="66"/>
                    </a:lnTo>
                    <a:lnTo>
                      <a:pt x="759" y="59"/>
                    </a:lnTo>
                    <a:lnTo>
                      <a:pt x="744" y="51"/>
                    </a:lnTo>
                    <a:lnTo>
                      <a:pt x="709" y="39"/>
                    </a:lnTo>
                    <a:lnTo>
                      <a:pt x="671" y="27"/>
                    </a:lnTo>
                    <a:lnTo>
                      <a:pt x="631" y="18"/>
                    </a:lnTo>
                    <a:lnTo>
                      <a:pt x="589" y="10"/>
                    </a:lnTo>
                    <a:lnTo>
                      <a:pt x="546" y="4"/>
                    </a:lnTo>
                    <a:lnTo>
                      <a:pt x="500" y="1"/>
                    </a:lnTo>
                    <a:lnTo>
                      <a:pt x="454" y="0"/>
                    </a:lnTo>
                    <a:close/>
                    <a:moveTo>
                      <a:pt x="454" y="419"/>
                    </a:moveTo>
                    <a:lnTo>
                      <a:pt x="454" y="419"/>
                    </a:lnTo>
                    <a:lnTo>
                      <a:pt x="415" y="417"/>
                    </a:lnTo>
                    <a:lnTo>
                      <a:pt x="377" y="414"/>
                    </a:lnTo>
                    <a:lnTo>
                      <a:pt x="342" y="410"/>
                    </a:lnTo>
                    <a:lnTo>
                      <a:pt x="307" y="404"/>
                    </a:lnTo>
                    <a:lnTo>
                      <a:pt x="273" y="395"/>
                    </a:lnTo>
                    <a:lnTo>
                      <a:pt x="243" y="386"/>
                    </a:lnTo>
                    <a:lnTo>
                      <a:pt x="213" y="375"/>
                    </a:lnTo>
                    <a:lnTo>
                      <a:pt x="186" y="362"/>
                    </a:lnTo>
                    <a:lnTo>
                      <a:pt x="162" y="349"/>
                    </a:lnTo>
                    <a:lnTo>
                      <a:pt x="140" y="335"/>
                    </a:lnTo>
                    <a:lnTo>
                      <a:pt x="130" y="326"/>
                    </a:lnTo>
                    <a:lnTo>
                      <a:pt x="121" y="319"/>
                    </a:lnTo>
                    <a:lnTo>
                      <a:pt x="113" y="311"/>
                    </a:lnTo>
                    <a:lnTo>
                      <a:pt x="105" y="302"/>
                    </a:lnTo>
                    <a:lnTo>
                      <a:pt x="99" y="294"/>
                    </a:lnTo>
                    <a:lnTo>
                      <a:pt x="92" y="285"/>
                    </a:lnTo>
                    <a:lnTo>
                      <a:pt x="87" y="276"/>
                    </a:lnTo>
                    <a:lnTo>
                      <a:pt x="83" y="266"/>
                    </a:lnTo>
                    <a:lnTo>
                      <a:pt x="80" y="257"/>
                    </a:lnTo>
                    <a:lnTo>
                      <a:pt x="77" y="247"/>
                    </a:lnTo>
                    <a:lnTo>
                      <a:pt x="75" y="238"/>
                    </a:lnTo>
                    <a:lnTo>
                      <a:pt x="75" y="228"/>
                    </a:lnTo>
                    <a:lnTo>
                      <a:pt x="75" y="219"/>
                    </a:lnTo>
                    <a:lnTo>
                      <a:pt x="77" y="209"/>
                    </a:lnTo>
                    <a:lnTo>
                      <a:pt x="80" y="200"/>
                    </a:lnTo>
                    <a:lnTo>
                      <a:pt x="83" y="190"/>
                    </a:lnTo>
                    <a:lnTo>
                      <a:pt x="87" y="180"/>
                    </a:lnTo>
                    <a:lnTo>
                      <a:pt x="92" y="171"/>
                    </a:lnTo>
                    <a:lnTo>
                      <a:pt x="99" y="163"/>
                    </a:lnTo>
                    <a:lnTo>
                      <a:pt x="105" y="154"/>
                    </a:lnTo>
                    <a:lnTo>
                      <a:pt x="113" y="146"/>
                    </a:lnTo>
                    <a:lnTo>
                      <a:pt x="121" y="137"/>
                    </a:lnTo>
                    <a:lnTo>
                      <a:pt x="130" y="130"/>
                    </a:lnTo>
                    <a:lnTo>
                      <a:pt x="140" y="121"/>
                    </a:lnTo>
                    <a:lnTo>
                      <a:pt x="162" y="108"/>
                    </a:lnTo>
                    <a:lnTo>
                      <a:pt x="186" y="94"/>
                    </a:lnTo>
                    <a:lnTo>
                      <a:pt x="213" y="81"/>
                    </a:lnTo>
                    <a:lnTo>
                      <a:pt x="243" y="70"/>
                    </a:lnTo>
                    <a:lnTo>
                      <a:pt x="273" y="61"/>
                    </a:lnTo>
                    <a:lnTo>
                      <a:pt x="307" y="52"/>
                    </a:lnTo>
                    <a:lnTo>
                      <a:pt x="342" y="46"/>
                    </a:lnTo>
                    <a:lnTo>
                      <a:pt x="377" y="42"/>
                    </a:lnTo>
                    <a:lnTo>
                      <a:pt x="415" y="39"/>
                    </a:lnTo>
                    <a:lnTo>
                      <a:pt x="454" y="38"/>
                    </a:lnTo>
                    <a:lnTo>
                      <a:pt x="493" y="39"/>
                    </a:lnTo>
                    <a:lnTo>
                      <a:pt x="531" y="42"/>
                    </a:lnTo>
                    <a:lnTo>
                      <a:pt x="567" y="46"/>
                    </a:lnTo>
                    <a:lnTo>
                      <a:pt x="602" y="52"/>
                    </a:lnTo>
                    <a:lnTo>
                      <a:pt x="635" y="61"/>
                    </a:lnTo>
                    <a:lnTo>
                      <a:pt x="666" y="70"/>
                    </a:lnTo>
                    <a:lnTo>
                      <a:pt x="695" y="81"/>
                    </a:lnTo>
                    <a:lnTo>
                      <a:pt x="723" y="94"/>
                    </a:lnTo>
                    <a:lnTo>
                      <a:pt x="747" y="108"/>
                    </a:lnTo>
                    <a:lnTo>
                      <a:pt x="769" y="121"/>
                    </a:lnTo>
                    <a:lnTo>
                      <a:pt x="778" y="130"/>
                    </a:lnTo>
                    <a:lnTo>
                      <a:pt x="788" y="137"/>
                    </a:lnTo>
                    <a:lnTo>
                      <a:pt x="796" y="146"/>
                    </a:lnTo>
                    <a:lnTo>
                      <a:pt x="804" y="154"/>
                    </a:lnTo>
                    <a:lnTo>
                      <a:pt x="810" y="163"/>
                    </a:lnTo>
                    <a:lnTo>
                      <a:pt x="816" y="171"/>
                    </a:lnTo>
                    <a:lnTo>
                      <a:pt x="821" y="180"/>
                    </a:lnTo>
                    <a:lnTo>
                      <a:pt x="826" y="190"/>
                    </a:lnTo>
                    <a:lnTo>
                      <a:pt x="829" y="200"/>
                    </a:lnTo>
                    <a:lnTo>
                      <a:pt x="831" y="209"/>
                    </a:lnTo>
                    <a:lnTo>
                      <a:pt x="833" y="219"/>
                    </a:lnTo>
                    <a:lnTo>
                      <a:pt x="833" y="228"/>
                    </a:lnTo>
                    <a:lnTo>
                      <a:pt x="833" y="238"/>
                    </a:lnTo>
                    <a:lnTo>
                      <a:pt x="831" y="247"/>
                    </a:lnTo>
                    <a:lnTo>
                      <a:pt x="829" y="257"/>
                    </a:lnTo>
                    <a:lnTo>
                      <a:pt x="826" y="266"/>
                    </a:lnTo>
                    <a:lnTo>
                      <a:pt x="821" y="276"/>
                    </a:lnTo>
                    <a:lnTo>
                      <a:pt x="816" y="285"/>
                    </a:lnTo>
                    <a:lnTo>
                      <a:pt x="810" y="294"/>
                    </a:lnTo>
                    <a:lnTo>
                      <a:pt x="804" y="302"/>
                    </a:lnTo>
                    <a:lnTo>
                      <a:pt x="796" y="311"/>
                    </a:lnTo>
                    <a:lnTo>
                      <a:pt x="788" y="319"/>
                    </a:lnTo>
                    <a:lnTo>
                      <a:pt x="778" y="326"/>
                    </a:lnTo>
                    <a:lnTo>
                      <a:pt x="769" y="335"/>
                    </a:lnTo>
                    <a:lnTo>
                      <a:pt x="747" y="349"/>
                    </a:lnTo>
                    <a:lnTo>
                      <a:pt x="723" y="362"/>
                    </a:lnTo>
                    <a:lnTo>
                      <a:pt x="695" y="375"/>
                    </a:lnTo>
                    <a:lnTo>
                      <a:pt x="666" y="386"/>
                    </a:lnTo>
                    <a:lnTo>
                      <a:pt x="635" y="395"/>
                    </a:lnTo>
                    <a:lnTo>
                      <a:pt x="602" y="404"/>
                    </a:lnTo>
                    <a:lnTo>
                      <a:pt x="567" y="410"/>
                    </a:lnTo>
                    <a:lnTo>
                      <a:pt x="531" y="414"/>
                    </a:lnTo>
                    <a:lnTo>
                      <a:pt x="493" y="417"/>
                    </a:lnTo>
                    <a:lnTo>
                      <a:pt x="454" y="419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2060" name="Text Box 52"/>
            <p:cNvSpPr txBox="1">
              <a:spLocks noChangeArrowheads="1"/>
            </p:cNvSpPr>
            <p:nvPr/>
          </p:nvSpPr>
          <p:spPr bwMode="auto">
            <a:xfrm>
              <a:off x="3583" y="1345"/>
              <a:ext cx="16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0064FF"/>
                  </a:solidFill>
                  <a:latin typeface="Arial Black" panose="020B0A04020102020204" pitchFamily="34" charset="0"/>
                </a:rPr>
                <a:t>Step 4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Inspiration for your fine performance :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 offer you what you want, when you want</a:t>
              </a:r>
            </a:p>
          </p:txBody>
        </p:sp>
        <p:sp>
          <p:nvSpPr>
            <p:cNvPr id="2061" name="Text Box 53"/>
            <p:cNvSpPr txBox="1">
              <a:spLocks noChangeArrowheads="1"/>
            </p:cNvSpPr>
            <p:nvPr/>
          </p:nvSpPr>
          <p:spPr bwMode="auto">
            <a:xfrm>
              <a:off x="3583" y="1865"/>
              <a:ext cx="16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Step 3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Inspiration for your fine performance :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 offer you what you want, when you want</a:t>
              </a:r>
            </a:p>
          </p:txBody>
        </p:sp>
        <p:sp>
          <p:nvSpPr>
            <p:cNvPr id="2062" name="Text Box 54"/>
            <p:cNvSpPr txBox="1">
              <a:spLocks noChangeArrowheads="1"/>
            </p:cNvSpPr>
            <p:nvPr/>
          </p:nvSpPr>
          <p:spPr bwMode="auto">
            <a:xfrm>
              <a:off x="3583" y="2387"/>
              <a:ext cx="16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Step 2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Inspiration for your fine performance :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 offer you what you want, when you want</a:t>
              </a:r>
            </a:p>
          </p:txBody>
        </p:sp>
        <p:sp>
          <p:nvSpPr>
            <p:cNvPr id="2063" name="Text Box 55"/>
            <p:cNvSpPr txBox="1">
              <a:spLocks noChangeArrowheads="1"/>
            </p:cNvSpPr>
            <p:nvPr/>
          </p:nvSpPr>
          <p:spPr bwMode="auto">
            <a:xfrm>
              <a:off x="3583" y="2908"/>
              <a:ext cx="1655" cy="3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9E9E9E"/>
                  </a:solidFill>
                  <a:latin typeface="Arial Black" panose="020B0A04020102020204" pitchFamily="34" charset="0"/>
                </a:rPr>
                <a:t>Step 1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Inspiration for your fine performance :</a:t>
              </a:r>
            </a:p>
            <a:p>
              <a:pPr eaLnBrk="1" hangingPunct="1"/>
              <a:r>
                <a: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rPr>
                <a:t>To offer you what you want, when you want</a:t>
              </a:r>
            </a:p>
          </p:txBody>
        </p:sp>
      </p:grpSp>
      <p:sp>
        <p:nvSpPr>
          <p:cNvPr id="2054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algn="ctr" eaLnBrk="1" hangingPunct="1"/>
            <a:endParaRPr lang="en-US" altLang="zh-CN" sz="24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48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디자인 사용자 지정">
  <a:themeElements>
    <a:clrScheme name="디자인 사용자 지정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디자인 사용자 지정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디자인 사용자 지정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디자인 사용자 지정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디자인 사용자 지정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868</TotalTime>
  <Words>86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Gulim</vt:lpstr>
      <vt:lpstr>Gulim</vt:lpstr>
      <vt:lpstr>Arial Black</vt:lpstr>
      <vt:lpstr>Times New Roman</vt:lpstr>
      <vt:lpstr>Impact</vt:lpstr>
      <vt:lpstr>Arial</vt:lpstr>
      <vt:lpstr>디자인 사용자 지정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265</cp:revision>
  <dcterms:created xsi:type="dcterms:W3CDTF">2008-05-05T17:18:36Z</dcterms:created>
  <dcterms:modified xsi:type="dcterms:W3CDTF">2013-12-31T09:52:10Z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