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09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591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gradFill rotWithShape="1">
                <a:gsLst>
                  <a:gs pos="0">
                    <a:srgbClr val="CEB99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7961" dir="2700000" algn="ctr" rotWithShape="0">
                  <a:schemeClr val="tx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1043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gradFill rotWithShape="1">
                    <a:gsLst>
                      <a:gs pos="0">
                        <a:srgbClr val="CEB99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17961" dir="2700000" algn="ctr" rotWithShape="0">
                      <a:schemeClr val="tx1"/>
                    </a:outerShdw>
                  </a:effectLst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gradFill rotWithShape="1">
                  <a:gsLst>
                    <a:gs pos="0">
                      <a:srgbClr val="CEB99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Impact" panose="020B0806030902050204" pitchFamily="34" charset="0"/>
              </a:endParaRPr>
            </a:p>
          </p:txBody>
        </p:sp>
        <p:sp>
          <p:nvSpPr>
            <p:cNvPr id="1044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190625" y="2097088"/>
            <a:ext cx="6729413" cy="2971800"/>
            <a:chOff x="750" y="1321"/>
            <a:chExt cx="4239" cy="1872"/>
          </a:xfrm>
        </p:grpSpPr>
        <p:sp>
          <p:nvSpPr>
            <p:cNvPr id="1031" name="Freeform 8"/>
            <p:cNvSpPr>
              <a:spLocks/>
            </p:cNvSpPr>
            <p:nvPr/>
          </p:nvSpPr>
          <p:spPr bwMode="auto">
            <a:xfrm>
              <a:off x="822" y="2041"/>
              <a:ext cx="504" cy="1080"/>
            </a:xfrm>
            <a:custGeom>
              <a:avLst/>
              <a:gdLst>
                <a:gd name="T0" fmla="*/ 0 w 504"/>
                <a:gd name="T1" fmla="*/ 576 h 1080"/>
                <a:gd name="T2" fmla="*/ 0 w 504"/>
                <a:gd name="T3" fmla="*/ 576 h 1080"/>
                <a:gd name="T4" fmla="*/ 0 w 504"/>
                <a:gd name="T5" fmla="*/ 602 h 1080"/>
                <a:gd name="T6" fmla="*/ 2 w 504"/>
                <a:gd name="T7" fmla="*/ 628 h 1080"/>
                <a:gd name="T8" fmla="*/ 6 w 504"/>
                <a:gd name="T9" fmla="*/ 652 h 1080"/>
                <a:gd name="T10" fmla="*/ 10 w 504"/>
                <a:gd name="T11" fmla="*/ 678 h 1080"/>
                <a:gd name="T12" fmla="*/ 16 w 504"/>
                <a:gd name="T13" fmla="*/ 702 h 1080"/>
                <a:gd name="T14" fmla="*/ 22 w 504"/>
                <a:gd name="T15" fmla="*/ 726 h 1080"/>
                <a:gd name="T16" fmla="*/ 30 w 504"/>
                <a:gd name="T17" fmla="*/ 750 h 1080"/>
                <a:gd name="T18" fmla="*/ 40 w 504"/>
                <a:gd name="T19" fmla="*/ 772 h 1080"/>
                <a:gd name="T20" fmla="*/ 60 w 504"/>
                <a:gd name="T21" fmla="*/ 816 h 1080"/>
                <a:gd name="T22" fmla="*/ 86 w 504"/>
                <a:gd name="T23" fmla="*/ 858 h 1080"/>
                <a:gd name="T24" fmla="*/ 116 w 504"/>
                <a:gd name="T25" fmla="*/ 896 h 1080"/>
                <a:gd name="T26" fmla="*/ 148 w 504"/>
                <a:gd name="T27" fmla="*/ 932 h 1080"/>
                <a:gd name="T28" fmla="*/ 184 w 504"/>
                <a:gd name="T29" fmla="*/ 964 h 1080"/>
                <a:gd name="T30" fmla="*/ 222 w 504"/>
                <a:gd name="T31" fmla="*/ 994 h 1080"/>
                <a:gd name="T32" fmla="*/ 264 w 504"/>
                <a:gd name="T33" fmla="*/ 1020 h 1080"/>
                <a:gd name="T34" fmla="*/ 308 w 504"/>
                <a:gd name="T35" fmla="*/ 1040 h 1080"/>
                <a:gd name="T36" fmla="*/ 330 w 504"/>
                <a:gd name="T37" fmla="*/ 1050 h 1080"/>
                <a:gd name="T38" fmla="*/ 354 w 504"/>
                <a:gd name="T39" fmla="*/ 1058 h 1080"/>
                <a:gd name="T40" fmla="*/ 378 w 504"/>
                <a:gd name="T41" fmla="*/ 1064 h 1080"/>
                <a:gd name="T42" fmla="*/ 402 w 504"/>
                <a:gd name="T43" fmla="*/ 1070 h 1080"/>
                <a:gd name="T44" fmla="*/ 428 w 504"/>
                <a:gd name="T45" fmla="*/ 1074 h 1080"/>
                <a:gd name="T46" fmla="*/ 452 w 504"/>
                <a:gd name="T47" fmla="*/ 1078 h 1080"/>
                <a:gd name="T48" fmla="*/ 478 w 504"/>
                <a:gd name="T49" fmla="*/ 1080 h 1080"/>
                <a:gd name="T50" fmla="*/ 504 w 504"/>
                <a:gd name="T51" fmla="*/ 1080 h 1080"/>
                <a:gd name="T52" fmla="*/ 504 w 504"/>
                <a:gd name="T53" fmla="*/ 504 h 1080"/>
                <a:gd name="T54" fmla="*/ 504 w 504"/>
                <a:gd name="T55" fmla="*/ 504 h 1080"/>
                <a:gd name="T56" fmla="*/ 478 w 504"/>
                <a:gd name="T57" fmla="*/ 504 h 1080"/>
                <a:gd name="T58" fmla="*/ 452 w 504"/>
                <a:gd name="T59" fmla="*/ 502 h 1080"/>
                <a:gd name="T60" fmla="*/ 428 w 504"/>
                <a:gd name="T61" fmla="*/ 498 h 1080"/>
                <a:gd name="T62" fmla="*/ 402 w 504"/>
                <a:gd name="T63" fmla="*/ 494 h 1080"/>
                <a:gd name="T64" fmla="*/ 378 w 504"/>
                <a:gd name="T65" fmla="*/ 488 h 1080"/>
                <a:gd name="T66" fmla="*/ 354 w 504"/>
                <a:gd name="T67" fmla="*/ 482 h 1080"/>
                <a:gd name="T68" fmla="*/ 330 w 504"/>
                <a:gd name="T69" fmla="*/ 474 h 1080"/>
                <a:gd name="T70" fmla="*/ 308 w 504"/>
                <a:gd name="T71" fmla="*/ 464 h 1080"/>
                <a:gd name="T72" fmla="*/ 264 w 504"/>
                <a:gd name="T73" fmla="*/ 444 h 1080"/>
                <a:gd name="T74" fmla="*/ 222 w 504"/>
                <a:gd name="T75" fmla="*/ 418 h 1080"/>
                <a:gd name="T76" fmla="*/ 184 w 504"/>
                <a:gd name="T77" fmla="*/ 388 h 1080"/>
                <a:gd name="T78" fmla="*/ 148 w 504"/>
                <a:gd name="T79" fmla="*/ 356 h 1080"/>
                <a:gd name="T80" fmla="*/ 116 w 504"/>
                <a:gd name="T81" fmla="*/ 320 h 1080"/>
                <a:gd name="T82" fmla="*/ 86 w 504"/>
                <a:gd name="T83" fmla="*/ 282 h 1080"/>
                <a:gd name="T84" fmla="*/ 60 w 504"/>
                <a:gd name="T85" fmla="*/ 240 h 1080"/>
                <a:gd name="T86" fmla="*/ 40 w 504"/>
                <a:gd name="T87" fmla="*/ 196 h 1080"/>
                <a:gd name="T88" fmla="*/ 30 w 504"/>
                <a:gd name="T89" fmla="*/ 174 h 1080"/>
                <a:gd name="T90" fmla="*/ 22 w 504"/>
                <a:gd name="T91" fmla="*/ 150 h 1080"/>
                <a:gd name="T92" fmla="*/ 16 w 504"/>
                <a:gd name="T93" fmla="*/ 126 h 1080"/>
                <a:gd name="T94" fmla="*/ 10 w 504"/>
                <a:gd name="T95" fmla="*/ 102 h 1080"/>
                <a:gd name="T96" fmla="*/ 6 w 504"/>
                <a:gd name="T97" fmla="*/ 76 h 1080"/>
                <a:gd name="T98" fmla="*/ 2 w 504"/>
                <a:gd name="T99" fmla="*/ 52 h 1080"/>
                <a:gd name="T100" fmla="*/ 0 w 504"/>
                <a:gd name="T101" fmla="*/ 26 h 1080"/>
                <a:gd name="T102" fmla="*/ 0 w 504"/>
                <a:gd name="T103" fmla="*/ 0 h 1080"/>
                <a:gd name="T104" fmla="*/ 0 w 504"/>
                <a:gd name="T105" fmla="*/ 576 h 10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04"/>
                <a:gd name="T160" fmla="*/ 0 h 1080"/>
                <a:gd name="T161" fmla="*/ 504 w 504"/>
                <a:gd name="T162" fmla="*/ 1080 h 108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04" h="1080">
                  <a:moveTo>
                    <a:pt x="0" y="576"/>
                  </a:moveTo>
                  <a:lnTo>
                    <a:pt x="0" y="576"/>
                  </a:lnTo>
                  <a:lnTo>
                    <a:pt x="0" y="602"/>
                  </a:lnTo>
                  <a:lnTo>
                    <a:pt x="2" y="628"/>
                  </a:lnTo>
                  <a:lnTo>
                    <a:pt x="6" y="652"/>
                  </a:lnTo>
                  <a:lnTo>
                    <a:pt x="10" y="678"/>
                  </a:lnTo>
                  <a:lnTo>
                    <a:pt x="16" y="702"/>
                  </a:lnTo>
                  <a:lnTo>
                    <a:pt x="22" y="726"/>
                  </a:lnTo>
                  <a:lnTo>
                    <a:pt x="30" y="750"/>
                  </a:lnTo>
                  <a:lnTo>
                    <a:pt x="40" y="772"/>
                  </a:lnTo>
                  <a:lnTo>
                    <a:pt x="60" y="816"/>
                  </a:lnTo>
                  <a:lnTo>
                    <a:pt x="86" y="858"/>
                  </a:lnTo>
                  <a:lnTo>
                    <a:pt x="116" y="896"/>
                  </a:lnTo>
                  <a:lnTo>
                    <a:pt x="148" y="932"/>
                  </a:lnTo>
                  <a:lnTo>
                    <a:pt x="184" y="964"/>
                  </a:lnTo>
                  <a:lnTo>
                    <a:pt x="222" y="994"/>
                  </a:lnTo>
                  <a:lnTo>
                    <a:pt x="264" y="1020"/>
                  </a:lnTo>
                  <a:lnTo>
                    <a:pt x="308" y="1040"/>
                  </a:lnTo>
                  <a:lnTo>
                    <a:pt x="330" y="1050"/>
                  </a:lnTo>
                  <a:lnTo>
                    <a:pt x="354" y="1058"/>
                  </a:lnTo>
                  <a:lnTo>
                    <a:pt x="378" y="1064"/>
                  </a:lnTo>
                  <a:lnTo>
                    <a:pt x="402" y="1070"/>
                  </a:lnTo>
                  <a:lnTo>
                    <a:pt x="428" y="1074"/>
                  </a:lnTo>
                  <a:lnTo>
                    <a:pt x="452" y="1078"/>
                  </a:lnTo>
                  <a:lnTo>
                    <a:pt x="478" y="1080"/>
                  </a:lnTo>
                  <a:lnTo>
                    <a:pt x="504" y="1080"/>
                  </a:lnTo>
                  <a:lnTo>
                    <a:pt x="504" y="504"/>
                  </a:lnTo>
                  <a:lnTo>
                    <a:pt x="478" y="504"/>
                  </a:lnTo>
                  <a:lnTo>
                    <a:pt x="452" y="502"/>
                  </a:lnTo>
                  <a:lnTo>
                    <a:pt x="428" y="498"/>
                  </a:lnTo>
                  <a:lnTo>
                    <a:pt x="402" y="494"/>
                  </a:lnTo>
                  <a:lnTo>
                    <a:pt x="378" y="488"/>
                  </a:lnTo>
                  <a:lnTo>
                    <a:pt x="354" y="482"/>
                  </a:lnTo>
                  <a:lnTo>
                    <a:pt x="330" y="474"/>
                  </a:lnTo>
                  <a:lnTo>
                    <a:pt x="308" y="464"/>
                  </a:lnTo>
                  <a:lnTo>
                    <a:pt x="264" y="444"/>
                  </a:lnTo>
                  <a:lnTo>
                    <a:pt x="222" y="418"/>
                  </a:lnTo>
                  <a:lnTo>
                    <a:pt x="184" y="388"/>
                  </a:lnTo>
                  <a:lnTo>
                    <a:pt x="148" y="356"/>
                  </a:lnTo>
                  <a:lnTo>
                    <a:pt x="116" y="320"/>
                  </a:lnTo>
                  <a:lnTo>
                    <a:pt x="86" y="282"/>
                  </a:lnTo>
                  <a:lnTo>
                    <a:pt x="60" y="240"/>
                  </a:lnTo>
                  <a:lnTo>
                    <a:pt x="40" y="196"/>
                  </a:lnTo>
                  <a:lnTo>
                    <a:pt x="30" y="174"/>
                  </a:lnTo>
                  <a:lnTo>
                    <a:pt x="22" y="150"/>
                  </a:lnTo>
                  <a:lnTo>
                    <a:pt x="16" y="126"/>
                  </a:lnTo>
                  <a:lnTo>
                    <a:pt x="10" y="102"/>
                  </a:lnTo>
                  <a:lnTo>
                    <a:pt x="6" y="76"/>
                  </a:lnTo>
                  <a:lnTo>
                    <a:pt x="2" y="52"/>
                  </a:lnTo>
                  <a:lnTo>
                    <a:pt x="0" y="26"/>
                  </a:lnTo>
                  <a:lnTo>
                    <a:pt x="0" y="0"/>
                  </a:lnTo>
                  <a:lnTo>
                    <a:pt x="0" y="576"/>
                  </a:lnTo>
                  <a:close/>
                </a:path>
              </a:pathLst>
            </a:custGeom>
            <a:gradFill rotWithShape="1">
              <a:gsLst>
                <a:gs pos="0">
                  <a:srgbClr val="333333"/>
                </a:gs>
                <a:gs pos="100000">
                  <a:srgbClr val="B2B2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" name="Freeform 9"/>
            <p:cNvSpPr>
              <a:spLocks/>
            </p:cNvSpPr>
            <p:nvPr/>
          </p:nvSpPr>
          <p:spPr bwMode="auto">
            <a:xfrm>
              <a:off x="750" y="2041"/>
              <a:ext cx="576" cy="1152"/>
            </a:xfrm>
            <a:custGeom>
              <a:avLst/>
              <a:gdLst>
                <a:gd name="T0" fmla="*/ 576 w 576"/>
                <a:gd name="T1" fmla="*/ 1080 h 1152"/>
                <a:gd name="T2" fmla="*/ 524 w 576"/>
                <a:gd name="T3" fmla="*/ 1078 h 1152"/>
                <a:gd name="T4" fmla="*/ 474 w 576"/>
                <a:gd name="T5" fmla="*/ 1070 h 1152"/>
                <a:gd name="T6" fmla="*/ 426 w 576"/>
                <a:gd name="T7" fmla="*/ 1058 h 1152"/>
                <a:gd name="T8" fmla="*/ 380 w 576"/>
                <a:gd name="T9" fmla="*/ 1040 h 1152"/>
                <a:gd name="T10" fmla="*/ 294 w 576"/>
                <a:gd name="T11" fmla="*/ 994 h 1152"/>
                <a:gd name="T12" fmla="*/ 220 w 576"/>
                <a:gd name="T13" fmla="*/ 932 h 1152"/>
                <a:gd name="T14" fmla="*/ 158 w 576"/>
                <a:gd name="T15" fmla="*/ 858 h 1152"/>
                <a:gd name="T16" fmla="*/ 112 w 576"/>
                <a:gd name="T17" fmla="*/ 772 h 1152"/>
                <a:gd name="T18" fmla="*/ 94 w 576"/>
                <a:gd name="T19" fmla="*/ 726 h 1152"/>
                <a:gd name="T20" fmla="*/ 82 w 576"/>
                <a:gd name="T21" fmla="*/ 678 h 1152"/>
                <a:gd name="T22" fmla="*/ 74 w 576"/>
                <a:gd name="T23" fmla="*/ 628 h 1152"/>
                <a:gd name="T24" fmla="*/ 72 w 576"/>
                <a:gd name="T25" fmla="*/ 576 h 1152"/>
                <a:gd name="T26" fmla="*/ 72 w 576"/>
                <a:gd name="T27" fmla="*/ 550 h 1152"/>
                <a:gd name="T28" fmla="*/ 78 w 576"/>
                <a:gd name="T29" fmla="*/ 500 h 1152"/>
                <a:gd name="T30" fmla="*/ 88 w 576"/>
                <a:gd name="T31" fmla="*/ 450 h 1152"/>
                <a:gd name="T32" fmla="*/ 102 w 576"/>
                <a:gd name="T33" fmla="*/ 402 h 1152"/>
                <a:gd name="T34" fmla="*/ 132 w 576"/>
                <a:gd name="T35" fmla="*/ 336 h 1152"/>
                <a:gd name="T36" fmla="*/ 188 w 576"/>
                <a:gd name="T37" fmla="*/ 256 h 1152"/>
                <a:gd name="T38" fmla="*/ 256 w 576"/>
                <a:gd name="T39" fmla="*/ 188 h 1152"/>
                <a:gd name="T40" fmla="*/ 336 w 576"/>
                <a:gd name="T41" fmla="*/ 132 h 1152"/>
                <a:gd name="T42" fmla="*/ 402 w 576"/>
                <a:gd name="T43" fmla="*/ 102 h 1152"/>
                <a:gd name="T44" fmla="*/ 450 w 576"/>
                <a:gd name="T45" fmla="*/ 88 h 1152"/>
                <a:gd name="T46" fmla="*/ 500 w 576"/>
                <a:gd name="T47" fmla="*/ 78 h 1152"/>
                <a:gd name="T48" fmla="*/ 550 w 576"/>
                <a:gd name="T49" fmla="*/ 72 h 1152"/>
                <a:gd name="T50" fmla="*/ 576 w 576"/>
                <a:gd name="T51" fmla="*/ 0 h 1152"/>
                <a:gd name="T52" fmla="*/ 546 w 576"/>
                <a:gd name="T53" fmla="*/ 0 h 1152"/>
                <a:gd name="T54" fmla="*/ 488 w 576"/>
                <a:gd name="T55" fmla="*/ 6 h 1152"/>
                <a:gd name="T56" fmla="*/ 432 w 576"/>
                <a:gd name="T57" fmla="*/ 18 h 1152"/>
                <a:gd name="T58" fmla="*/ 378 w 576"/>
                <a:gd name="T59" fmla="*/ 34 h 1152"/>
                <a:gd name="T60" fmla="*/ 326 w 576"/>
                <a:gd name="T61" fmla="*/ 56 h 1152"/>
                <a:gd name="T62" fmla="*/ 278 w 576"/>
                <a:gd name="T63" fmla="*/ 84 h 1152"/>
                <a:gd name="T64" fmla="*/ 232 w 576"/>
                <a:gd name="T65" fmla="*/ 114 h 1152"/>
                <a:gd name="T66" fmla="*/ 188 w 576"/>
                <a:gd name="T67" fmla="*/ 150 h 1152"/>
                <a:gd name="T68" fmla="*/ 150 w 576"/>
                <a:gd name="T69" fmla="*/ 188 h 1152"/>
                <a:gd name="T70" fmla="*/ 114 w 576"/>
                <a:gd name="T71" fmla="*/ 232 h 1152"/>
                <a:gd name="T72" fmla="*/ 84 w 576"/>
                <a:gd name="T73" fmla="*/ 278 h 1152"/>
                <a:gd name="T74" fmla="*/ 56 w 576"/>
                <a:gd name="T75" fmla="*/ 326 h 1152"/>
                <a:gd name="T76" fmla="*/ 34 w 576"/>
                <a:gd name="T77" fmla="*/ 378 h 1152"/>
                <a:gd name="T78" fmla="*/ 18 w 576"/>
                <a:gd name="T79" fmla="*/ 432 h 1152"/>
                <a:gd name="T80" fmla="*/ 6 w 576"/>
                <a:gd name="T81" fmla="*/ 488 h 1152"/>
                <a:gd name="T82" fmla="*/ 0 w 576"/>
                <a:gd name="T83" fmla="*/ 546 h 1152"/>
                <a:gd name="T84" fmla="*/ 0 w 576"/>
                <a:gd name="T85" fmla="*/ 576 h 1152"/>
                <a:gd name="T86" fmla="*/ 2 w 576"/>
                <a:gd name="T87" fmla="*/ 634 h 1152"/>
                <a:gd name="T88" fmla="*/ 12 w 576"/>
                <a:gd name="T89" fmla="*/ 692 h 1152"/>
                <a:gd name="T90" fmla="*/ 26 w 576"/>
                <a:gd name="T91" fmla="*/ 748 h 1152"/>
                <a:gd name="T92" fmla="*/ 46 w 576"/>
                <a:gd name="T93" fmla="*/ 800 h 1152"/>
                <a:gd name="T94" fmla="*/ 70 w 576"/>
                <a:gd name="T95" fmla="*/ 850 h 1152"/>
                <a:gd name="T96" fmla="*/ 98 w 576"/>
                <a:gd name="T97" fmla="*/ 898 h 1152"/>
                <a:gd name="T98" fmla="*/ 132 w 576"/>
                <a:gd name="T99" fmla="*/ 942 h 1152"/>
                <a:gd name="T100" fmla="*/ 168 w 576"/>
                <a:gd name="T101" fmla="*/ 984 h 1152"/>
                <a:gd name="T102" fmla="*/ 210 w 576"/>
                <a:gd name="T103" fmla="*/ 1020 h 1152"/>
                <a:gd name="T104" fmla="*/ 254 w 576"/>
                <a:gd name="T105" fmla="*/ 1054 h 1152"/>
                <a:gd name="T106" fmla="*/ 302 w 576"/>
                <a:gd name="T107" fmla="*/ 1082 h 1152"/>
                <a:gd name="T108" fmla="*/ 352 w 576"/>
                <a:gd name="T109" fmla="*/ 1106 h 1152"/>
                <a:gd name="T110" fmla="*/ 404 w 576"/>
                <a:gd name="T111" fmla="*/ 1126 h 1152"/>
                <a:gd name="T112" fmla="*/ 460 w 576"/>
                <a:gd name="T113" fmla="*/ 1140 h 1152"/>
                <a:gd name="T114" fmla="*/ 518 w 576"/>
                <a:gd name="T115" fmla="*/ 1150 h 1152"/>
                <a:gd name="T116" fmla="*/ 576 w 576"/>
                <a:gd name="T117" fmla="*/ 1152 h 115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6"/>
                <a:gd name="T178" fmla="*/ 0 h 1152"/>
                <a:gd name="T179" fmla="*/ 576 w 576"/>
                <a:gd name="T180" fmla="*/ 1152 h 115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6" h="1152">
                  <a:moveTo>
                    <a:pt x="576" y="1080"/>
                  </a:moveTo>
                  <a:lnTo>
                    <a:pt x="576" y="1080"/>
                  </a:lnTo>
                  <a:lnTo>
                    <a:pt x="550" y="1080"/>
                  </a:lnTo>
                  <a:lnTo>
                    <a:pt x="524" y="1078"/>
                  </a:lnTo>
                  <a:lnTo>
                    <a:pt x="500" y="1074"/>
                  </a:lnTo>
                  <a:lnTo>
                    <a:pt x="474" y="1070"/>
                  </a:lnTo>
                  <a:lnTo>
                    <a:pt x="450" y="1064"/>
                  </a:lnTo>
                  <a:lnTo>
                    <a:pt x="426" y="1058"/>
                  </a:lnTo>
                  <a:lnTo>
                    <a:pt x="402" y="1050"/>
                  </a:lnTo>
                  <a:lnTo>
                    <a:pt x="380" y="1040"/>
                  </a:lnTo>
                  <a:lnTo>
                    <a:pt x="336" y="1020"/>
                  </a:lnTo>
                  <a:lnTo>
                    <a:pt x="294" y="994"/>
                  </a:lnTo>
                  <a:lnTo>
                    <a:pt x="256" y="964"/>
                  </a:lnTo>
                  <a:lnTo>
                    <a:pt x="220" y="932"/>
                  </a:lnTo>
                  <a:lnTo>
                    <a:pt x="188" y="896"/>
                  </a:lnTo>
                  <a:lnTo>
                    <a:pt x="158" y="858"/>
                  </a:lnTo>
                  <a:lnTo>
                    <a:pt x="132" y="816"/>
                  </a:lnTo>
                  <a:lnTo>
                    <a:pt x="112" y="772"/>
                  </a:lnTo>
                  <a:lnTo>
                    <a:pt x="102" y="750"/>
                  </a:lnTo>
                  <a:lnTo>
                    <a:pt x="94" y="726"/>
                  </a:lnTo>
                  <a:lnTo>
                    <a:pt x="88" y="702"/>
                  </a:lnTo>
                  <a:lnTo>
                    <a:pt x="82" y="678"/>
                  </a:lnTo>
                  <a:lnTo>
                    <a:pt x="78" y="652"/>
                  </a:lnTo>
                  <a:lnTo>
                    <a:pt x="74" y="628"/>
                  </a:lnTo>
                  <a:lnTo>
                    <a:pt x="72" y="602"/>
                  </a:lnTo>
                  <a:lnTo>
                    <a:pt x="72" y="576"/>
                  </a:lnTo>
                  <a:lnTo>
                    <a:pt x="72" y="550"/>
                  </a:lnTo>
                  <a:lnTo>
                    <a:pt x="74" y="524"/>
                  </a:lnTo>
                  <a:lnTo>
                    <a:pt x="78" y="500"/>
                  </a:lnTo>
                  <a:lnTo>
                    <a:pt x="82" y="474"/>
                  </a:lnTo>
                  <a:lnTo>
                    <a:pt x="88" y="450"/>
                  </a:lnTo>
                  <a:lnTo>
                    <a:pt x="94" y="426"/>
                  </a:lnTo>
                  <a:lnTo>
                    <a:pt x="102" y="402"/>
                  </a:lnTo>
                  <a:lnTo>
                    <a:pt x="112" y="380"/>
                  </a:lnTo>
                  <a:lnTo>
                    <a:pt x="132" y="336"/>
                  </a:lnTo>
                  <a:lnTo>
                    <a:pt x="158" y="294"/>
                  </a:lnTo>
                  <a:lnTo>
                    <a:pt x="188" y="256"/>
                  </a:lnTo>
                  <a:lnTo>
                    <a:pt x="220" y="220"/>
                  </a:lnTo>
                  <a:lnTo>
                    <a:pt x="256" y="188"/>
                  </a:lnTo>
                  <a:lnTo>
                    <a:pt x="294" y="158"/>
                  </a:lnTo>
                  <a:lnTo>
                    <a:pt x="336" y="132"/>
                  </a:lnTo>
                  <a:lnTo>
                    <a:pt x="380" y="112"/>
                  </a:lnTo>
                  <a:lnTo>
                    <a:pt x="402" y="102"/>
                  </a:lnTo>
                  <a:lnTo>
                    <a:pt x="426" y="94"/>
                  </a:lnTo>
                  <a:lnTo>
                    <a:pt x="450" y="88"/>
                  </a:lnTo>
                  <a:lnTo>
                    <a:pt x="474" y="82"/>
                  </a:lnTo>
                  <a:lnTo>
                    <a:pt x="500" y="78"/>
                  </a:lnTo>
                  <a:lnTo>
                    <a:pt x="524" y="74"/>
                  </a:lnTo>
                  <a:lnTo>
                    <a:pt x="550" y="72"/>
                  </a:lnTo>
                  <a:lnTo>
                    <a:pt x="576" y="72"/>
                  </a:lnTo>
                  <a:lnTo>
                    <a:pt x="576" y="0"/>
                  </a:lnTo>
                  <a:lnTo>
                    <a:pt x="546" y="0"/>
                  </a:lnTo>
                  <a:lnTo>
                    <a:pt x="518" y="2"/>
                  </a:lnTo>
                  <a:lnTo>
                    <a:pt x="488" y="6"/>
                  </a:lnTo>
                  <a:lnTo>
                    <a:pt x="460" y="12"/>
                  </a:lnTo>
                  <a:lnTo>
                    <a:pt x="432" y="18"/>
                  </a:lnTo>
                  <a:lnTo>
                    <a:pt x="404" y="26"/>
                  </a:lnTo>
                  <a:lnTo>
                    <a:pt x="378" y="34"/>
                  </a:lnTo>
                  <a:lnTo>
                    <a:pt x="352" y="46"/>
                  </a:lnTo>
                  <a:lnTo>
                    <a:pt x="326" y="56"/>
                  </a:lnTo>
                  <a:lnTo>
                    <a:pt x="302" y="70"/>
                  </a:lnTo>
                  <a:lnTo>
                    <a:pt x="278" y="84"/>
                  </a:lnTo>
                  <a:lnTo>
                    <a:pt x="254" y="98"/>
                  </a:lnTo>
                  <a:lnTo>
                    <a:pt x="232" y="114"/>
                  </a:lnTo>
                  <a:lnTo>
                    <a:pt x="210" y="132"/>
                  </a:lnTo>
                  <a:lnTo>
                    <a:pt x="188" y="150"/>
                  </a:lnTo>
                  <a:lnTo>
                    <a:pt x="168" y="168"/>
                  </a:lnTo>
                  <a:lnTo>
                    <a:pt x="150" y="188"/>
                  </a:lnTo>
                  <a:lnTo>
                    <a:pt x="132" y="210"/>
                  </a:lnTo>
                  <a:lnTo>
                    <a:pt x="114" y="232"/>
                  </a:lnTo>
                  <a:lnTo>
                    <a:pt x="98" y="254"/>
                  </a:lnTo>
                  <a:lnTo>
                    <a:pt x="84" y="278"/>
                  </a:lnTo>
                  <a:lnTo>
                    <a:pt x="70" y="302"/>
                  </a:lnTo>
                  <a:lnTo>
                    <a:pt x="56" y="326"/>
                  </a:lnTo>
                  <a:lnTo>
                    <a:pt x="46" y="352"/>
                  </a:lnTo>
                  <a:lnTo>
                    <a:pt x="34" y="378"/>
                  </a:lnTo>
                  <a:lnTo>
                    <a:pt x="26" y="404"/>
                  </a:lnTo>
                  <a:lnTo>
                    <a:pt x="18" y="432"/>
                  </a:lnTo>
                  <a:lnTo>
                    <a:pt x="12" y="460"/>
                  </a:lnTo>
                  <a:lnTo>
                    <a:pt x="6" y="488"/>
                  </a:lnTo>
                  <a:lnTo>
                    <a:pt x="2" y="518"/>
                  </a:lnTo>
                  <a:lnTo>
                    <a:pt x="0" y="546"/>
                  </a:lnTo>
                  <a:lnTo>
                    <a:pt x="0" y="576"/>
                  </a:lnTo>
                  <a:lnTo>
                    <a:pt x="0" y="606"/>
                  </a:lnTo>
                  <a:lnTo>
                    <a:pt x="2" y="634"/>
                  </a:lnTo>
                  <a:lnTo>
                    <a:pt x="6" y="664"/>
                  </a:lnTo>
                  <a:lnTo>
                    <a:pt x="12" y="692"/>
                  </a:lnTo>
                  <a:lnTo>
                    <a:pt x="18" y="720"/>
                  </a:lnTo>
                  <a:lnTo>
                    <a:pt x="26" y="748"/>
                  </a:lnTo>
                  <a:lnTo>
                    <a:pt x="34" y="774"/>
                  </a:lnTo>
                  <a:lnTo>
                    <a:pt x="46" y="800"/>
                  </a:lnTo>
                  <a:lnTo>
                    <a:pt x="56" y="826"/>
                  </a:lnTo>
                  <a:lnTo>
                    <a:pt x="70" y="850"/>
                  </a:lnTo>
                  <a:lnTo>
                    <a:pt x="84" y="874"/>
                  </a:lnTo>
                  <a:lnTo>
                    <a:pt x="98" y="898"/>
                  </a:lnTo>
                  <a:lnTo>
                    <a:pt x="114" y="920"/>
                  </a:lnTo>
                  <a:lnTo>
                    <a:pt x="132" y="942"/>
                  </a:lnTo>
                  <a:lnTo>
                    <a:pt x="150" y="964"/>
                  </a:lnTo>
                  <a:lnTo>
                    <a:pt x="168" y="984"/>
                  </a:lnTo>
                  <a:lnTo>
                    <a:pt x="188" y="1002"/>
                  </a:lnTo>
                  <a:lnTo>
                    <a:pt x="210" y="1020"/>
                  </a:lnTo>
                  <a:lnTo>
                    <a:pt x="232" y="1038"/>
                  </a:lnTo>
                  <a:lnTo>
                    <a:pt x="254" y="1054"/>
                  </a:lnTo>
                  <a:lnTo>
                    <a:pt x="278" y="1068"/>
                  </a:lnTo>
                  <a:lnTo>
                    <a:pt x="302" y="1082"/>
                  </a:lnTo>
                  <a:lnTo>
                    <a:pt x="326" y="1096"/>
                  </a:lnTo>
                  <a:lnTo>
                    <a:pt x="352" y="1106"/>
                  </a:lnTo>
                  <a:lnTo>
                    <a:pt x="378" y="1118"/>
                  </a:lnTo>
                  <a:lnTo>
                    <a:pt x="404" y="1126"/>
                  </a:lnTo>
                  <a:lnTo>
                    <a:pt x="432" y="1134"/>
                  </a:lnTo>
                  <a:lnTo>
                    <a:pt x="460" y="1140"/>
                  </a:lnTo>
                  <a:lnTo>
                    <a:pt x="488" y="1146"/>
                  </a:lnTo>
                  <a:lnTo>
                    <a:pt x="518" y="1150"/>
                  </a:lnTo>
                  <a:lnTo>
                    <a:pt x="546" y="1152"/>
                  </a:lnTo>
                  <a:lnTo>
                    <a:pt x="576" y="1152"/>
                  </a:lnTo>
                  <a:lnTo>
                    <a:pt x="576" y="1080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" name="Freeform 10"/>
            <p:cNvSpPr>
              <a:spLocks/>
            </p:cNvSpPr>
            <p:nvPr/>
          </p:nvSpPr>
          <p:spPr bwMode="auto">
            <a:xfrm>
              <a:off x="750" y="1465"/>
              <a:ext cx="576" cy="1152"/>
            </a:xfrm>
            <a:custGeom>
              <a:avLst/>
              <a:gdLst>
                <a:gd name="T0" fmla="*/ 0 w 576"/>
                <a:gd name="T1" fmla="*/ 1152 h 1152"/>
                <a:gd name="T2" fmla="*/ 2 w 576"/>
                <a:gd name="T3" fmla="*/ 1094 h 1152"/>
                <a:gd name="T4" fmla="*/ 12 w 576"/>
                <a:gd name="T5" fmla="*/ 1036 h 1152"/>
                <a:gd name="T6" fmla="*/ 26 w 576"/>
                <a:gd name="T7" fmla="*/ 980 h 1152"/>
                <a:gd name="T8" fmla="*/ 46 w 576"/>
                <a:gd name="T9" fmla="*/ 928 h 1152"/>
                <a:gd name="T10" fmla="*/ 70 w 576"/>
                <a:gd name="T11" fmla="*/ 878 h 1152"/>
                <a:gd name="T12" fmla="*/ 98 w 576"/>
                <a:gd name="T13" fmla="*/ 830 h 1152"/>
                <a:gd name="T14" fmla="*/ 132 w 576"/>
                <a:gd name="T15" fmla="*/ 786 h 1152"/>
                <a:gd name="T16" fmla="*/ 168 w 576"/>
                <a:gd name="T17" fmla="*/ 744 h 1152"/>
                <a:gd name="T18" fmla="*/ 210 w 576"/>
                <a:gd name="T19" fmla="*/ 708 h 1152"/>
                <a:gd name="T20" fmla="*/ 254 w 576"/>
                <a:gd name="T21" fmla="*/ 674 h 1152"/>
                <a:gd name="T22" fmla="*/ 302 w 576"/>
                <a:gd name="T23" fmla="*/ 646 h 1152"/>
                <a:gd name="T24" fmla="*/ 352 w 576"/>
                <a:gd name="T25" fmla="*/ 622 h 1152"/>
                <a:gd name="T26" fmla="*/ 404 w 576"/>
                <a:gd name="T27" fmla="*/ 602 h 1152"/>
                <a:gd name="T28" fmla="*/ 460 w 576"/>
                <a:gd name="T29" fmla="*/ 588 h 1152"/>
                <a:gd name="T30" fmla="*/ 518 w 576"/>
                <a:gd name="T31" fmla="*/ 578 h 1152"/>
                <a:gd name="T32" fmla="*/ 576 w 576"/>
                <a:gd name="T33" fmla="*/ 576 h 1152"/>
                <a:gd name="T34" fmla="*/ 576 w 576"/>
                <a:gd name="T35" fmla="*/ 0 h 1152"/>
                <a:gd name="T36" fmla="*/ 518 w 576"/>
                <a:gd name="T37" fmla="*/ 2 h 1152"/>
                <a:gd name="T38" fmla="*/ 460 w 576"/>
                <a:gd name="T39" fmla="*/ 12 h 1152"/>
                <a:gd name="T40" fmla="*/ 404 w 576"/>
                <a:gd name="T41" fmla="*/ 26 h 1152"/>
                <a:gd name="T42" fmla="*/ 352 w 576"/>
                <a:gd name="T43" fmla="*/ 46 h 1152"/>
                <a:gd name="T44" fmla="*/ 302 w 576"/>
                <a:gd name="T45" fmla="*/ 70 h 1152"/>
                <a:gd name="T46" fmla="*/ 254 w 576"/>
                <a:gd name="T47" fmla="*/ 98 h 1152"/>
                <a:gd name="T48" fmla="*/ 210 w 576"/>
                <a:gd name="T49" fmla="*/ 132 h 1152"/>
                <a:gd name="T50" fmla="*/ 168 w 576"/>
                <a:gd name="T51" fmla="*/ 168 h 1152"/>
                <a:gd name="T52" fmla="*/ 132 w 576"/>
                <a:gd name="T53" fmla="*/ 210 h 1152"/>
                <a:gd name="T54" fmla="*/ 98 w 576"/>
                <a:gd name="T55" fmla="*/ 254 h 1152"/>
                <a:gd name="T56" fmla="*/ 70 w 576"/>
                <a:gd name="T57" fmla="*/ 302 h 1152"/>
                <a:gd name="T58" fmla="*/ 46 w 576"/>
                <a:gd name="T59" fmla="*/ 352 h 1152"/>
                <a:gd name="T60" fmla="*/ 26 w 576"/>
                <a:gd name="T61" fmla="*/ 404 h 1152"/>
                <a:gd name="T62" fmla="*/ 12 w 576"/>
                <a:gd name="T63" fmla="*/ 460 h 1152"/>
                <a:gd name="T64" fmla="*/ 2 w 576"/>
                <a:gd name="T65" fmla="*/ 518 h 1152"/>
                <a:gd name="T66" fmla="*/ 0 w 576"/>
                <a:gd name="T67" fmla="*/ 576 h 115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76"/>
                <a:gd name="T103" fmla="*/ 0 h 1152"/>
                <a:gd name="T104" fmla="*/ 576 w 576"/>
                <a:gd name="T105" fmla="*/ 1152 h 115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76" h="1152">
                  <a:moveTo>
                    <a:pt x="0" y="1152"/>
                  </a:moveTo>
                  <a:lnTo>
                    <a:pt x="0" y="1152"/>
                  </a:lnTo>
                  <a:lnTo>
                    <a:pt x="0" y="1122"/>
                  </a:lnTo>
                  <a:lnTo>
                    <a:pt x="2" y="1094"/>
                  </a:lnTo>
                  <a:lnTo>
                    <a:pt x="6" y="1064"/>
                  </a:lnTo>
                  <a:lnTo>
                    <a:pt x="12" y="1036"/>
                  </a:lnTo>
                  <a:lnTo>
                    <a:pt x="18" y="1008"/>
                  </a:lnTo>
                  <a:lnTo>
                    <a:pt x="26" y="980"/>
                  </a:lnTo>
                  <a:lnTo>
                    <a:pt x="34" y="954"/>
                  </a:lnTo>
                  <a:lnTo>
                    <a:pt x="46" y="928"/>
                  </a:lnTo>
                  <a:lnTo>
                    <a:pt x="56" y="902"/>
                  </a:lnTo>
                  <a:lnTo>
                    <a:pt x="70" y="878"/>
                  </a:lnTo>
                  <a:lnTo>
                    <a:pt x="84" y="854"/>
                  </a:lnTo>
                  <a:lnTo>
                    <a:pt x="98" y="830"/>
                  </a:lnTo>
                  <a:lnTo>
                    <a:pt x="114" y="808"/>
                  </a:lnTo>
                  <a:lnTo>
                    <a:pt x="132" y="786"/>
                  </a:lnTo>
                  <a:lnTo>
                    <a:pt x="150" y="764"/>
                  </a:lnTo>
                  <a:lnTo>
                    <a:pt x="168" y="744"/>
                  </a:lnTo>
                  <a:lnTo>
                    <a:pt x="188" y="726"/>
                  </a:lnTo>
                  <a:lnTo>
                    <a:pt x="210" y="708"/>
                  </a:lnTo>
                  <a:lnTo>
                    <a:pt x="232" y="690"/>
                  </a:lnTo>
                  <a:lnTo>
                    <a:pt x="254" y="674"/>
                  </a:lnTo>
                  <a:lnTo>
                    <a:pt x="278" y="660"/>
                  </a:lnTo>
                  <a:lnTo>
                    <a:pt x="302" y="646"/>
                  </a:lnTo>
                  <a:lnTo>
                    <a:pt x="326" y="632"/>
                  </a:lnTo>
                  <a:lnTo>
                    <a:pt x="352" y="622"/>
                  </a:lnTo>
                  <a:lnTo>
                    <a:pt x="378" y="610"/>
                  </a:lnTo>
                  <a:lnTo>
                    <a:pt x="404" y="602"/>
                  </a:lnTo>
                  <a:lnTo>
                    <a:pt x="432" y="594"/>
                  </a:lnTo>
                  <a:lnTo>
                    <a:pt x="460" y="588"/>
                  </a:lnTo>
                  <a:lnTo>
                    <a:pt x="488" y="582"/>
                  </a:lnTo>
                  <a:lnTo>
                    <a:pt x="518" y="578"/>
                  </a:lnTo>
                  <a:lnTo>
                    <a:pt x="546" y="576"/>
                  </a:lnTo>
                  <a:lnTo>
                    <a:pt x="576" y="576"/>
                  </a:lnTo>
                  <a:lnTo>
                    <a:pt x="576" y="0"/>
                  </a:lnTo>
                  <a:lnTo>
                    <a:pt x="546" y="0"/>
                  </a:lnTo>
                  <a:lnTo>
                    <a:pt x="518" y="2"/>
                  </a:lnTo>
                  <a:lnTo>
                    <a:pt x="488" y="6"/>
                  </a:lnTo>
                  <a:lnTo>
                    <a:pt x="460" y="12"/>
                  </a:lnTo>
                  <a:lnTo>
                    <a:pt x="432" y="18"/>
                  </a:lnTo>
                  <a:lnTo>
                    <a:pt x="404" y="26"/>
                  </a:lnTo>
                  <a:lnTo>
                    <a:pt x="378" y="34"/>
                  </a:lnTo>
                  <a:lnTo>
                    <a:pt x="352" y="46"/>
                  </a:lnTo>
                  <a:lnTo>
                    <a:pt x="326" y="56"/>
                  </a:lnTo>
                  <a:lnTo>
                    <a:pt x="302" y="70"/>
                  </a:lnTo>
                  <a:lnTo>
                    <a:pt x="278" y="84"/>
                  </a:lnTo>
                  <a:lnTo>
                    <a:pt x="254" y="98"/>
                  </a:lnTo>
                  <a:lnTo>
                    <a:pt x="232" y="114"/>
                  </a:lnTo>
                  <a:lnTo>
                    <a:pt x="210" y="132"/>
                  </a:lnTo>
                  <a:lnTo>
                    <a:pt x="188" y="150"/>
                  </a:lnTo>
                  <a:lnTo>
                    <a:pt x="168" y="168"/>
                  </a:lnTo>
                  <a:lnTo>
                    <a:pt x="150" y="188"/>
                  </a:lnTo>
                  <a:lnTo>
                    <a:pt x="132" y="210"/>
                  </a:lnTo>
                  <a:lnTo>
                    <a:pt x="114" y="232"/>
                  </a:lnTo>
                  <a:lnTo>
                    <a:pt x="98" y="254"/>
                  </a:lnTo>
                  <a:lnTo>
                    <a:pt x="84" y="278"/>
                  </a:lnTo>
                  <a:lnTo>
                    <a:pt x="70" y="302"/>
                  </a:lnTo>
                  <a:lnTo>
                    <a:pt x="56" y="326"/>
                  </a:lnTo>
                  <a:lnTo>
                    <a:pt x="46" y="352"/>
                  </a:lnTo>
                  <a:lnTo>
                    <a:pt x="34" y="378"/>
                  </a:lnTo>
                  <a:lnTo>
                    <a:pt x="26" y="404"/>
                  </a:lnTo>
                  <a:lnTo>
                    <a:pt x="18" y="432"/>
                  </a:lnTo>
                  <a:lnTo>
                    <a:pt x="12" y="460"/>
                  </a:lnTo>
                  <a:lnTo>
                    <a:pt x="6" y="488"/>
                  </a:lnTo>
                  <a:lnTo>
                    <a:pt x="2" y="518"/>
                  </a:lnTo>
                  <a:lnTo>
                    <a:pt x="0" y="546"/>
                  </a:lnTo>
                  <a:lnTo>
                    <a:pt x="0" y="576"/>
                  </a:lnTo>
                  <a:lnTo>
                    <a:pt x="0" y="1152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DDDDDD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" name="Rectangle 11"/>
            <p:cNvSpPr>
              <a:spLocks noChangeArrowheads="1"/>
            </p:cNvSpPr>
            <p:nvPr/>
          </p:nvSpPr>
          <p:spPr bwMode="auto">
            <a:xfrm>
              <a:off x="1326" y="2041"/>
              <a:ext cx="1728" cy="72"/>
            </a:xfrm>
            <a:prstGeom prst="rect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9238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35" name="Rectangle 12"/>
            <p:cNvSpPr>
              <a:spLocks noChangeArrowheads="1"/>
            </p:cNvSpPr>
            <p:nvPr/>
          </p:nvSpPr>
          <p:spPr bwMode="auto">
            <a:xfrm>
              <a:off x="1326" y="3121"/>
              <a:ext cx="3663" cy="7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36" name="Rectangle 13"/>
            <p:cNvSpPr>
              <a:spLocks noChangeArrowheads="1"/>
            </p:cNvSpPr>
            <p:nvPr/>
          </p:nvSpPr>
          <p:spPr bwMode="auto">
            <a:xfrm>
              <a:off x="1326" y="1465"/>
              <a:ext cx="1728" cy="576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6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37" name="Rectangle 14"/>
            <p:cNvSpPr>
              <a:spLocks noChangeArrowheads="1"/>
            </p:cNvSpPr>
            <p:nvPr/>
          </p:nvSpPr>
          <p:spPr bwMode="auto">
            <a:xfrm>
              <a:off x="1326" y="2545"/>
              <a:ext cx="3663" cy="576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38" name="Freeform 15"/>
            <p:cNvSpPr>
              <a:spLocks/>
            </p:cNvSpPr>
            <p:nvPr/>
          </p:nvSpPr>
          <p:spPr bwMode="auto">
            <a:xfrm>
              <a:off x="3054" y="1321"/>
              <a:ext cx="576" cy="864"/>
            </a:xfrm>
            <a:custGeom>
              <a:avLst/>
              <a:gdLst>
                <a:gd name="T0" fmla="*/ 0 w 576"/>
                <a:gd name="T1" fmla="*/ 0 h 864"/>
                <a:gd name="T2" fmla="*/ 0 w 576"/>
                <a:gd name="T3" fmla="*/ 864 h 864"/>
                <a:gd name="T4" fmla="*/ 576 w 576"/>
                <a:gd name="T5" fmla="*/ 432 h 864"/>
                <a:gd name="T6" fmla="*/ 0 w 576"/>
                <a:gd name="T7" fmla="*/ 0 h 8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"/>
                <a:gd name="T13" fmla="*/ 0 h 864"/>
                <a:gd name="T14" fmla="*/ 576 w 576"/>
                <a:gd name="T15" fmla="*/ 864 h 8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" h="864">
                  <a:moveTo>
                    <a:pt x="0" y="0"/>
                  </a:moveTo>
                  <a:lnTo>
                    <a:pt x="0" y="864"/>
                  </a:lnTo>
                  <a:lnTo>
                    <a:pt x="576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9" name="Freeform 16"/>
            <p:cNvSpPr>
              <a:spLocks/>
            </p:cNvSpPr>
            <p:nvPr/>
          </p:nvSpPr>
          <p:spPr bwMode="auto">
            <a:xfrm>
              <a:off x="3054" y="1753"/>
              <a:ext cx="576" cy="504"/>
            </a:xfrm>
            <a:custGeom>
              <a:avLst/>
              <a:gdLst>
                <a:gd name="T0" fmla="*/ 0 w 576"/>
                <a:gd name="T1" fmla="*/ 432 h 504"/>
                <a:gd name="T2" fmla="*/ 0 w 576"/>
                <a:gd name="T3" fmla="*/ 504 h 504"/>
                <a:gd name="T4" fmla="*/ 576 w 576"/>
                <a:gd name="T5" fmla="*/ 72 h 504"/>
                <a:gd name="T6" fmla="*/ 576 w 576"/>
                <a:gd name="T7" fmla="*/ 0 h 504"/>
                <a:gd name="T8" fmla="*/ 0 w 576"/>
                <a:gd name="T9" fmla="*/ 432 h 5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6"/>
                <a:gd name="T16" fmla="*/ 0 h 504"/>
                <a:gd name="T17" fmla="*/ 576 w 576"/>
                <a:gd name="T18" fmla="*/ 504 h 5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6" h="504">
                  <a:moveTo>
                    <a:pt x="0" y="432"/>
                  </a:moveTo>
                  <a:lnTo>
                    <a:pt x="0" y="504"/>
                  </a:lnTo>
                  <a:lnTo>
                    <a:pt x="576" y="72"/>
                  </a:lnTo>
                  <a:lnTo>
                    <a:pt x="576" y="0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923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0" name="Text Box 17"/>
            <p:cNvSpPr txBox="1">
              <a:spLocks noChangeArrowheads="1"/>
            </p:cNvSpPr>
            <p:nvPr/>
          </p:nvSpPr>
          <p:spPr bwMode="auto">
            <a:xfrm>
              <a:off x="1428" y="2636"/>
              <a:ext cx="3470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r" eaLnBrk="1" hangingPunct="1"/>
              <a:r>
                <a:rPr lang="en-US" altLang="ko-KR" sz="1400">
                  <a:solidFill>
                    <a:schemeClr val="bg1"/>
                  </a:solidFill>
                  <a:latin typeface="Arial Black" panose="020B0A04020102020204" pitchFamily="34" charset="0"/>
                </a:rPr>
                <a:t>Diversity of Culture</a:t>
              </a:r>
            </a:p>
            <a:p>
              <a:pPr algn="r" eaLnBrk="1" hangingPunct="1"/>
              <a:r>
                <a:rPr lang="en-US" altLang="ko-KR" sz="1000">
                  <a:solidFill>
                    <a:schemeClr val="bg1"/>
                  </a:solidFill>
                  <a:latin typeface="Arial" panose="020B0604020202020204" pitchFamily="34" charset="0"/>
                </a:rPr>
                <a:t>Experience the diversity of arts and culture</a:t>
              </a:r>
            </a:p>
            <a:p>
              <a:pPr algn="r" eaLnBrk="1" hangingPunct="1"/>
              <a:r>
                <a:rPr lang="en-US" altLang="ko-KR" sz="1000">
                  <a:solidFill>
                    <a:schemeClr val="bg1"/>
                  </a:solidFill>
                  <a:latin typeface="Arial" panose="020B0604020202020204" pitchFamily="34" charset="0"/>
                </a:rPr>
                <a:t>predesigned PowerPoint Design Templates &amp; Diagrams and Layout Slides</a:t>
              </a:r>
            </a:p>
          </p:txBody>
        </p:sp>
        <p:sp>
          <p:nvSpPr>
            <p:cNvPr id="1041" name="AutoShape 18"/>
            <p:cNvSpPr>
              <a:spLocks noChangeArrowheads="1"/>
            </p:cNvSpPr>
            <p:nvPr/>
          </p:nvSpPr>
          <p:spPr bwMode="auto">
            <a:xfrm>
              <a:off x="3832" y="1321"/>
              <a:ext cx="1157" cy="907"/>
            </a:xfrm>
            <a:prstGeom prst="roundRect">
              <a:avLst>
                <a:gd name="adj" fmla="val 5528"/>
              </a:avLst>
            </a:prstGeom>
            <a:solidFill>
              <a:schemeClr val="tx1">
                <a:alpha val="25098"/>
              </a:schemeClr>
            </a:solidFill>
            <a:ln w="19050" cap="rnd" algn="ctr">
              <a:solidFill>
                <a:srgbClr val="9E9E9E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42" name="Text Box 19"/>
            <p:cNvSpPr txBox="1">
              <a:spLocks noChangeArrowheads="1"/>
            </p:cNvSpPr>
            <p:nvPr/>
          </p:nvSpPr>
          <p:spPr bwMode="auto">
            <a:xfrm>
              <a:off x="3877" y="1366"/>
              <a:ext cx="1089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FFB400"/>
                  </a:solidFill>
                  <a:latin typeface="Arial Black" panose="020B0A04020102020204" pitchFamily="34" charset="0"/>
                </a:rPr>
                <a:t>Visual</a:t>
              </a:r>
            </a:p>
            <a:p>
              <a:pPr eaLnBrk="1" hangingPunct="1"/>
              <a:r>
                <a:rPr lang="en-US" altLang="ko-KR" sz="1400">
                  <a:solidFill>
                    <a:srgbClr val="FFB400"/>
                  </a:solidFill>
                  <a:latin typeface="Arial Black" panose="020B0A04020102020204" pitchFamily="34" charset="0"/>
                </a:rPr>
                <a:t>Appealing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Captivate your viewing audience - PowerPoint Templates &amp; Backgrounds, Sleek Diagram &amp; Charts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For Your Presentation</a:t>
              </a:r>
            </a:p>
          </p:txBody>
        </p:sp>
      </p:grpSp>
      <p:sp>
        <p:nvSpPr>
          <p:cNvPr id="1030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r"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96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44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Gulim</vt:lpstr>
      <vt:lpstr>Arial Black</vt:lpstr>
      <vt:lpstr>Times New Roman</vt:lpstr>
      <vt:lpstr>Impact</vt:lpstr>
      <vt:lpstr>Arial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