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7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61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7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5761038" y="1808163"/>
            <a:ext cx="1943100" cy="2857500"/>
            <a:chOff x="3538" y="1434"/>
            <a:chExt cx="1224" cy="1800"/>
          </a:xfrm>
        </p:grpSpPr>
        <p:sp>
          <p:nvSpPr>
            <p:cNvPr id="2074" name="Rectangle 8"/>
            <p:cNvSpPr>
              <a:spLocks noChangeArrowheads="1"/>
            </p:cNvSpPr>
            <p:nvPr/>
          </p:nvSpPr>
          <p:spPr bwMode="auto">
            <a:xfrm>
              <a:off x="3538" y="1506"/>
              <a:ext cx="1152" cy="1728"/>
            </a:xfrm>
            <a:prstGeom prst="rect">
              <a:avLst/>
            </a:prstGeom>
            <a:solidFill>
              <a:srgbClr val="006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75" name="Freeform 9"/>
            <p:cNvSpPr>
              <a:spLocks/>
            </p:cNvSpPr>
            <p:nvPr/>
          </p:nvSpPr>
          <p:spPr bwMode="auto">
            <a:xfrm>
              <a:off x="3538" y="1434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BB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Freeform 10"/>
            <p:cNvSpPr>
              <a:spLocks/>
            </p:cNvSpPr>
            <p:nvPr/>
          </p:nvSpPr>
          <p:spPr bwMode="auto">
            <a:xfrm>
              <a:off x="4690" y="1434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3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" name="Group 11"/>
          <p:cNvGrpSpPr>
            <a:grpSpLocks/>
          </p:cNvGrpSpPr>
          <p:nvPr/>
        </p:nvGrpSpPr>
        <p:grpSpPr bwMode="auto">
          <a:xfrm>
            <a:off x="3602038" y="1808163"/>
            <a:ext cx="2628900" cy="2857500"/>
            <a:chOff x="930" y="1408"/>
            <a:chExt cx="1656" cy="1800"/>
          </a:xfrm>
        </p:grpSpPr>
        <p:sp>
          <p:nvSpPr>
            <p:cNvPr id="2068" name="Rectangle 12"/>
            <p:cNvSpPr>
              <a:spLocks noChangeArrowheads="1"/>
            </p:cNvSpPr>
            <p:nvPr/>
          </p:nvSpPr>
          <p:spPr bwMode="auto">
            <a:xfrm>
              <a:off x="930" y="1480"/>
              <a:ext cx="1152" cy="17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930" y="1408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Freeform 14"/>
            <p:cNvSpPr>
              <a:spLocks/>
            </p:cNvSpPr>
            <p:nvPr/>
          </p:nvSpPr>
          <p:spPr bwMode="auto">
            <a:xfrm>
              <a:off x="2082" y="1408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Freeform 15"/>
            <p:cNvSpPr>
              <a:spLocks/>
            </p:cNvSpPr>
            <p:nvPr/>
          </p:nvSpPr>
          <p:spPr bwMode="auto">
            <a:xfrm>
              <a:off x="2082" y="2056"/>
              <a:ext cx="432" cy="576"/>
            </a:xfrm>
            <a:custGeom>
              <a:avLst/>
              <a:gdLst>
                <a:gd name="T0" fmla="*/ 0 w 432"/>
                <a:gd name="T1" fmla="*/ 432 h 576"/>
                <a:gd name="T2" fmla="*/ 144 w 432"/>
                <a:gd name="T3" fmla="*/ 432 h 576"/>
                <a:gd name="T4" fmla="*/ 144 w 432"/>
                <a:gd name="T5" fmla="*/ 576 h 576"/>
                <a:gd name="T6" fmla="*/ 432 w 432"/>
                <a:gd name="T7" fmla="*/ 288 h 576"/>
                <a:gd name="T8" fmla="*/ 144 w 432"/>
                <a:gd name="T9" fmla="*/ 0 h 576"/>
                <a:gd name="T10" fmla="*/ 144 w 432"/>
                <a:gd name="T11" fmla="*/ 144 h 576"/>
                <a:gd name="T12" fmla="*/ 0 w 432"/>
                <a:gd name="T13" fmla="*/ 144 h 576"/>
                <a:gd name="T14" fmla="*/ 0 w 432"/>
                <a:gd name="T15" fmla="*/ 432 h 5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2"/>
                <a:gd name="T25" fmla="*/ 0 h 576"/>
                <a:gd name="T26" fmla="*/ 432 w 432"/>
                <a:gd name="T27" fmla="*/ 576 h 5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2" h="576">
                  <a:moveTo>
                    <a:pt x="0" y="432"/>
                  </a:moveTo>
                  <a:lnTo>
                    <a:pt x="144" y="432"/>
                  </a:lnTo>
                  <a:lnTo>
                    <a:pt x="144" y="576"/>
                  </a:lnTo>
                  <a:lnTo>
                    <a:pt x="432" y="288"/>
                  </a:lnTo>
                  <a:lnTo>
                    <a:pt x="144" y="0"/>
                  </a:lnTo>
                  <a:lnTo>
                    <a:pt x="144" y="144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Freeform 16"/>
            <p:cNvSpPr>
              <a:spLocks/>
            </p:cNvSpPr>
            <p:nvPr/>
          </p:nvSpPr>
          <p:spPr bwMode="auto">
            <a:xfrm>
              <a:off x="2226" y="1984"/>
              <a:ext cx="360" cy="360"/>
            </a:xfrm>
            <a:custGeom>
              <a:avLst/>
              <a:gdLst>
                <a:gd name="T0" fmla="*/ 0 w 360"/>
                <a:gd name="T1" fmla="*/ 72 h 360"/>
                <a:gd name="T2" fmla="*/ 72 w 360"/>
                <a:gd name="T3" fmla="*/ 0 h 360"/>
                <a:gd name="T4" fmla="*/ 360 w 360"/>
                <a:gd name="T5" fmla="*/ 288 h 360"/>
                <a:gd name="T6" fmla="*/ 288 w 360"/>
                <a:gd name="T7" fmla="*/ 360 h 360"/>
                <a:gd name="T8" fmla="*/ 0 w 360"/>
                <a:gd name="T9" fmla="*/ 72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60"/>
                <a:gd name="T17" fmla="*/ 360 w 36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60">
                  <a:moveTo>
                    <a:pt x="0" y="72"/>
                  </a:moveTo>
                  <a:lnTo>
                    <a:pt x="72" y="0"/>
                  </a:lnTo>
                  <a:lnTo>
                    <a:pt x="360" y="288"/>
                  </a:lnTo>
                  <a:lnTo>
                    <a:pt x="288" y="36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Freeform 17"/>
            <p:cNvSpPr>
              <a:spLocks/>
            </p:cNvSpPr>
            <p:nvPr/>
          </p:nvSpPr>
          <p:spPr bwMode="auto">
            <a:xfrm>
              <a:off x="2082" y="2128"/>
              <a:ext cx="144" cy="72"/>
            </a:xfrm>
            <a:custGeom>
              <a:avLst/>
              <a:gdLst>
                <a:gd name="T0" fmla="*/ 144 w 144"/>
                <a:gd name="T1" fmla="*/ 0 h 72"/>
                <a:gd name="T2" fmla="*/ 72 w 144"/>
                <a:gd name="T3" fmla="*/ 0 h 72"/>
                <a:gd name="T4" fmla="*/ 0 w 144"/>
                <a:gd name="T5" fmla="*/ 72 h 72"/>
                <a:gd name="T6" fmla="*/ 144 w 144"/>
                <a:gd name="T7" fmla="*/ 72 h 72"/>
                <a:gd name="T8" fmla="*/ 144 w 14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2"/>
                <a:gd name="T17" fmla="*/ 144 w 14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2">
                  <a:moveTo>
                    <a:pt x="144" y="0"/>
                  </a:moveTo>
                  <a:lnTo>
                    <a:pt x="72" y="0"/>
                  </a:lnTo>
                  <a:lnTo>
                    <a:pt x="0" y="72"/>
                  </a:lnTo>
                  <a:lnTo>
                    <a:pt x="144" y="7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5" name="Group 18"/>
          <p:cNvGrpSpPr>
            <a:grpSpLocks/>
          </p:cNvGrpSpPr>
          <p:nvPr/>
        </p:nvGrpSpPr>
        <p:grpSpPr bwMode="auto">
          <a:xfrm>
            <a:off x="1441450" y="1808163"/>
            <a:ext cx="2628900" cy="2857500"/>
            <a:chOff x="930" y="1408"/>
            <a:chExt cx="1656" cy="1800"/>
          </a:xfrm>
        </p:grpSpPr>
        <p:sp>
          <p:nvSpPr>
            <p:cNvPr id="2062" name="Rectangle 19"/>
            <p:cNvSpPr>
              <a:spLocks noChangeArrowheads="1"/>
            </p:cNvSpPr>
            <p:nvPr/>
          </p:nvSpPr>
          <p:spPr bwMode="auto">
            <a:xfrm>
              <a:off x="930" y="1480"/>
              <a:ext cx="1152" cy="172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930" y="1408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2082" y="1408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Freeform 22"/>
            <p:cNvSpPr>
              <a:spLocks/>
            </p:cNvSpPr>
            <p:nvPr/>
          </p:nvSpPr>
          <p:spPr bwMode="auto">
            <a:xfrm>
              <a:off x="2082" y="2056"/>
              <a:ext cx="432" cy="576"/>
            </a:xfrm>
            <a:custGeom>
              <a:avLst/>
              <a:gdLst>
                <a:gd name="T0" fmla="*/ 0 w 432"/>
                <a:gd name="T1" fmla="*/ 432 h 576"/>
                <a:gd name="T2" fmla="*/ 144 w 432"/>
                <a:gd name="T3" fmla="*/ 432 h 576"/>
                <a:gd name="T4" fmla="*/ 144 w 432"/>
                <a:gd name="T5" fmla="*/ 576 h 576"/>
                <a:gd name="T6" fmla="*/ 432 w 432"/>
                <a:gd name="T7" fmla="*/ 288 h 576"/>
                <a:gd name="T8" fmla="*/ 144 w 432"/>
                <a:gd name="T9" fmla="*/ 0 h 576"/>
                <a:gd name="T10" fmla="*/ 144 w 432"/>
                <a:gd name="T11" fmla="*/ 144 h 576"/>
                <a:gd name="T12" fmla="*/ 0 w 432"/>
                <a:gd name="T13" fmla="*/ 144 h 576"/>
                <a:gd name="T14" fmla="*/ 0 w 432"/>
                <a:gd name="T15" fmla="*/ 432 h 5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2"/>
                <a:gd name="T25" fmla="*/ 0 h 576"/>
                <a:gd name="T26" fmla="*/ 432 w 432"/>
                <a:gd name="T27" fmla="*/ 576 h 5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2" h="576">
                  <a:moveTo>
                    <a:pt x="0" y="432"/>
                  </a:moveTo>
                  <a:lnTo>
                    <a:pt x="144" y="432"/>
                  </a:lnTo>
                  <a:lnTo>
                    <a:pt x="144" y="576"/>
                  </a:lnTo>
                  <a:lnTo>
                    <a:pt x="432" y="288"/>
                  </a:lnTo>
                  <a:lnTo>
                    <a:pt x="144" y="0"/>
                  </a:lnTo>
                  <a:lnTo>
                    <a:pt x="144" y="144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Freeform 23"/>
            <p:cNvSpPr>
              <a:spLocks/>
            </p:cNvSpPr>
            <p:nvPr/>
          </p:nvSpPr>
          <p:spPr bwMode="auto">
            <a:xfrm>
              <a:off x="2226" y="1984"/>
              <a:ext cx="360" cy="360"/>
            </a:xfrm>
            <a:custGeom>
              <a:avLst/>
              <a:gdLst>
                <a:gd name="T0" fmla="*/ 0 w 360"/>
                <a:gd name="T1" fmla="*/ 72 h 360"/>
                <a:gd name="T2" fmla="*/ 72 w 360"/>
                <a:gd name="T3" fmla="*/ 0 h 360"/>
                <a:gd name="T4" fmla="*/ 360 w 360"/>
                <a:gd name="T5" fmla="*/ 288 h 360"/>
                <a:gd name="T6" fmla="*/ 288 w 360"/>
                <a:gd name="T7" fmla="*/ 360 h 360"/>
                <a:gd name="T8" fmla="*/ 0 w 360"/>
                <a:gd name="T9" fmla="*/ 72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60"/>
                <a:gd name="T17" fmla="*/ 360 w 36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60">
                  <a:moveTo>
                    <a:pt x="0" y="72"/>
                  </a:moveTo>
                  <a:lnTo>
                    <a:pt x="72" y="0"/>
                  </a:lnTo>
                  <a:lnTo>
                    <a:pt x="360" y="288"/>
                  </a:lnTo>
                  <a:lnTo>
                    <a:pt x="288" y="36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Freeform 24"/>
            <p:cNvSpPr>
              <a:spLocks/>
            </p:cNvSpPr>
            <p:nvPr/>
          </p:nvSpPr>
          <p:spPr bwMode="auto">
            <a:xfrm>
              <a:off x="2082" y="2128"/>
              <a:ext cx="144" cy="72"/>
            </a:xfrm>
            <a:custGeom>
              <a:avLst/>
              <a:gdLst>
                <a:gd name="T0" fmla="*/ 144 w 144"/>
                <a:gd name="T1" fmla="*/ 0 h 72"/>
                <a:gd name="T2" fmla="*/ 72 w 144"/>
                <a:gd name="T3" fmla="*/ 0 h 72"/>
                <a:gd name="T4" fmla="*/ 0 w 144"/>
                <a:gd name="T5" fmla="*/ 72 h 72"/>
                <a:gd name="T6" fmla="*/ 144 w 144"/>
                <a:gd name="T7" fmla="*/ 72 h 72"/>
                <a:gd name="T8" fmla="*/ 144 w 14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2"/>
                <a:gd name="T17" fmla="*/ 144 w 14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2">
                  <a:moveTo>
                    <a:pt x="144" y="0"/>
                  </a:moveTo>
                  <a:lnTo>
                    <a:pt x="72" y="0"/>
                  </a:lnTo>
                  <a:lnTo>
                    <a:pt x="0" y="72"/>
                  </a:lnTo>
                  <a:lnTo>
                    <a:pt x="144" y="7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1619250" y="2078038"/>
            <a:ext cx="15478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Visual</a:t>
            </a:r>
          </a:p>
          <a:p>
            <a:pPr algn="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Appealing</a:t>
            </a:r>
          </a:p>
          <a:p>
            <a:pPr algn="r" eaLnBrk="1" hangingPunct="1"/>
            <a:endParaRPr lang="en-US" altLang="ko-KR" sz="1400">
              <a:solidFill>
                <a:srgbClr val="808080"/>
              </a:solidFill>
              <a:latin typeface="Arial Black" panose="020B0A04020102020204" pitchFamily="34" charset="0"/>
            </a:endParaRP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Backgrou-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nds, Sleek Diagram &amp; 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Charts For Your 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Presentation</a:t>
            </a:r>
          </a:p>
        </p:txBody>
      </p:sp>
      <p:sp>
        <p:nvSpPr>
          <p:cNvPr id="2057" name="Text Box 26"/>
          <p:cNvSpPr txBox="1">
            <a:spLocks noChangeArrowheads="1"/>
          </p:cNvSpPr>
          <p:nvPr/>
        </p:nvSpPr>
        <p:spPr bwMode="auto">
          <a:xfrm>
            <a:off x="3816350" y="2043113"/>
            <a:ext cx="154781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5F5F5F"/>
                </a:solidFill>
                <a:latin typeface="Arial Black" panose="020B0A04020102020204" pitchFamily="34" charset="0"/>
              </a:rPr>
              <a:t>Subtle Touch</a:t>
            </a:r>
          </a:p>
          <a:p>
            <a:pPr algn="r" eaLnBrk="1" hangingPunct="1"/>
            <a:endParaRPr lang="en-US" altLang="ko-KR" sz="1400">
              <a:solidFill>
                <a:srgbClr val="5F5F5F"/>
              </a:solidFill>
              <a:latin typeface="Arial Black" panose="020B0A04020102020204" pitchFamily="34" charset="0"/>
            </a:endParaRP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</a:t>
            </a: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Diagrams &amp;</a:t>
            </a: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Charts for your Presentation</a:t>
            </a:r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5976938" y="2043113"/>
            <a:ext cx="154781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 dirty="0">
                <a:solidFill>
                  <a:schemeClr val="bg1"/>
                </a:solidFill>
                <a:latin typeface="Arial Black" panose="020B0A04020102020204" pitchFamily="34" charset="0"/>
              </a:rPr>
              <a:t>Animation PowerPoint</a:t>
            </a:r>
          </a:p>
          <a:p>
            <a:pPr algn="r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 eaLnBrk="1" hangingPunct="1"/>
            <a:r>
              <a:rPr lang="en-US" altLang="ko-KR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– Animation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Templates &amp; Backgrounds for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Your Impressive Presentation</a:t>
            </a:r>
          </a:p>
        </p:txBody>
      </p:sp>
      <p:sp>
        <p:nvSpPr>
          <p:cNvPr id="2059" name="Text Box 28"/>
          <p:cNvSpPr txBox="1">
            <a:spLocks noChangeArrowheads="1"/>
          </p:cNvSpPr>
          <p:nvPr/>
        </p:nvSpPr>
        <p:spPr bwMode="auto">
          <a:xfrm>
            <a:off x="1331913" y="5087938"/>
            <a:ext cx="6661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64FF"/>
                </a:solidFill>
                <a:latin typeface="Arial Black" panose="020B0A04020102020204" pitchFamily="34" charset="0"/>
              </a:rPr>
              <a:t>More choices and visual trends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2060" name="Line 29"/>
          <p:cNvSpPr>
            <a:spLocks noChangeShapeType="1"/>
          </p:cNvSpPr>
          <p:nvPr/>
        </p:nvSpPr>
        <p:spPr bwMode="auto">
          <a:xfrm>
            <a:off x="1439863" y="4941888"/>
            <a:ext cx="6300787" cy="0"/>
          </a:xfrm>
          <a:prstGeom prst="line">
            <a:avLst/>
          </a:prstGeom>
          <a:noFill/>
          <a:ln w="15875">
            <a:solidFill>
              <a:srgbClr val="9E9E9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102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