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11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9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761038" y="1808163"/>
            <a:ext cx="1943100" cy="2857500"/>
            <a:chOff x="3538" y="1434"/>
            <a:chExt cx="1224" cy="1800"/>
          </a:xfrm>
        </p:grpSpPr>
        <p:sp>
          <p:nvSpPr>
            <p:cNvPr id="1052" name="Rectangle 3"/>
            <p:cNvSpPr>
              <a:spLocks noChangeArrowheads="1"/>
            </p:cNvSpPr>
            <p:nvPr/>
          </p:nvSpPr>
          <p:spPr bwMode="auto">
            <a:xfrm>
              <a:off x="3538" y="1506"/>
              <a:ext cx="1152" cy="1728"/>
            </a:xfrm>
            <a:prstGeom prst="rect">
              <a:avLst/>
            </a:prstGeom>
            <a:solidFill>
              <a:srgbClr val="FF6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53" name="Freeform 4"/>
            <p:cNvSpPr>
              <a:spLocks/>
            </p:cNvSpPr>
            <p:nvPr/>
          </p:nvSpPr>
          <p:spPr bwMode="auto">
            <a:xfrm>
              <a:off x="3538" y="1434"/>
              <a:ext cx="1224" cy="72"/>
            </a:xfrm>
            <a:custGeom>
              <a:avLst/>
              <a:gdLst>
                <a:gd name="T0" fmla="*/ 0 w 1224"/>
                <a:gd name="T1" fmla="*/ 72 h 72"/>
                <a:gd name="T2" fmla="*/ 72 w 1224"/>
                <a:gd name="T3" fmla="*/ 0 h 72"/>
                <a:gd name="T4" fmla="*/ 1224 w 1224"/>
                <a:gd name="T5" fmla="*/ 0 h 72"/>
                <a:gd name="T6" fmla="*/ 1152 w 1224"/>
                <a:gd name="T7" fmla="*/ 72 h 72"/>
                <a:gd name="T8" fmla="*/ 0 w 1224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4"/>
                <a:gd name="T16" fmla="*/ 0 h 72"/>
                <a:gd name="T17" fmla="*/ 1224 w 122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4" h="72">
                  <a:moveTo>
                    <a:pt x="0" y="72"/>
                  </a:moveTo>
                  <a:lnTo>
                    <a:pt x="72" y="0"/>
                  </a:lnTo>
                  <a:lnTo>
                    <a:pt x="1224" y="0"/>
                  </a:lnTo>
                  <a:lnTo>
                    <a:pt x="1152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" name="Freeform 5"/>
            <p:cNvSpPr>
              <a:spLocks/>
            </p:cNvSpPr>
            <p:nvPr/>
          </p:nvSpPr>
          <p:spPr bwMode="auto">
            <a:xfrm>
              <a:off x="4690" y="1434"/>
              <a:ext cx="72" cy="1800"/>
            </a:xfrm>
            <a:custGeom>
              <a:avLst/>
              <a:gdLst>
                <a:gd name="T0" fmla="*/ 72 w 72"/>
                <a:gd name="T1" fmla="*/ 0 h 1800"/>
                <a:gd name="T2" fmla="*/ 72 w 72"/>
                <a:gd name="T3" fmla="*/ 1728 h 1800"/>
                <a:gd name="T4" fmla="*/ 0 w 72"/>
                <a:gd name="T5" fmla="*/ 1800 h 1800"/>
                <a:gd name="T6" fmla="*/ 0 w 72"/>
                <a:gd name="T7" fmla="*/ 72 h 1800"/>
                <a:gd name="T8" fmla="*/ 72 w 72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800"/>
                <a:gd name="T17" fmla="*/ 72 w 72"/>
                <a:gd name="T18" fmla="*/ 1800 h 1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800">
                  <a:moveTo>
                    <a:pt x="72" y="0"/>
                  </a:moveTo>
                  <a:lnTo>
                    <a:pt x="72" y="1728"/>
                  </a:lnTo>
                  <a:lnTo>
                    <a:pt x="0" y="1800"/>
                  </a:lnTo>
                  <a:lnTo>
                    <a:pt x="0" y="7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923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7" name="Group 6"/>
          <p:cNvGrpSpPr>
            <a:grpSpLocks/>
          </p:cNvGrpSpPr>
          <p:nvPr/>
        </p:nvGrpSpPr>
        <p:grpSpPr bwMode="auto">
          <a:xfrm>
            <a:off x="3602038" y="1808163"/>
            <a:ext cx="2628900" cy="2857500"/>
            <a:chOff x="930" y="1408"/>
            <a:chExt cx="1656" cy="1800"/>
          </a:xfrm>
        </p:grpSpPr>
        <p:sp>
          <p:nvSpPr>
            <p:cNvPr id="1046" name="Rectangle 7"/>
            <p:cNvSpPr>
              <a:spLocks noChangeArrowheads="1"/>
            </p:cNvSpPr>
            <p:nvPr/>
          </p:nvSpPr>
          <p:spPr bwMode="auto">
            <a:xfrm>
              <a:off x="930" y="1480"/>
              <a:ext cx="1152" cy="17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7" name="Freeform 8"/>
            <p:cNvSpPr>
              <a:spLocks/>
            </p:cNvSpPr>
            <p:nvPr/>
          </p:nvSpPr>
          <p:spPr bwMode="auto">
            <a:xfrm>
              <a:off x="930" y="1408"/>
              <a:ext cx="1224" cy="72"/>
            </a:xfrm>
            <a:custGeom>
              <a:avLst/>
              <a:gdLst>
                <a:gd name="T0" fmla="*/ 0 w 1224"/>
                <a:gd name="T1" fmla="*/ 72 h 72"/>
                <a:gd name="T2" fmla="*/ 72 w 1224"/>
                <a:gd name="T3" fmla="*/ 0 h 72"/>
                <a:gd name="T4" fmla="*/ 1224 w 1224"/>
                <a:gd name="T5" fmla="*/ 0 h 72"/>
                <a:gd name="T6" fmla="*/ 1152 w 1224"/>
                <a:gd name="T7" fmla="*/ 72 h 72"/>
                <a:gd name="T8" fmla="*/ 0 w 1224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4"/>
                <a:gd name="T16" fmla="*/ 0 h 72"/>
                <a:gd name="T17" fmla="*/ 1224 w 122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4" h="72">
                  <a:moveTo>
                    <a:pt x="0" y="72"/>
                  </a:moveTo>
                  <a:lnTo>
                    <a:pt x="72" y="0"/>
                  </a:lnTo>
                  <a:lnTo>
                    <a:pt x="1224" y="0"/>
                  </a:lnTo>
                  <a:lnTo>
                    <a:pt x="1152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8" name="Freeform 9"/>
            <p:cNvSpPr>
              <a:spLocks/>
            </p:cNvSpPr>
            <p:nvPr/>
          </p:nvSpPr>
          <p:spPr bwMode="auto">
            <a:xfrm>
              <a:off x="2082" y="1408"/>
              <a:ext cx="72" cy="1800"/>
            </a:xfrm>
            <a:custGeom>
              <a:avLst/>
              <a:gdLst>
                <a:gd name="T0" fmla="*/ 72 w 72"/>
                <a:gd name="T1" fmla="*/ 0 h 1800"/>
                <a:gd name="T2" fmla="*/ 72 w 72"/>
                <a:gd name="T3" fmla="*/ 1728 h 1800"/>
                <a:gd name="T4" fmla="*/ 0 w 72"/>
                <a:gd name="T5" fmla="*/ 1800 h 1800"/>
                <a:gd name="T6" fmla="*/ 0 w 72"/>
                <a:gd name="T7" fmla="*/ 72 h 1800"/>
                <a:gd name="T8" fmla="*/ 72 w 72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800"/>
                <a:gd name="T17" fmla="*/ 72 w 72"/>
                <a:gd name="T18" fmla="*/ 1800 h 1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800">
                  <a:moveTo>
                    <a:pt x="72" y="0"/>
                  </a:moveTo>
                  <a:lnTo>
                    <a:pt x="72" y="1728"/>
                  </a:lnTo>
                  <a:lnTo>
                    <a:pt x="0" y="1800"/>
                  </a:lnTo>
                  <a:lnTo>
                    <a:pt x="0" y="7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9" name="Freeform 10"/>
            <p:cNvSpPr>
              <a:spLocks/>
            </p:cNvSpPr>
            <p:nvPr/>
          </p:nvSpPr>
          <p:spPr bwMode="auto">
            <a:xfrm>
              <a:off x="2082" y="2056"/>
              <a:ext cx="432" cy="576"/>
            </a:xfrm>
            <a:custGeom>
              <a:avLst/>
              <a:gdLst>
                <a:gd name="T0" fmla="*/ 0 w 432"/>
                <a:gd name="T1" fmla="*/ 432 h 576"/>
                <a:gd name="T2" fmla="*/ 144 w 432"/>
                <a:gd name="T3" fmla="*/ 432 h 576"/>
                <a:gd name="T4" fmla="*/ 144 w 432"/>
                <a:gd name="T5" fmla="*/ 576 h 576"/>
                <a:gd name="T6" fmla="*/ 432 w 432"/>
                <a:gd name="T7" fmla="*/ 288 h 576"/>
                <a:gd name="T8" fmla="*/ 144 w 432"/>
                <a:gd name="T9" fmla="*/ 0 h 576"/>
                <a:gd name="T10" fmla="*/ 144 w 432"/>
                <a:gd name="T11" fmla="*/ 144 h 576"/>
                <a:gd name="T12" fmla="*/ 0 w 432"/>
                <a:gd name="T13" fmla="*/ 144 h 576"/>
                <a:gd name="T14" fmla="*/ 0 w 432"/>
                <a:gd name="T15" fmla="*/ 432 h 5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2"/>
                <a:gd name="T25" fmla="*/ 0 h 576"/>
                <a:gd name="T26" fmla="*/ 432 w 432"/>
                <a:gd name="T27" fmla="*/ 576 h 5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2" h="576">
                  <a:moveTo>
                    <a:pt x="0" y="432"/>
                  </a:moveTo>
                  <a:lnTo>
                    <a:pt x="144" y="432"/>
                  </a:lnTo>
                  <a:lnTo>
                    <a:pt x="144" y="576"/>
                  </a:lnTo>
                  <a:lnTo>
                    <a:pt x="432" y="288"/>
                  </a:lnTo>
                  <a:lnTo>
                    <a:pt x="144" y="0"/>
                  </a:lnTo>
                  <a:lnTo>
                    <a:pt x="144" y="144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Freeform 11"/>
            <p:cNvSpPr>
              <a:spLocks/>
            </p:cNvSpPr>
            <p:nvPr/>
          </p:nvSpPr>
          <p:spPr bwMode="auto">
            <a:xfrm>
              <a:off x="2226" y="1984"/>
              <a:ext cx="360" cy="360"/>
            </a:xfrm>
            <a:custGeom>
              <a:avLst/>
              <a:gdLst>
                <a:gd name="T0" fmla="*/ 0 w 360"/>
                <a:gd name="T1" fmla="*/ 72 h 360"/>
                <a:gd name="T2" fmla="*/ 72 w 360"/>
                <a:gd name="T3" fmla="*/ 0 h 360"/>
                <a:gd name="T4" fmla="*/ 360 w 360"/>
                <a:gd name="T5" fmla="*/ 288 h 360"/>
                <a:gd name="T6" fmla="*/ 288 w 360"/>
                <a:gd name="T7" fmla="*/ 360 h 360"/>
                <a:gd name="T8" fmla="*/ 0 w 360"/>
                <a:gd name="T9" fmla="*/ 72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60"/>
                <a:gd name="T17" fmla="*/ 360 w 360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60">
                  <a:moveTo>
                    <a:pt x="0" y="72"/>
                  </a:moveTo>
                  <a:lnTo>
                    <a:pt x="72" y="0"/>
                  </a:lnTo>
                  <a:lnTo>
                    <a:pt x="360" y="288"/>
                  </a:lnTo>
                  <a:lnTo>
                    <a:pt x="288" y="36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1" name="Freeform 12"/>
            <p:cNvSpPr>
              <a:spLocks/>
            </p:cNvSpPr>
            <p:nvPr/>
          </p:nvSpPr>
          <p:spPr bwMode="auto">
            <a:xfrm>
              <a:off x="2082" y="2128"/>
              <a:ext cx="144" cy="72"/>
            </a:xfrm>
            <a:custGeom>
              <a:avLst/>
              <a:gdLst>
                <a:gd name="T0" fmla="*/ 144 w 144"/>
                <a:gd name="T1" fmla="*/ 0 h 72"/>
                <a:gd name="T2" fmla="*/ 72 w 144"/>
                <a:gd name="T3" fmla="*/ 0 h 72"/>
                <a:gd name="T4" fmla="*/ 0 w 144"/>
                <a:gd name="T5" fmla="*/ 72 h 72"/>
                <a:gd name="T6" fmla="*/ 144 w 144"/>
                <a:gd name="T7" fmla="*/ 72 h 72"/>
                <a:gd name="T8" fmla="*/ 144 w 144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2"/>
                <a:gd name="T17" fmla="*/ 144 w 14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2">
                  <a:moveTo>
                    <a:pt x="144" y="0"/>
                  </a:moveTo>
                  <a:lnTo>
                    <a:pt x="72" y="0"/>
                  </a:lnTo>
                  <a:lnTo>
                    <a:pt x="0" y="72"/>
                  </a:lnTo>
                  <a:lnTo>
                    <a:pt x="144" y="7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8" name="Text Box 13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WordArt 14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30" name="Group 15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4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4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1" name="Group 18"/>
          <p:cNvGrpSpPr>
            <a:grpSpLocks/>
          </p:cNvGrpSpPr>
          <p:nvPr/>
        </p:nvGrpSpPr>
        <p:grpSpPr bwMode="auto">
          <a:xfrm>
            <a:off x="1441450" y="1808163"/>
            <a:ext cx="2628900" cy="2857500"/>
            <a:chOff x="930" y="1408"/>
            <a:chExt cx="1656" cy="1800"/>
          </a:xfrm>
        </p:grpSpPr>
        <p:sp>
          <p:nvSpPr>
            <p:cNvPr id="1038" name="Rectangle 19"/>
            <p:cNvSpPr>
              <a:spLocks noChangeArrowheads="1"/>
            </p:cNvSpPr>
            <p:nvPr/>
          </p:nvSpPr>
          <p:spPr bwMode="auto">
            <a:xfrm>
              <a:off x="930" y="1480"/>
              <a:ext cx="1152" cy="172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930" y="1408"/>
              <a:ext cx="1224" cy="72"/>
            </a:xfrm>
            <a:custGeom>
              <a:avLst/>
              <a:gdLst>
                <a:gd name="T0" fmla="*/ 0 w 1224"/>
                <a:gd name="T1" fmla="*/ 72 h 72"/>
                <a:gd name="T2" fmla="*/ 72 w 1224"/>
                <a:gd name="T3" fmla="*/ 0 h 72"/>
                <a:gd name="T4" fmla="*/ 1224 w 1224"/>
                <a:gd name="T5" fmla="*/ 0 h 72"/>
                <a:gd name="T6" fmla="*/ 1152 w 1224"/>
                <a:gd name="T7" fmla="*/ 72 h 72"/>
                <a:gd name="T8" fmla="*/ 0 w 1224"/>
                <a:gd name="T9" fmla="*/ 7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4"/>
                <a:gd name="T16" fmla="*/ 0 h 72"/>
                <a:gd name="T17" fmla="*/ 1224 w 122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4" h="72">
                  <a:moveTo>
                    <a:pt x="0" y="72"/>
                  </a:moveTo>
                  <a:lnTo>
                    <a:pt x="72" y="0"/>
                  </a:lnTo>
                  <a:lnTo>
                    <a:pt x="1224" y="0"/>
                  </a:lnTo>
                  <a:lnTo>
                    <a:pt x="1152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2082" y="1408"/>
              <a:ext cx="72" cy="1800"/>
            </a:xfrm>
            <a:custGeom>
              <a:avLst/>
              <a:gdLst>
                <a:gd name="T0" fmla="*/ 72 w 72"/>
                <a:gd name="T1" fmla="*/ 0 h 1800"/>
                <a:gd name="T2" fmla="*/ 72 w 72"/>
                <a:gd name="T3" fmla="*/ 1728 h 1800"/>
                <a:gd name="T4" fmla="*/ 0 w 72"/>
                <a:gd name="T5" fmla="*/ 1800 h 1800"/>
                <a:gd name="T6" fmla="*/ 0 w 72"/>
                <a:gd name="T7" fmla="*/ 72 h 1800"/>
                <a:gd name="T8" fmla="*/ 72 w 72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800"/>
                <a:gd name="T17" fmla="*/ 72 w 72"/>
                <a:gd name="T18" fmla="*/ 1800 h 1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800">
                  <a:moveTo>
                    <a:pt x="72" y="0"/>
                  </a:moveTo>
                  <a:lnTo>
                    <a:pt x="72" y="1728"/>
                  </a:lnTo>
                  <a:lnTo>
                    <a:pt x="0" y="1800"/>
                  </a:lnTo>
                  <a:lnTo>
                    <a:pt x="0" y="7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" name="Freeform 22"/>
            <p:cNvSpPr>
              <a:spLocks/>
            </p:cNvSpPr>
            <p:nvPr/>
          </p:nvSpPr>
          <p:spPr bwMode="auto">
            <a:xfrm>
              <a:off x="2082" y="2056"/>
              <a:ext cx="432" cy="576"/>
            </a:xfrm>
            <a:custGeom>
              <a:avLst/>
              <a:gdLst>
                <a:gd name="T0" fmla="*/ 0 w 432"/>
                <a:gd name="T1" fmla="*/ 432 h 576"/>
                <a:gd name="T2" fmla="*/ 144 w 432"/>
                <a:gd name="T3" fmla="*/ 432 h 576"/>
                <a:gd name="T4" fmla="*/ 144 w 432"/>
                <a:gd name="T5" fmla="*/ 576 h 576"/>
                <a:gd name="T6" fmla="*/ 432 w 432"/>
                <a:gd name="T7" fmla="*/ 288 h 576"/>
                <a:gd name="T8" fmla="*/ 144 w 432"/>
                <a:gd name="T9" fmla="*/ 0 h 576"/>
                <a:gd name="T10" fmla="*/ 144 w 432"/>
                <a:gd name="T11" fmla="*/ 144 h 576"/>
                <a:gd name="T12" fmla="*/ 0 w 432"/>
                <a:gd name="T13" fmla="*/ 144 h 576"/>
                <a:gd name="T14" fmla="*/ 0 w 432"/>
                <a:gd name="T15" fmla="*/ 432 h 5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2"/>
                <a:gd name="T25" fmla="*/ 0 h 576"/>
                <a:gd name="T26" fmla="*/ 432 w 432"/>
                <a:gd name="T27" fmla="*/ 576 h 5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2" h="576">
                  <a:moveTo>
                    <a:pt x="0" y="432"/>
                  </a:moveTo>
                  <a:lnTo>
                    <a:pt x="144" y="432"/>
                  </a:lnTo>
                  <a:lnTo>
                    <a:pt x="144" y="576"/>
                  </a:lnTo>
                  <a:lnTo>
                    <a:pt x="432" y="288"/>
                  </a:lnTo>
                  <a:lnTo>
                    <a:pt x="144" y="0"/>
                  </a:lnTo>
                  <a:lnTo>
                    <a:pt x="144" y="144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" name="Freeform 23"/>
            <p:cNvSpPr>
              <a:spLocks/>
            </p:cNvSpPr>
            <p:nvPr/>
          </p:nvSpPr>
          <p:spPr bwMode="auto">
            <a:xfrm>
              <a:off x="2226" y="1984"/>
              <a:ext cx="360" cy="360"/>
            </a:xfrm>
            <a:custGeom>
              <a:avLst/>
              <a:gdLst>
                <a:gd name="T0" fmla="*/ 0 w 360"/>
                <a:gd name="T1" fmla="*/ 72 h 360"/>
                <a:gd name="T2" fmla="*/ 72 w 360"/>
                <a:gd name="T3" fmla="*/ 0 h 360"/>
                <a:gd name="T4" fmla="*/ 360 w 360"/>
                <a:gd name="T5" fmla="*/ 288 h 360"/>
                <a:gd name="T6" fmla="*/ 288 w 360"/>
                <a:gd name="T7" fmla="*/ 360 h 360"/>
                <a:gd name="T8" fmla="*/ 0 w 360"/>
                <a:gd name="T9" fmla="*/ 72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0"/>
                <a:gd name="T16" fmla="*/ 0 h 360"/>
                <a:gd name="T17" fmla="*/ 360 w 360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0" h="360">
                  <a:moveTo>
                    <a:pt x="0" y="72"/>
                  </a:moveTo>
                  <a:lnTo>
                    <a:pt x="72" y="0"/>
                  </a:lnTo>
                  <a:lnTo>
                    <a:pt x="360" y="288"/>
                  </a:lnTo>
                  <a:lnTo>
                    <a:pt x="288" y="36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" name="Freeform 24"/>
            <p:cNvSpPr>
              <a:spLocks/>
            </p:cNvSpPr>
            <p:nvPr/>
          </p:nvSpPr>
          <p:spPr bwMode="auto">
            <a:xfrm>
              <a:off x="2082" y="2128"/>
              <a:ext cx="144" cy="72"/>
            </a:xfrm>
            <a:custGeom>
              <a:avLst/>
              <a:gdLst>
                <a:gd name="T0" fmla="*/ 144 w 144"/>
                <a:gd name="T1" fmla="*/ 0 h 72"/>
                <a:gd name="T2" fmla="*/ 72 w 144"/>
                <a:gd name="T3" fmla="*/ 0 h 72"/>
                <a:gd name="T4" fmla="*/ 0 w 144"/>
                <a:gd name="T5" fmla="*/ 72 h 72"/>
                <a:gd name="T6" fmla="*/ 144 w 144"/>
                <a:gd name="T7" fmla="*/ 72 h 72"/>
                <a:gd name="T8" fmla="*/ 144 w 144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72"/>
                <a:gd name="T17" fmla="*/ 144 w 144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72">
                  <a:moveTo>
                    <a:pt x="144" y="0"/>
                  </a:moveTo>
                  <a:lnTo>
                    <a:pt x="72" y="0"/>
                  </a:lnTo>
                  <a:lnTo>
                    <a:pt x="0" y="72"/>
                  </a:lnTo>
                  <a:lnTo>
                    <a:pt x="144" y="7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2" name="Text Box 25"/>
          <p:cNvSpPr txBox="1">
            <a:spLocks noChangeArrowheads="1"/>
          </p:cNvSpPr>
          <p:nvPr/>
        </p:nvSpPr>
        <p:spPr bwMode="auto">
          <a:xfrm>
            <a:off x="1619250" y="2078038"/>
            <a:ext cx="154781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Visual</a:t>
            </a:r>
          </a:p>
          <a:p>
            <a:pPr algn="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Appealing</a:t>
            </a:r>
          </a:p>
          <a:p>
            <a:pPr algn="r" eaLnBrk="1" hangingPunct="1"/>
            <a:endParaRPr lang="en-US" altLang="ko-KR" sz="1400">
              <a:solidFill>
                <a:srgbClr val="808080"/>
              </a:solidFill>
              <a:latin typeface="Arial Black" panose="020B0A04020102020204" pitchFamily="34" charset="0"/>
            </a:endParaRP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Captivate your viewing audience - PowerPoint Templates &amp; Backgrou-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nds, Sleek Diagram &amp; 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Charts For Your </a:t>
            </a:r>
          </a:p>
          <a:p>
            <a:pPr algn="r"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Presentation</a:t>
            </a:r>
          </a:p>
        </p:txBody>
      </p:sp>
      <p:sp>
        <p:nvSpPr>
          <p:cNvPr id="1033" name="Text Box 26"/>
          <p:cNvSpPr txBox="1">
            <a:spLocks noChangeArrowheads="1"/>
          </p:cNvSpPr>
          <p:nvPr/>
        </p:nvSpPr>
        <p:spPr bwMode="auto">
          <a:xfrm>
            <a:off x="3816350" y="2043113"/>
            <a:ext cx="1547813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>
                <a:solidFill>
                  <a:srgbClr val="5F5F5F"/>
                </a:solidFill>
                <a:latin typeface="Arial Black" panose="020B0A04020102020204" pitchFamily="34" charset="0"/>
              </a:rPr>
              <a:t>Subtle Touch</a:t>
            </a:r>
          </a:p>
          <a:p>
            <a:pPr algn="r" eaLnBrk="1" hangingPunct="1"/>
            <a:endParaRPr lang="en-US" altLang="ko-KR" sz="1400">
              <a:solidFill>
                <a:srgbClr val="5F5F5F"/>
              </a:solidFill>
              <a:latin typeface="Arial Black" panose="020B0A04020102020204" pitchFamily="34" charset="0"/>
            </a:endParaRPr>
          </a:p>
          <a:p>
            <a:pPr algn="r" eaLnBrk="1" hangingPunct="1"/>
            <a:r>
              <a:rPr lang="en-US" altLang="ko-KR" sz="1000">
                <a:solidFill>
                  <a:srgbClr val="5F5F5F"/>
                </a:solidFill>
                <a:latin typeface="Arial" panose="020B0604020202020204" pitchFamily="34" charset="0"/>
              </a:rPr>
              <a:t>Trendy Design in contemporary colors and styles - PowerPoint Templates &amp; Backgrounds, PowerPoint</a:t>
            </a:r>
          </a:p>
          <a:p>
            <a:pPr algn="r" eaLnBrk="1" hangingPunct="1"/>
            <a:r>
              <a:rPr lang="en-US" altLang="ko-KR" sz="1000">
                <a:solidFill>
                  <a:srgbClr val="5F5F5F"/>
                </a:solidFill>
                <a:latin typeface="Arial" panose="020B0604020202020204" pitchFamily="34" charset="0"/>
              </a:rPr>
              <a:t>Diagrams &amp;</a:t>
            </a:r>
          </a:p>
          <a:p>
            <a:pPr algn="r" eaLnBrk="1" hangingPunct="1"/>
            <a:r>
              <a:rPr lang="en-US" altLang="ko-KR" sz="1000">
                <a:solidFill>
                  <a:srgbClr val="5F5F5F"/>
                </a:solidFill>
                <a:latin typeface="Arial" panose="020B0604020202020204" pitchFamily="34" charset="0"/>
              </a:rPr>
              <a:t>Charts for your Presentation</a:t>
            </a:r>
          </a:p>
        </p:txBody>
      </p:sp>
      <p:sp>
        <p:nvSpPr>
          <p:cNvPr id="1034" name="Text Box 27"/>
          <p:cNvSpPr txBox="1">
            <a:spLocks noChangeArrowheads="1"/>
          </p:cNvSpPr>
          <p:nvPr/>
        </p:nvSpPr>
        <p:spPr bwMode="auto">
          <a:xfrm>
            <a:off x="5976938" y="2043113"/>
            <a:ext cx="154781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1400" dirty="0">
                <a:solidFill>
                  <a:schemeClr val="bg1"/>
                </a:solidFill>
                <a:latin typeface="Arial Black" panose="020B0A04020102020204" pitchFamily="34" charset="0"/>
              </a:rPr>
              <a:t>Animation PowerPoint</a:t>
            </a:r>
          </a:p>
          <a:p>
            <a:pPr algn="r" eaLnBrk="1" hangingPunct="1"/>
            <a:endParaRPr lang="en-US" altLang="ko-KR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 eaLnBrk="1" hangingPunct="1"/>
            <a:r>
              <a:rPr lang="en-US" altLang="ko-KR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ko-KR" sz="1000" dirty="0">
                <a:solidFill>
                  <a:schemeClr val="bg1"/>
                </a:solidFill>
                <a:latin typeface="Arial" panose="020B0604020202020204" pitchFamily="34" charset="0"/>
              </a:rPr>
              <a:t>– Animation</a:t>
            </a:r>
          </a:p>
          <a:p>
            <a:pPr algn="r" eaLnBrk="1" hangingPunct="1"/>
            <a:r>
              <a:rPr lang="en-US" altLang="ko-KR" sz="10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</a:p>
          <a:p>
            <a:pPr algn="r" eaLnBrk="1" hangingPunct="1"/>
            <a:r>
              <a:rPr lang="en-US" altLang="ko-KR" sz="1000" dirty="0">
                <a:solidFill>
                  <a:schemeClr val="bg1"/>
                </a:solidFill>
                <a:latin typeface="Arial" panose="020B0604020202020204" pitchFamily="34" charset="0"/>
              </a:rPr>
              <a:t>Templates &amp; Backgrounds for</a:t>
            </a:r>
          </a:p>
          <a:p>
            <a:pPr algn="r" eaLnBrk="1" hangingPunct="1"/>
            <a:r>
              <a:rPr lang="en-US" altLang="ko-KR" sz="1000" dirty="0">
                <a:solidFill>
                  <a:schemeClr val="bg1"/>
                </a:solidFill>
                <a:latin typeface="Arial" panose="020B0604020202020204" pitchFamily="34" charset="0"/>
              </a:rPr>
              <a:t>Your Impressive Presentation</a:t>
            </a:r>
          </a:p>
        </p:txBody>
      </p:sp>
      <p:sp>
        <p:nvSpPr>
          <p:cNvPr id="1035" name="Text Box 28"/>
          <p:cNvSpPr txBox="1">
            <a:spLocks noChangeArrowheads="1"/>
          </p:cNvSpPr>
          <p:nvPr/>
        </p:nvSpPr>
        <p:spPr bwMode="auto">
          <a:xfrm>
            <a:off x="1331913" y="5087938"/>
            <a:ext cx="6661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More choices and visual trends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It’s about giving you the variety you need to meet the design on your mind. 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We create powerpoint templates based on new visual trends that’s fresh, relevant and always on the cutting edge.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sp>
        <p:nvSpPr>
          <p:cNvPr id="1036" name="Line 29"/>
          <p:cNvSpPr>
            <a:spLocks noChangeShapeType="1"/>
          </p:cNvSpPr>
          <p:nvPr/>
        </p:nvSpPr>
        <p:spPr bwMode="auto">
          <a:xfrm>
            <a:off x="1439863" y="4941888"/>
            <a:ext cx="6300787" cy="0"/>
          </a:xfrm>
          <a:prstGeom prst="line">
            <a:avLst/>
          </a:prstGeom>
          <a:noFill/>
          <a:ln w="15875">
            <a:solidFill>
              <a:srgbClr val="9E9E9E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102</Words>
  <Application>Microsoft Office PowerPoint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