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3930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9259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3025" y="549275"/>
            <a:ext cx="90709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503238" y="1412875"/>
            <a:ext cx="8389937" cy="4572000"/>
            <a:chOff x="317" y="890"/>
            <a:chExt cx="5285" cy="2880"/>
          </a:xfrm>
        </p:grpSpPr>
        <p:grpSp>
          <p:nvGrpSpPr>
            <p:cNvPr id="4102" name="Group 5"/>
            <p:cNvGrpSpPr>
              <a:grpSpLocks/>
            </p:cNvGrpSpPr>
            <p:nvPr/>
          </p:nvGrpSpPr>
          <p:grpSpPr bwMode="auto">
            <a:xfrm>
              <a:off x="317" y="958"/>
              <a:ext cx="4173" cy="1821"/>
              <a:chOff x="-502" y="683"/>
              <a:chExt cx="6768" cy="2952"/>
            </a:xfrm>
          </p:grpSpPr>
          <p:sp>
            <p:nvSpPr>
              <p:cNvPr id="4114" name="Freeform 6"/>
              <p:cNvSpPr>
                <a:spLocks/>
              </p:cNvSpPr>
              <p:nvPr/>
            </p:nvSpPr>
            <p:spPr bwMode="auto">
              <a:xfrm>
                <a:off x="1226" y="827"/>
                <a:ext cx="4608" cy="2376"/>
              </a:xfrm>
              <a:custGeom>
                <a:avLst/>
                <a:gdLst>
                  <a:gd name="T0" fmla="*/ 0 w 4608"/>
                  <a:gd name="T1" fmla="*/ 72 h 2376"/>
                  <a:gd name="T2" fmla="*/ 4608 w 4608"/>
                  <a:gd name="T3" fmla="*/ 2376 h 2376"/>
                  <a:gd name="T4" fmla="*/ 4608 w 4608"/>
                  <a:gd name="T5" fmla="*/ 2304 h 2376"/>
                  <a:gd name="T6" fmla="*/ 0 w 4608"/>
                  <a:gd name="T7" fmla="*/ 0 h 2376"/>
                  <a:gd name="T8" fmla="*/ 0 w 4608"/>
                  <a:gd name="T9" fmla="*/ 72 h 23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08"/>
                  <a:gd name="T16" fmla="*/ 0 h 2376"/>
                  <a:gd name="T17" fmla="*/ 4608 w 4608"/>
                  <a:gd name="T18" fmla="*/ 2376 h 23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08" h="2376">
                    <a:moveTo>
                      <a:pt x="0" y="72"/>
                    </a:moveTo>
                    <a:lnTo>
                      <a:pt x="4608" y="2376"/>
                    </a:lnTo>
                    <a:lnTo>
                      <a:pt x="4608" y="2304"/>
                    </a:lnTo>
                    <a:lnTo>
                      <a:pt x="0" y="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D2A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15" name="Rectangle 7"/>
              <p:cNvSpPr>
                <a:spLocks noChangeArrowheads="1"/>
              </p:cNvSpPr>
              <p:nvPr/>
            </p:nvSpPr>
            <p:spPr bwMode="auto">
              <a:xfrm>
                <a:off x="5690" y="3203"/>
                <a:ext cx="576" cy="72"/>
              </a:xfrm>
              <a:prstGeom prst="rect">
                <a:avLst/>
              </a:prstGeom>
              <a:solidFill>
                <a:srgbClr val="A48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116" name="Freeform 8"/>
              <p:cNvSpPr>
                <a:spLocks/>
              </p:cNvSpPr>
              <p:nvPr/>
            </p:nvSpPr>
            <p:spPr bwMode="auto">
              <a:xfrm>
                <a:off x="1226" y="683"/>
                <a:ext cx="5040" cy="2520"/>
              </a:xfrm>
              <a:custGeom>
                <a:avLst/>
                <a:gdLst>
                  <a:gd name="T0" fmla="*/ 288 w 5040"/>
                  <a:gd name="T1" fmla="*/ 0 h 2520"/>
                  <a:gd name="T2" fmla="*/ 4896 w 5040"/>
                  <a:gd name="T3" fmla="*/ 2304 h 2520"/>
                  <a:gd name="T4" fmla="*/ 5040 w 5040"/>
                  <a:gd name="T5" fmla="*/ 2232 h 2520"/>
                  <a:gd name="T6" fmla="*/ 5040 w 5040"/>
                  <a:gd name="T7" fmla="*/ 2520 h 2520"/>
                  <a:gd name="T8" fmla="*/ 4464 w 5040"/>
                  <a:gd name="T9" fmla="*/ 2520 h 2520"/>
                  <a:gd name="T10" fmla="*/ 4608 w 5040"/>
                  <a:gd name="T11" fmla="*/ 2448 h 2520"/>
                  <a:gd name="T12" fmla="*/ 0 w 5040"/>
                  <a:gd name="T13" fmla="*/ 144 h 2520"/>
                  <a:gd name="T14" fmla="*/ 288 w 5040"/>
                  <a:gd name="T15" fmla="*/ 0 h 25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040"/>
                  <a:gd name="T25" fmla="*/ 0 h 2520"/>
                  <a:gd name="T26" fmla="*/ 5040 w 5040"/>
                  <a:gd name="T27" fmla="*/ 2520 h 25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040" h="2520">
                    <a:moveTo>
                      <a:pt x="288" y="0"/>
                    </a:moveTo>
                    <a:lnTo>
                      <a:pt x="4896" y="2304"/>
                    </a:lnTo>
                    <a:lnTo>
                      <a:pt x="5040" y="2232"/>
                    </a:lnTo>
                    <a:lnTo>
                      <a:pt x="5040" y="2520"/>
                    </a:lnTo>
                    <a:lnTo>
                      <a:pt x="4464" y="2520"/>
                    </a:lnTo>
                    <a:lnTo>
                      <a:pt x="4608" y="2448"/>
                    </a:lnTo>
                    <a:lnTo>
                      <a:pt x="0" y="144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465" name="Freeform 9"/>
              <p:cNvSpPr>
                <a:spLocks/>
              </p:cNvSpPr>
              <p:nvPr/>
            </p:nvSpPr>
            <p:spPr bwMode="auto">
              <a:xfrm>
                <a:off x="938" y="827"/>
                <a:ext cx="4032" cy="2015"/>
              </a:xfrm>
              <a:custGeom>
                <a:avLst/>
                <a:gdLst/>
                <a:ahLst/>
                <a:cxnLst>
                  <a:cxn ang="0">
                    <a:pos x="3744" y="2016"/>
                  </a:cxn>
                  <a:cxn ang="0">
                    <a:pos x="0" y="144"/>
                  </a:cxn>
                  <a:cxn ang="0">
                    <a:pos x="288" y="0"/>
                  </a:cxn>
                  <a:cxn ang="0">
                    <a:pos x="4032" y="1872"/>
                  </a:cxn>
                  <a:cxn ang="0">
                    <a:pos x="3744" y="2016"/>
                  </a:cxn>
                </a:cxnLst>
                <a:rect l="0" t="0" r="r" b="b"/>
                <a:pathLst>
                  <a:path w="4032" h="2016">
                    <a:moveTo>
                      <a:pt x="3744" y="2016"/>
                    </a:moveTo>
                    <a:lnTo>
                      <a:pt x="0" y="144"/>
                    </a:lnTo>
                    <a:lnTo>
                      <a:pt x="288" y="0"/>
                    </a:lnTo>
                    <a:lnTo>
                      <a:pt x="4032" y="1872"/>
                    </a:lnTo>
                    <a:lnTo>
                      <a:pt x="3744" y="201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gamma/>
                      <a:shade val="94118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굴림" pitchFamily="34" charset="-127"/>
                  <a:ea typeface="굴림" pitchFamily="34" charset="-127"/>
                </a:endParaRPr>
              </a:p>
            </p:txBody>
          </p:sp>
          <p:sp>
            <p:nvSpPr>
              <p:cNvPr id="4118" name="Freeform 10"/>
              <p:cNvSpPr>
                <a:spLocks/>
              </p:cNvSpPr>
              <p:nvPr/>
            </p:nvSpPr>
            <p:spPr bwMode="auto">
              <a:xfrm>
                <a:off x="938" y="971"/>
                <a:ext cx="3744" cy="2448"/>
              </a:xfrm>
              <a:custGeom>
                <a:avLst/>
                <a:gdLst>
                  <a:gd name="T0" fmla="*/ 0 w 3744"/>
                  <a:gd name="T1" fmla="*/ 0 h 2448"/>
                  <a:gd name="T2" fmla="*/ 0 w 3744"/>
                  <a:gd name="T3" fmla="*/ 72 h 2448"/>
                  <a:gd name="T4" fmla="*/ 3672 w 3744"/>
                  <a:gd name="T5" fmla="*/ 1908 h 2448"/>
                  <a:gd name="T6" fmla="*/ 3672 w 3744"/>
                  <a:gd name="T7" fmla="*/ 2412 h 2448"/>
                  <a:gd name="T8" fmla="*/ 3744 w 3744"/>
                  <a:gd name="T9" fmla="*/ 2448 h 2448"/>
                  <a:gd name="T10" fmla="*/ 3744 w 3744"/>
                  <a:gd name="T11" fmla="*/ 1872 h 2448"/>
                  <a:gd name="T12" fmla="*/ 0 w 3744"/>
                  <a:gd name="T13" fmla="*/ 0 h 24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44"/>
                  <a:gd name="T22" fmla="*/ 0 h 2448"/>
                  <a:gd name="T23" fmla="*/ 3744 w 3744"/>
                  <a:gd name="T24" fmla="*/ 2448 h 24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44" h="2448">
                    <a:moveTo>
                      <a:pt x="0" y="0"/>
                    </a:moveTo>
                    <a:lnTo>
                      <a:pt x="0" y="72"/>
                    </a:lnTo>
                    <a:lnTo>
                      <a:pt x="3672" y="1908"/>
                    </a:lnTo>
                    <a:lnTo>
                      <a:pt x="3672" y="2412"/>
                    </a:lnTo>
                    <a:lnTo>
                      <a:pt x="3744" y="2448"/>
                    </a:lnTo>
                    <a:lnTo>
                      <a:pt x="3744" y="187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19" name="Freeform 11"/>
              <p:cNvSpPr>
                <a:spLocks/>
              </p:cNvSpPr>
              <p:nvPr/>
            </p:nvSpPr>
            <p:spPr bwMode="auto">
              <a:xfrm>
                <a:off x="4466" y="3383"/>
                <a:ext cx="216" cy="108"/>
              </a:xfrm>
              <a:custGeom>
                <a:avLst/>
                <a:gdLst>
                  <a:gd name="T0" fmla="*/ 216 w 216"/>
                  <a:gd name="T1" fmla="*/ 36 h 108"/>
                  <a:gd name="T2" fmla="*/ 144 w 216"/>
                  <a:gd name="T3" fmla="*/ 0 h 108"/>
                  <a:gd name="T4" fmla="*/ 0 w 216"/>
                  <a:gd name="T5" fmla="*/ 72 h 108"/>
                  <a:gd name="T6" fmla="*/ 72 w 216"/>
                  <a:gd name="T7" fmla="*/ 108 h 108"/>
                  <a:gd name="T8" fmla="*/ 216 w 216"/>
                  <a:gd name="T9" fmla="*/ 36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6"/>
                  <a:gd name="T16" fmla="*/ 0 h 108"/>
                  <a:gd name="T17" fmla="*/ 216 w 216"/>
                  <a:gd name="T18" fmla="*/ 108 h 1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" h="108">
                    <a:moveTo>
                      <a:pt x="216" y="36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72" y="108"/>
                    </a:lnTo>
                    <a:lnTo>
                      <a:pt x="216" y="3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20" name="Freeform 12"/>
              <p:cNvSpPr>
                <a:spLocks/>
              </p:cNvSpPr>
              <p:nvPr/>
            </p:nvSpPr>
            <p:spPr bwMode="auto">
              <a:xfrm>
                <a:off x="4898" y="3167"/>
                <a:ext cx="216" cy="108"/>
              </a:xfrm>
              <a:custGeom>
                <a:avLst/>
                <a:gdLst>
                  <a:gd name="T0" fmla="*/ 216 w 216"/>
                  <a:gd name="T1" fmla="*/ 36 h 108"/>
                  <a:gd name="T2" fmla="*/ 144 w 216"/>
                  <a:gd name="T3" fmla="*/ 0 h 108"/>
                  <a:gd name="T4" fmla="*/ 0 w 216"/>
                  <a:gd name="T5" fmla="*/ 72 h 108"/>
                  <a:gd name="T6" fmla="*/ 72 w 216"/>
                  <a:gd name="T7" fmla="*/ 108 h 108"/>
                  <a:gd name="T8" fmla="*/ 216 w 216"/>
                  <a:gd name="T9" fmla="*/ 36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6"/>
                  <a:gd name="T16" fmla="*/ 0 h 108"/>
                  <a:gd name="T17" fmla="*/ 216 w 216"/>
                  <a:gd name="T18" fmla="*/ 108 h 1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" h="108">
                    <a:moveTo>
                      <a:pt x="216" y="36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72" y="108"/>
                    </a:lnTo>
                    <a:lnTo>
                      <a:pt x="216" y="3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21" name="Freeform 13"/>
              <p:cNvSpPr>
                <a:spLocks/>
              </p:cNvSpPr>
              <p:nvPr/>
            </p:nvSpPr>
            <p:spPr bwMode="auto">
              <a:xfrm>
                <a:off x="4538" y="2699"/>
                <a:ext cx="576" cy="936"/>
              </a:xfrm>
              <a:custGeom>
                <a:avLst/>
                <a:gdLst>
                  <a:gd name="T0" fmla="*/ 432 w 576"/>
                  <a:gd name="T1" fmla="*/ 576 h 936"/>
                  <a:gd name="T2" fmla="*/ 432 w 576"/>
                  <a:gd name="T3" fmla="*/ 0 h 936"/>
                  <a:gd name="T4" fmla="*/ 144 w 576"/>
                  <a:gd name="T5" fmla="*/ 144 h 936"/>
                  <a:gd name="T6" fmla="*/ 144 w 576"/>
                  <a:gd name="T7" fmla="*/ 720 h 936"/>
                  <a:gd name="T8" fmla="*/ 0 w 576"/>
                  <a:gd name="T9" fmla="*/ 792 h 936"/>
                  <a:gd name="T10" fmla="*/ 288 w 576"/>
                  <a:gd name="T11" fmla="*/ 936 h 936"/>
                  <a:gd name="T12" fmla="*/ 576 w 576"/>
                  <a:gd name="T13" fmla="*/ 504 h 936"/>
                  <a:gd name="T14" fmla="*/ 432 w 576"/>
                  <a:gd name="T15" fmla="*/ 576 h 9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936"/>
                  <a:gd name="T26" fmla="*/ 576 w 576"/>
                  <a:gd name="T27" fmla="*/ 936 h 9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936">
                    <a:moveTo>
                      <a:pt x="432" y="576"/>
                    </a:moveTo>
                    <a:lnTo>
                      <a:pt x="432" y="0"/>
                    </a:lnTo>
                    <a:lnTo>
                      <a:pt x="144" y="144"/>
                    </a:lnTo>
                    <a:lnTo>
                      <a:pt x="144" y="720"/>
                    </a:lnTo>
                    <a:lnTo>
                      <a:pt x="0" y="792"/>
                    </a:lnTo>
                    <a:lnTo>
                      <a:pt x="288" y="936"/>
                    </a:lnTo>
                    <a:lnTo>
                      <a:pt x="576" y="504"/>
                    </a:lnTo>
                    <a:lnTo>
                      <a:pt x="432" y="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96969"/>
                  </a:gs>
                  <a:gs pos="100000">
                    <a:srgbClr val="96969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470" name="Freeform 14"/>
              <p:cNvSpPr>
                <a:spLocks/>
              </p:cNvSpPr>
              <p:nvPr/>
            </p:nvSpPr>
            <p:spPr bwMode="auto">
              <a:xfrm>
                <a:off x="650" y="972"/>
                <a:ext cx="3456" cy="1728"/>
              </a:xfrm>
              <a:custGeom>
                <a:avLst/>
                <a:gdLst/>
                <a:ahLst/>
                <a:cxnLst>
                  <a:cxn ang="0">
                    <a:pos x="3168" y="1728"/>
                  </a:cxn>
                  <a:cxn ang="0">
                    <a:pos x="0" y="144"/>
                  </a:cxn>
                  <a:cxn ang="0">
                    <a:pos x="288" y="0"/>
                  </a:cxn>
                  <a:cxn ang="0">
                    <a:pos x="3456" y="1584"/>
                  </a:cxn>
                  <a:cxn ang="0">
                    <a:pos x="3168" y="1728"/>
                  </a:cxn>
                </a:cxnLst>
                <a:rect l="0" t="0" r="r" b="b"/>
                <a:pathLst>
                  <a:path w="3456" h="1728">
                    <a:moveTo>
                      <a:pt x="3168" y="1728"/>
                    </a:moveTo>
                    <a:lnTo>
                      <a:pt x="0" y="144"/>
                    </a:lnTo>
                    <a:lnTo>
                      <a:pt x="288" y="0"/>
                    </a:lnTo>
                    <a:lnTo>
                      <a:pt x="3456" y="1584"/>
                    </a:lnTo>
                    <a:lnTo>
                      <a:pt x="3168" y="172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gamma/>
                      <a:shade val="94118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굴림" pitchFamily="34" charset="-127"/>
                  <a:ea typeface="굴림" pitchFamily="34" charset="-127"/>
                </a:endParaRPr>
              </a:p>
            </p:txBody>
          </p:sp>
          <p:sp>
            <p:nvSpPr>
              <p:cNvPr id="4123" name="Freeform 15"/>
              <p:cNvSpPr>
                <a:spLocks/>
              </p:cNvSpPr>
              <p:nvPr/>
            </p:nvSpPr>
            <p:spPr bwMode="auto">
              <a:xfrm>
                <a:off x="650" y="1115"/>
                <a:ext cx="3168" cy="2160"/>
              </a:xfrm>
              <a:custGeom>
                <a:avLst/>
                <a:gdLst>
                  <a:gd name="T0" fmla="*/ 0 w 3168"/>
                  <a:gd name="T1" fmla="*/ 0 h 2160"/>
                  <a:gd name="T2" fmla="*/ 0 w 3168"/>
                  <a:gd name="T3" fmla="*/ 72 h 2160"/>
                  <a:gd name="T4" fmla="*/ 3096 w 3168"/>
                  <a:gd name="T5" fmla="*/ 1620 h 2160"/>
                  <a:gd name="T6" fmla="*/ 3096 w 3168"/>
                  <a:gd name="T7" fmla="*/ 2124 h 2160"/>
                  <a:gd name="T8" fmla="*/ 3168 w 3168"/>
                  <a:gd name="T9" fmla="*/ 2160 h 2160"/>
                  <a:gd name="T10" fmla="*/ 3168 w 3168"/>
                  <a:gd name="T11" fmla="*/ 1584 h 2160"/>
                  <a:gd name="T12" fmla="*/ 0 w 3168"/>
                  <a:gd name="T13" fmla="*/ 0 h 2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68"/>
                  <a:gd name="T22" fmla="*/ 0 h 2160"/>
                  <a:gd name="T23" fmla="*/ 3168 w 3168"/>
                  <a:gd name="T24" fmla="*/ 2160 h 2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68" h="2160">
                    <a:moveTo>
                      <a:pt x="0" y="0"/>
                    </a:moveTo>
                    <a:lnTo>
                      <a:pt x="0" y="72"/>
                    </a:lnTo>
                    <a:lnTo>
                      <a:pt x="3096" y="1620"/>
                    </a:lnTo>
                    <a:lnTo>
                      <a:pt x="3096" y="2124"/>
                    </a:lnTo>
                    <a:lnTo>
                      <a:pt x="3168" y="2160"/>
                    </a:lnTo>
                    <a:lnTo>
                      <a:pt x="3168" y="15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24" name="Freeform 16"/>
              <p:cNvSpPr>
                <a:spLocks/>
              </p:cNvSpPr>
              <p:nvPr/>
            </p:nvSpPr>
            <p:spPr bwMode="auto">
              <a:xfrm>
                <a:off x="3602" y="3239"/>
                <a:ext cx="216" cy="108"/>
              </a:xfrm>
              <a:custGeom>
                <a:avLst/>
                <a:gdLst>
                  <a:gd name="T0" fmla="*/ 216 w 216"/>
                  <a:gd name="T1" fmla="*/ 36 h 108"/>
                  <a:gd name="T2" fmla="*/ 144 w 216"/>
                  <a:gd name="T3" fmla="*/ 0 h 108"/>
                  <a:gd name="T4" fmla="*/ 0 w 216"/>
                  <a:gd name="T5" fmla="*/ 72 h 108"/>
                  <a:gd name="T6" fmla="*/ 72 w 216"/>
                  <a:gd name="T7" fmla="*/ 108 h 108"/>
                  <a:gd name="T8" fmla="*/ 216 w 216"/>
                  <a:gd name="T9" fmla="*/ 36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6"/>
                  <a:gd name="T16" fmla="*/ 0 h 108"/>
                  <a:gd name="T17" fmla="*/ 216 w 216"/>
                  <a:gd name="T18" fmla="*/ 108 h 1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" h="108">
                    <a:moveTo>
                      <a:pt x="216" y="36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72" y="108"/>
                    </a:lnTo>
                    <a:lnTo>
                      <a:pt x="216" y="3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25" name="Freeform 17"/>
              <p:cNvSpPr>
                <a:spLocks/>
              </p:cNvSpPr>
              <p:nvPr/>
            </p:nvSpPr>
            <p:spPr bwMode="auto">
              <a:xfrm>
                <a:off x="4034" y="3023"/>
                <a:ext cx="216" cy="108"/>
              </a:xfrm>
              <a:custGeom>
                <a:avLst/>
                <a:gdLst>
                  <a:gd name="T0" fmla="*/ 216 w 216"/>
                  <a:gd name="T1" fmla="*/ 36 h 108"/>
                  <a:gd name="T2" fmla="*/ 144 w 216"/>
                  <a:gd name="T3" fmla="*/ 0 h 108"/>
                  <a:gd name="T4" fmla="*/ 0 w 216"/>
                  <a:gd name="T5" fmla="*/ 72 h 108"/>
                  <a:gd name="T6" fmla="*/ 72 w 216"/>
                  <a:gd name="T7" fmla="*/ 108 h 108"/>
                  <a:gd name="T8" fmla="*/ 216 w 216"/>
                  <a:gd name="T9" fmla="*/ 36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6"/>
                  <a:gd name="T16" fmla="*/ 0 h 108"/>
                  <a:gd name="T17" fmla="*/ 216 w 216"/>
                  <a:gd name="T18" fmla="*/ 108 h 1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" h="108">
                    <a:moveTo>
                      <a:pt x="216" y="36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72" y="108"/>
                    </a:lnTo>
                    <a:lnTo>
                      <a:pt x="216" y="3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26" name="Freeform 18"/>
              <p:cNvSpPr>
                <a:spLocks/>
              </p:cNvSpPr>
              <p:nvPr/>
            </p:nvSpPr>
            <p:spPr bwMode="auto">
              <a:xfrm>
                <a:off x="3674" y="2555"/>
                <a:ext cx="576" cy="936"/>
              </a:xfrm>
              <a:custGeom>
                <a:avLst/>
                <a:gdLst>
                  <a:gd name="T0" fmla="*/ 432 w 576"/>
                  <a:gd name="T1" fmla="*/ 576 h 936"/>
                  <a:gd name="T2" fmla="*/ 432 w 576"/>
                  <a:gd name="T3" fmla="*/ 0 h 936"/>
                  <a:gd name="T4" fmla="*/ 144 w 576"/>
                  <a:gd name="T5" fmla="*/ 144 h 936"/>
                  <a:gd name="T6" fmla="*/ 144 w 576"/>
                  <a:gd name="T7" fmla="*/ 720 h 936"/>
                  <a:gd name="T8" fmla="*/ 0 w 576"/>
                  <a:gd name="T9" fmla="*/ 792 h 936"/>
                  <a:gd name="T10" fmla="*/ 288 w 576"/>
                  <a:gd name="T11" fmla="*/ 936 h 936"/>
                  <a:gd name="T12" fmla="*/ 576 w 576"/>
                  <a:gd name="T13" fmla="*/ 504 h 936"/>
                  <a:gd name="T14" fmla="*/ 432 w 576"/>
                  <a:gd name="T15" fmla="*/ 576 h 9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936"/>
                  <a:gd name="T26" fmla="*/ 576 w 576"/>
                  <a:gd name="T27" fmla="*/ 936 h 9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936">
                    <a:moveTo>
                      <a:pt x="432" y="576"/>
                    </a:moveTo>
                    <a:lnTo>
                      <a:pt x="432" y="0"/>
                    </a:lnTo>
                    <a:lnTo>
                      <a:pt x="144" y="144"/>
                    </a:lnTo>
                    <a:lnTo>
                      <a:pt x="144" y="720"/>
                    </a:lnTo>
                    <a:lnTo>
                      <a:pt x="0" y="792"/>
                    </a:lnTo>
                    <a:lnTo>
                      <a:pt x="288" y="936"/>
                    </a:lnTo>
                    <a:lnTo>
                      <a:pt x="576" y="504"/>
                    </a:lnTo>
                    <a:lnTo>
                      <a:pt x="432" y="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96969"/>
                  </a:gs>
                  <a:gs pos="100000">
                    <a:srgbClr val="96969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475" name="Freeform 19"/>
              <p:cNvSpPr>
                <a:spLocks/>
              </p:cNvSpPr>
              <p:nvPr/>
            </p:nvSpPr>
            <p:spPr bwMode="auto">
              <a:xfrm>
                <a:off x="362" y="1114"/>
                <a:ext cx="2879" cy="1441"/>
              </a:xfrm>
              <a:custGeom>
                <a:avLst/>
                <a:gdLst/>
                <a:ahLst/>
                <a:cxnLst>
                  <a:cxn ang="0">
                    <a:pos x="2592" y="1440"/>
                  </a:cxn>
                  <a:cxn ang="0">
                    <a:pos x="0" y="144"/>
                  </a:cxn>
                  <a:cxn ang="0">
                    <a:pos x="288" y="0"/>
                  </a:cxn>
                  <a:cxn ang="0">
                    <a:pos x="2880" y="1296"/>
                  </a:cxn>
                  <a:cxn ang="0">
                    <a:pos x="2592" y="1440"/>
                  </a:cxn>
                </a:cxnLst>
                <a:rect l="0" t="0" r="r" b="b"/>
                <a:pathLst>
                  <a:path w="2880" h="1440">
                    <a:moveTo>
                      <a:pt x="2592" y="1440"/>
                    </a:moveTo>
                    <a:lnTo>
                      <a:pt x="0" y="144"/>
                    </a:lnTo>
                    <a:lnTo>
                      <a:pt x="288" y="0"/>
                    </a:lnTo>
                    <a:lnTo>
                      <a:pt x="2880" y="1296"/>
                    </a:lnTo>
                    <a:lnTo>
                      <a:pt x="2592" y="144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gamma/>
                      <a:shade val="94118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굴림" pitchFamily="34" charset="-127"/>
                  <a:ea typeface="굴림" pitchFamily="34" charset="-127"/>
                </a:endParaRPr>
              </a:p>
            </p:txBody>
          </p:sp>
          <p:sp>
            <p:nvSpPr>
              <p:cNvPr id="4128" name="Freeform 20"/>
              <p:cNvSpPr>
                <a:spLocks/>
              </p:cNvSpPr>
              <p:nvPr/>
            </p:nvSpPr>
            <p:spPr bwMode="auto">
              <a:xfrm>
                <a:off x="362" y="1259"/>
                <a:ext cx="2592" cy="1872"/>
              </a:xfrm>
              <a:custGeom>
                <a:avLst/>
                <a:gdLst>
                  <a:gd name="T0" fmla="*/ 0 w 2592"/>
                  <a:gd name="T1" fmla="*/ 0 h 1872"/>
                  <a:gd name="T2" fmla="*/ 0 w 2592"/>
                  <a:gd name="T3" fmla="*/ 72 h 1872"/>
                  <a:gd name="T4" fmla="*/ 2520 w 2592"/>
                  <a:gd name="T5" fmla="*/ 1332 h 1872"/>
                  <a:gd name="T6" fmla="*/ 2520 w 2592"/>
                  <a:gd name="T7" fmla="*/ 1836 h 1872"/>
                  <a:gd name="T8" fmla="*/ 2592 w 2592"/>
                  <a:gd name="T9" fmla="*/ 1872 h 1872"/>
                  <a:gd name="T10" fmla="*/ 2592 w 2592"/>
                  <a:gd name="T11" fmla="*/ 1296 h 1872"/>
                  <a:gd name="T12" fmla="*/ 0 w 2592"/>
                  <a:gd name="T13" fmla="*/ 0 h 18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92"/>
                  <a:gd name="T22" fmla="*/ 0 h 1872"/>
                  <a:gd name="T23" fmla="*/ 2592 w 2592"/>
                  <a:gd name="T24" fmla="*/ 1872 h 187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92" h="1872">
                    <a:moveTo>
                      <a:pt x="0" y="0"/>
                    </a:moveTo>
                    <a:lnTo>
                      <a:pt x="0" y="72"/>
                    </a:lnTo>
                    <a:lnTo>
                      <a:pt x="2520" y="1332"/>
                    </a:lnTo>
                    <a:lnTo>
                      <a:pt x="2520" y="1836"/>
                    </a:lnTo>
                    <a:lnTo>
                      <a:pt x="2592" y="1872"/>
                    </a:lnTo>
                    <a:lnTo>
                      <a:pt x="2592" y="12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29" name="Freeform 21"/>
              <p:cNvSpPr>
                <a:spLocks/>
              </p:cNvSpPr>
              <p:nvPr/>
            </p:nvSpPr>
            <p:spPr bwMode="auto">
              <a:xfrm>
                <a:off x="2738" y="3095"/>
                <a:ext cx="216" cy="108"/>
              </a:xfrm>
              <a:custGeom>
                <a:avLst/>
                <a:gdLst>
                  <a:gd name="T0" fmla="*/ 216 w 216"/>
                  <a:gd name="T1" fmla="*/ 36 h 108"/>
                  <a:gd name="T2" fmla="*/ 144 w 216"/>
                  <a:gd name="T3" fmla="*/ 0 h 108"/>
                  <a:gd name="T4" fmla="*/ 0 w 216"/>
                  <a:gd name="T5" fmla="*/ 72 h 108"/>
                  <a:gd name="T6" fmla="*/ 72 w 216"/>
                  <a:gd name="T7" fmla="*/ 108 h 108"/>
                  <a:gd name="T8" fmla="*/ 216 w 216"/>
                  <a:gd name="T9" fmla="*/ 36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6"/>
                  <a:gd name="T16" fmla="*/ 0 h 108"/>
                  <a:gd name="T17" fmla="*/ 216 w 216"/>
                  <a:gd name="T18" fmla="*/ 108 h 1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" h="108">
                    <a:moveTo>
                      <a:pt x="216" y="36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72" y="108"/>
                    </a:lnTo>
                    <a:lnTo>
                      <a:pt x="216" y="3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30" name="Freeform 22"/>
              <p:cNvSpPr>
                <a:spLocks/>
              </p:cNvSpPr>
              <p:nvPr/>
            </p:nvSpPr>
            <p:spPr bwMode="auto">
              <a:xfrm>
                <a:off x="3170" y="2879"/>
                <a:ext cx="216" cy="108"/>
              </a:xfrm>
              <a:custGeom>
                <a:avLst/>
                <a:gdLst>
                  <a:gd name="T0" fmla="*/ 216 w 216"/>
                  <a:gd name="T1" fmla="*/ 36 h 108"/>
                  <a:gd name="T2" fmla="*/ 144 w 216"/>
                  <a:gd name="T3" fmla="*/ 0 h 108"/>
                  <a:gd name="T4" fmla="*/ 0 w 216"/>
                  <a:gd name="T5" fmla="*/ 72 h 108"/>
                  <a:gd name="T6" fmla="*/ 72 w 216"/>
                  <a:gd name="T7" fmla="*/ 108 h 108"/>
                  <a:gd name="T8" fmla="*/ 216 w 216"/>
                  <a:gd name="T9" fmla="*/ 36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6"/>
                  <a:gd name="T16" fmla="*/ 0 h 108"/>
                  <a:gd name="T17" fmla="*/ 216 w 216"/>
                  <a:gd name="T18" fmla="*/ 108 h 1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" h="108">
                    <a:moveTo>
                      <a:pt x="216" y="36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72" y="108"/>
                    </a:lnTo>
                    <a:lnTo>
                      <a:pt x="216" y="3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31" name="Freeform 23"/>
              <p:cNvSpPr>
                <a:spLocks/>
              </p:cNvSpPr>
              <p:nvPr/>
            </p:nvSpPr>
            <p:spPr bwMode="auto">
              <a:xfrm>
                <a:off x="2810" y="2411"/>
                <a:ext cx="576" cy="936"/>
              </a:xfrm>
              <a:custGeom>
                <a:avLst/>
                <a:gdLst>
                  <a:gd name="T0" fmla="*/ 432 w 576"/>
                  <a:gd name="T1" fmla="*/ 576 h 936"/>
                  <a:gd name="T2" fmla="*/ 432 w 576"/>
                  <a:gd name="T3" fmla="*/ 0 h 936"/>
                  <a:gd name="T4" fmla="*/ 144 w 576"/>
                  <a:gd name="T5" fmla="*/ 144 h 936"/>
                  <a:gd name="T6" fmla="*/ 144 w 576"/>
                  <a:gd name="T7" fmla="*/ 720 h 936"/>
                  <a:gd name="T8" fmla="*/ 0 w 576"/>
                  <a:gd name="T9" fmla="*/ 792 h 936"/>
                  <a:gd name="T10" fmla="*/ 288 w 576"/>
                  <a:gd name="T11" fmla="*/ 936 h 936"/>
                  <a:gd name="T12" fmla="*/ 576 w 576"/>
                  <a:gd name="T13" fmla="*/ 504 h 936"/>
                  <a:gd name="T14" fmla="*/ 432 w 576"/>
                  <a:gd name="T15" fmla="*/ 576 h 9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936"/>
                  <a:gd name="T26" fmla="*/ 576 w 576"/>
                  <a:gd name="T27" fmla="*/ 936 h 9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936">
                    <a:moveTo>
                      <a:pt x="432" y="576"/>
                    </a:moveTo>
                    <a:lnTo>
                      <a:pt x="432" y="0"/>
                    </a:lnTo>
                    <a:lnTo>
                      <a:pt x="144" y="144"/>
                    </a:lnTo>
                    <a:lnTo>
                      <a:pt x="144" y="720"/>
                    </a:lnTo>
                    <a:lnTo>
                      <a:pt x="0" y="792"/>
                    </a:lnTo>
                    <a:lnTo>
                      <a:pt x="288" y="936"/>
                    </a:lnTo>
                    <a:lnTo>
                      <a:pt x="576" y="504"/>
                    </a:lnTo>
                    <a:lnTo>
                      <a:pt x="432" y="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96969"/>
                  </a:gs>
                  <a:gs pos="100000">
                    <a:srgbClr val="96969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32" name="Freeform 24"/>
              <p:cNvSpPr>
                <a:spLocks/>
              </p:cNvSpPr>
              <p:nvPr/>
            </p:nvSpPr>
            <p:spPr bwMode="auto">
              <a:xfrm>
                <a:off x="74" y="1259"/>
                <a:ext cx="2304" cy="1152"/>
              </a:xfrm>
              <a:custGeom>
                <a:avLst/>
                <a:gdLst>
                  <a:gd name="T0" fmla="*/ 2016 w 2304"/>
                  <a:gd name="T1" fmla="*/ 1152 h 1152"/>
                  <a:gd name="T2" fmla="*/ 0 w 2304"/>
                  <a:gd name="T3" fmla="*/ 144 h 1152"/>
                  <a:gd name="T4" fmla="*/ 288 w 2304"/>
                  <a:gd name="T5" fmla="*/ 0 h 1152"/>
                  <a:gd name="T6" fmla="*/ 2304 w 2304"/>
                  <a:gd name="T7" fmla="*/ 1008 h 1152"/>
                  <a:gd name="T8" fmla="*/ 2016 w 2304"/>
                  <a:gd name="T9" fmla="*/ 1152 h 11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04"/>
                  <a:gd name="T16" fmla="*/ 0 h 1152"/>
                  <a:gd name="T17" fmla="*/ 2304 w 2304"/>
                  <a:gd name="T18" fmla="*/ 1152 h 11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04" h="1152">
                    <a:moveTo>
                      <a:pt x="2016" y="1152"/>
                    </a:moveTo>
                    <a:lnTo>
                      <a:pt x="0" y="144"/>
                    </a:lnTo>
                    <a:lnTo>
                      <a:pt x="288" y="0"/>
                    </a:lnTo>
                    <a:lnTo>
                      <a:pt x="2304" y="1008"/>
                    </a:lnTo>
                    <a:lnTo>
                      <a:pt x="2016" y="1152"/>
                    </a:lnTo>
                    <a:close/>
                  </a:path>
                </a:pathLst>
              </a:custGeom>
              <a:solidFill>
                <a:srgbClr val="00C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33" name="Freeform 25"/>
              <p:cNvSpPr>
                <a:spLocks/>
              </p:cNvSpPr>
              <p:nvPr/>
            </p:nvSpPr>
            <p:spPr bwMode="auto">
              <a:xfrm>
                <a:off x="74" y="1403"/>
                <a:ext cx="2016" cy="1584"/>
              </a:xfrm>
              <a:custGeom>
                <a:avLst/>
                <a:gdLst>
                  <a:gd name="T0" fmla="*/ 0 w 2016"/>
                  <a:gd name="T1" fmla="*/ 0 h 1584"/>
                  <a:gd name="T2" fmla="*/ 0 w 2016"/>
                  <a:gd name="T3" fmla="*/ 72 h 1584"/>
                  <a:gd name="T4" fmla="*/ 1944 w 2016"/>
                  <a:gd name="T5" fmla="*/ 1044 h 1584"/>
                  <a:gd name="T6" fmla="*/ 1944 w 2016"/>
                  <a:gd name="T7" fmla="*/ 1548 h 1584"/>
                  <a:gd name="T8" fmla="*/ 2016 w 2016"/>
                  <a:gd name="T9" fmla="*/ 1584 h 1584"/>
                  <a:gd name="T10" fmla="*/ 2016 w 2016"/>
                  <a:gd name="T11" fmla="*/ 1008 h 1584"/>
                  <a:gd name="T12" fmla="*/ 0 w 2016"/>
                  <a:gd name="T13" fmla="*/ 0 h 15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16"/>
                  <a:gd name="T22" fmla="*/ 0 h 1584"/>
                  <a:gd name="T23" fmla="*/ 2016 w 2016"/>
                  <a:gd name="T24" fmla="*/ 1584 h 158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16" h="1584">
                    <a:moveTo>
                      <a:pt x="0" y="0"/>
                    </a:moveTo>
                    <a:lnTo>
                      <a:pt x="0" y="72"/>
                    </a:lnTo>
                    <a:lnTo>
                      <a:pt x="1944" y="1044"/>
                    </a:lnTo>
                    <a:lnTo>
                      <a:pt x="1944" y="1548"/>
                    </a:lnTo>
                    <a:lnTo>
                      <a:pt x="2016" y="1584"/>
                    </a:lnTo>
                    <a:lnTo>
                      <a:pt x="2016" y="10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34" name="Freeform 26"/>
              <p:cNvSpPr>
                <a:spLocks/>
              </p:cNvSpPr>
              <p:nvPr/>
            </p:nvSpPr>
            <p:spPr bwMode="auto">
              <a:xfrm>
                <a:off x="1874" y="2951"/>
                <a:ext cx="216" cy="108"/>
              </a:xfrm>
              <a:custGeom>
                <a:avLst/>
                <a:gdLst>
                  <a:gd name="T0" fmla="*/ 216 w 216"/>
                  <a:gd name="T1" fmla="*/ 36 h 108"/>
                  <a:gd name="T2" fmla="*/ 144 w 216"/>
                  <a:gd name="T3" fmla="*/ 0 h 108"/>
                  <a:gd name="T4" fmla="*/ 0 w 216"/>
                  <a:gd name="T5" fmla="*/ 72 h 108"/>
                  <a:gd name="T6" fmla="*/ 72 w 216"/>
                  <a:gd name="T7" fmla="*/ 108 h 108"/>
                  <a:gd name="T8" fmla="*/ 216 w 216"/>
                  <a:gd name="T9" fmla="*/ 36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6"/>
                  <a:gd name="T16" fmla="*/ 0 h 108"/>
                  <a:gd name="T17" fmla="*/ 216 w 216"/>
                  <a:gd name="T18" fmla="*/ 108 h 1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" h="108">
                    <a:moveTo>
                      <a:pt x="216" y="36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72" y="108"/>
                    </a:lnTo>
                    <a:lnTo>
                      <a:pt x="216" y="36"/>
                    </a:lnTo>
                    <a:close/>
                  </a:path>
                </a:pathLst>
              </a:custGeom>
              <a:solidFill>
                <a:srgbClr val="00C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35" name="Freeform 27"/>
              <p:cNvSpPr>
                <a:spLocks/>
              </p:cNvSpPr>
              <p:nvPr/>
            </p:nvSpPr>
            <p:spPr bwMode="auto">
              <a:xfrm>
                <a:off x="2306" y="2735"/>
                <a:ext cx="216" cy="108"/>
              </a:xfrm>
              <a:custGeom>
                <a:avLst/>
                <a:gdLst>
                  <a:gd name="T0" fmla="*/ 216 w 216"/>
                  <a:gd name="T1" fmla="*/ 36 h 108"/>
                  <a:gd name="T2" fmla="*/ 144 w 216"/>
                  <a:gd name="T3" fmla="*/ 0 h 108"/>
                  <a:gd name="T4" fmla="*/ 0 w 216"/>
                  <a:gd name="T5" fmla="*/ 72 h 108"/>
                  <a:gd name="T6" fmla="*/ 72 w 216"/>
                  <a:gd name="T7" fmla="*/ 108 h 108"/>
                  <a:gd name="T8" fmla="*/ 216 w 216"/>
                  <a:gd name="T9" fmla="*/ 36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6"/>
                  <a:gd name="T16" fmla="*/ 0 h 108"/>
                  <a:gd name="T17" fmla="*/ 216 w 216"/>
                  <a:gd name="T18" fmla="*/ 108 h 1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" h="108">
                    <a:moveTo>
                      <a:pt x="216" y="36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72" y="108"/>
                    </a:lnTo>
                    <a:lnTo>
                      <a:pt x="216" y="36"/>
                    </a:lnTo>
                    <a:close/>
                  </a:path>
                </a:pathLst>
              </a:custGeom>
              <a:solidFill>
                <a:srgbClr val="00C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36" name="Freeform 28"/>
              <p:cNvSpPr>
                <a:spLocks/>
              </p:cNvSpPr>
              <p:nvPr/>
            </p:nvSpPr>
            <p:spPr bwMode="auto">
              <a:xfrm>
                <a:off x="1946" y="2267"/>
                <a:ext cx="576" cy="936"/>
              </a:xfrm>
              <a:custGeom>
                <a:avLst/>
                <a:gdLst>
                  <a:gd name="T0" fmla="*/ 432 w 576"/>
                  <a:gd name="T1" fmla="*/ 576 h 936"/>
                  <a:gd name="T2" fmla="*/ 432 w 576"/>
                  <a:gd name="T3" fmla="*/ 0 h 936"/>
                  <a:gd name="T4" fmla="*/ 144 w 576"/>
                  <a:gd name="T5" fmla="*/ 144 h 936"/>
                  <a:gd name="T6" fmla="*/ 144 w 576"/>
                  <a:gd name="T7" fmla="*/ 720 h 936"/>
                  <a:gd name="T8" fmla="*/ 0 w 576"/>
                  <a:gd name="T9" fmla="*/ 792 h 936"/>
                  <a:gd name="T10" fmla="*/ 288 w 576"/>
                  <a:gd name="T11" fmla="*/ 936 h 936"/>
                  <a:gd name="T12" fmla="*/ 576 w 576"/>
                  <a:gd name="T13" fmla="*/ 504 h 936"/>
                  <a:gd name="T14" fmla="*/ 432 w 576"/>
                  <a:gd name="T15" fmla="*/ 576 h 9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936"/>
                  <a:gd name="T26" fmla="*/ 576 w 576"/>
                  <a:gd name="T27" fmla="*/ 936 h 9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936">
                    <a:moveTo>
                      <a:pt x="432" y="576"/>
                    </a:moveTo>
                    <a:lnTo>
                      <a:pt x="432" y="0"/>
                    </a:lnTo>
                    <a:lnTo>
                      <a:pt x="144" y="144"/>
                    </a:lnTo>
                    <a:lnTo>
                      <a:pt x="144" y="720"/>
                    </a:lnTo>
                    <a:lnTo>
                      <a:pt x="0" y="792"/>
                    </a:lnTo>
                    <a:lnTo>
                      <a:pt x="288" y="936"/>
                    </a:lnTo>
                    <a:lnTo>
                      <a:pt x="576" y="504"/>
                    </a:lnTo>
                    <a:lnTo>
                      <a:pt x="432" y="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38C4"/>
                  </a:gs>
                  <a:gs pos="100000">
                    <a:srgbClr val="3662D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03485" name="Freeform 29"/>
              <p:cNvSpPr>
                <a:spLocks/>
              </p:cNvSpPr>
              <p:nvPr/>
            </p:nvSpPr>
            <p:spPr bwMode="auto">
              <a:xfrm>
                <a:off x="-213" y="1403"/>
                <a:ext cx="1727" cy="864"/>
              </a:xfrm>
              <a:custGeom>
                <a:avLst/>
                <a:gdLst/>
                <a:ahLst/>
                <a:cxnLst>
                  <a:cxn ang="0">
                    <a:pos x="1440" y="864"/>
                  </a:cxn>
                  <a:cxn ang="0">
                    <a:pos x="0" y="144"/>
                  </a:cxn>
                  <a:cxn ang="0">
                    <a:pos x="288" y="0"/>
                  </a:cxn>
                  <a:cxn ang="0">
                    <a:pos x="1728" y="720"/>
                  </a:cxn>
                  <a:cxn ang="0">
                    <a:pos x="1440" y="864"/>
                  </a:cxn>
                </a:cxnLst>
                <a:rect l="0" t="0" r="r" b="b"/>
                <a:pathLst>
                  <a:path w="1728" h="864">
                    <a:moveTo>
                      <a:pt x="1440" y="864"/>
                    </a:moveTo>
                    <a:lnTo>
                      <a:pt x="0" y="144"/>
                    </a:lnTo>
                    <a:lnTo>
                      <a:pt x="288" y="0"/>
                    </a:lnTo>
                    <a:lnTo>
                      <a:pt x="1728" y="720"/>
                    </a:lnTo>
                    <a:lnTo>
                      <a:pt x="1440" y="86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gamma/>
                      <a:shade val="94118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굴림" pitchFamily="34" charset="-127"/>
                  <a:ea typeface="굴림" pitchFamily="34" charset="-127"/>
                </a:endParaRPr>
              </a:p>
            </p:txBody>
          </p:sp>
          <p:sp>
            <p:nvSpPr>
              <p:cNvPr id="4138" name="Freeform 30"/>
              <p:cNvSpPr>
                <a:spLocks/>
              </p:cNvSpPr>
              <p:nvPr/>
            </p:nvSpPr>
            <p:spPr bwMode="auto">
              <a:xfrm>
                <a:off x="-214" y="1547"/>
                <a:ext cx="1440" cy="1296"/>
              </a:xfrm>
              <a:custGeom>
                <a:avLst/>
                <a:gdLst>
                  <a:gd name="T0" fmla="*/ 0 w 1440"/>
                  <a:gd name="T1" fmla="*/ 0 h 1296"/>
                  <a:gd name="T2" fmla="*/ 0 w 1440"/>
                  <a:gd name="T3" fmla="*/ 72 h 1296"/>
                  <a:gd name="T4" fmla="*/ 1368 w 1440"/>
                  <a:gd name="T5" fmla="*/ 756 h 1296"/>
                  <a:gd name="T6" fmla="*/ 1368 w 1440"/>
                  <a:gd name="T7" fmla="*/ 1260 h 1296"/>
                  <a:gd name="T8" fmla="*/ 1440 w 1440"/>
                  <a:gd name="T9" fmla="*/ 1296 h 1296"/>
                  <a:gd name="T10" fmla="*/ 1440 w 1440"/>
                  <a:gd name="T11" fmla="*/ 720 h 1296"/>
                  <a:gd name="T12" fmla="*/ 0 w 1440"/>
                  <a:gd name="T13" fmla="*/ 0 h 129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40"/>
                  <a:gd name="T22" fmla="*/ 0 h 1296"/>
                  <a:gd name="T23" fmla="*/ 1440 w 1440"/>
                  <a:gd name="T24" fmla="*/ 1296 h 129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40" h="1296">
                    <a:moveTo>
                      <a:pt x="0" y="0"/>
                    </a:moveTo>
                    <a:lnTo>
                      <a:pt x="0" y="72"/>
                    </a:lnTo>
                    <a:lnTo>
                      <a:pt x="1368" y="756"/>
                    </a:lnTo>
                    <a:lnTo>
                      <a:pt x="1368" y="1260"/>
                    </a:lnTo>
                    <a:lnTo>
                      <a:pt x="1440" y="1296"/>
                    </a:lnTo>
                    <a:lnTo>
                      <a:pt x="1440" y="7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39" name="Freeform 31"/>
              <p:cNvSpPr>
                <a:spLocks/>
              </p:cNvSpPr>
              <p:nvPr/>
            </p:nvSpPr>
            <p:spPr bwMode="auto">
              <a:xfrm>
                <a:off x="1010" y="2807"/>
                <a:ext cx="216" cy="108"/>
              </a:xfrm>
              <a:custGeom>
                <a:avLst/>
                <a:gdLst>
                  <a:gd name="T0" fmla="*/ 216 w 216"/>
                  <a:gd name="T1" fmla="*/ 36 h 108"/>
                  <a:gd name="T2" fmla="*/ 144 w 216"/>
                  <a:gd name="T3" fmla="*/ 0 h 108"/>
                  <a:gd name="T4" fmla="*/ 0 w 216"/>
                  <a:gd name="T5" fmla="*/ 72 h 108"/>
                  <a:gd name="T6" fmla="*/ 72 w 216"/>
                  <a:gd name="T7" fmla="*/ 108 h 108"/>
                  <a:gd name="T8" fmla="*/ 216 w 216"/>
                  <a:gd name="T9" fmla="*/ 36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6"/>
                  <a:gd name="T16" fmla="*/ 0 h 108"/>
                  <a:gd name="T17" fmla="*/ 216 w 216"/>
                  <a:gd name="T18" fmla="*/ 108 h 1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" h="108">
                    <a:moveTo>
                      <a:pt x="216" y="36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72" y="108"/>
                    </a:lnTo>
                    <a:lnTo>
                      <a:pt x="216" y="3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40" name="Freeform 32"/>
              <p:cNvSpPr>
                <a:spLocks/>
              </p:cNvSpPr>
              <p:nvPr/>
            </p:nvSpPr>
            <p:spPr bwMode="auto">
              <a:xfrm>
                <a:off x="1442" y="2591"/>
                <a:ext cx="216" cy="108"/>
              </a:xfrm>
              <a:custGeom>
                <a:avLst/>
                <a:gdLst>
                  <a:gd name="T0" fmla="*/ 216 w 216"/>
                  <a:gd name="T1" fmla="*/ 36 h 108"/>
                  <a:gd name="T2" fmla="*/ 144 w 216"/>
                  <a:gd name="T3" fmla="*/ 0 h 108"/>
                  <a:gd name="T4" fmla="*/ 0 w 216"/>
                  <a:gd name="T5" fmla="*/ 72 h 108"/>
                  <a:gd name="T6" fmla="*/ 72 w 216"/>
                  <a:gd name="T7" fmla="*/ 108 h 108"/>
                  <a:gd name="T8" fmla="*/ 216 w 216"/>
                  <a:gd name="T9" fmla="*/ 36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6"/>
                  <a:gd name="T16" fmla="*/ 0 h 108"/>
                  <a:gd name="T17" fmla="*/ 216 w 216"/>
                  <a:gd name="T18" fmla="*/ 108 h 1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" h="108">
                    <a:moveTo>
                      <a:pt x="216" y="36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72" y="108"/>
                    </a:lnTo>
                    <a:lnTo>
                      <a:pt x="216" y="3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41" name="Freeform 33"/>
              <p:cNvSpPr>
                <a:spLocks/>
              </p:cNvSpPr>
              <p:nvPr/>
            </p:nvSpPr>
            <p:spPr bwMode="auto">
              <a:xfrm>
                <a:off x="1082" y="2123"/>
                <a:ext cx="576" cy="936"/>
              </a:xfrm>
              <a:custGeom>
                <a:avLst/>
                <a:gdLst>
                  <a:gd name="T0" fmla="*/ 432 w 576"/>
                  <a:gd name="T1" fmla="*/ 576 h 936"/>
                  <a:gd name="T2" fmla="*/ 432 w 576"/>
                  <a:gd name="T3" fmla="*/ 0 h 936"/>
                  <a:gd name="T4" fmla="*/ 144 w 576"/>
                  <a:gd name="T5" fmla="*/ 144 h 936"/>
                  <a:gd name="T6" fmla="*/ 144 w 576"/>
                  <a:gd name="T7" fmla="*/ 720 h 936"/>
                  <a:gd name="T8" fmla="*/ 0 w 576"/>
                  <a:gd name="T9" fmla="*/ 792 h 936"/>
                  <a:gd name="T10" fmla="*/ 288 w 576"/>
                  <a:gd name="T11" fmla="*/ 936 h 936"/>
                  <a:gd name="T12" fmla="*/ 576 w 576"/>
                  <a:gd name="T13" fmla="*/ 504 h 936"/>
                  <a:gd name="T14" fmla="*/ 432 w 576"/>
                  <a:gd name="T15" fmla="*/ 576 h 9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936"/>
                  <a:gd name="T26" fmla="*/ 576 w 576"/>
                  <a:gd name="T27" fmla="*/ 936 h 9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936">
                    <a:moveTo>
                      <a:pt x="432" y="576"/>
                    </a:moveTo>
                    <a:lnTo>
                      <a:pt x="432" y="0"/>
                    </a:lnTo>
                    <a:lnTo>
                      <a:pt x="144" y="144"/>
                    </a:lnTo>
                    <a:lnTo>
                      <a:pt x="144" y="720"/>
                    </a:lnTo>
                    <a:lnTo>
                      <a:pt x="0" y="792"/>
                    </a:lnTo>
                    <a:lnTo>
                      <a:pt x="288" y="936"/>
                    </a:lnTo>
                    <a:lnTo>
                      <a:pt x="576" y="504"/>
                    </a:lnTo>
                    <a:lnTo>
                      <a:pt x="432" y="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96969"/>
                  </a:gs>
                  <a:gs pos="100000">
                    <a:srgbClr val="96969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490" name="Freeform 34"/>
              <p:cNvSpPr>
                <a:spLocks/>
              </p:cNvSpPr>
              <p:nvPr/>
            </p:nvSpPr>
            <p:spPr bwMode="auto">
              <a:xfrm>
                <a:off x="-502" y="1547"/>
                <a:ext cx="1152" cy="575"/>
              </a:xfrm>
              <a:custGeom>
                <a:avLst/>
                <a:gdLst/>
                <a:ahLst/>
                <a:cxnLst>
                  <a:cxn ang="0">
                    <a:pos x="864" y="576"/>
                  </a:cxn>
                  <a:cxn ang="0">
                    <a:pos x="0" y="144"/>
                  </a:cxn>
                  <a:cxn ang="0">
                    <a:pos x="288" y="0"/>
                  </a:cxn>
                  <a:cxn ang="0">
                    <a:pos x="1152" y="432"/>
                  </a:cxn>
                  <a:cxn ang="0">
                    <a:pos x="864" y="576"/>
                  </a:cxn>
                </a:cxnLst>
                <a:rect l="0" t="0" r="r" b="b"/>
                <a:pathLst>
                  <a:path w="1152" h="576">
                    <a:moveTo>
                      <a:pt x="864" y="576"/>
                    </a:moveTo>
                    <a:lnTo>
                      <a:pt x="0" y="144"/>
                    </a:lnTo>
                    <a:lnTo>
                      <a:pt x="288" y="0"/>
                    </a:lnTo>
                    <a:lnTo>
                      <a:pt x="1152" y="432"/>
                    </a:lnTo>
                    <a:lnTo>
                      <a:pt x="864" y="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gamma/>
                      <a:shade val="94118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굴림" pitchFamily="34" charset="-127"/>
                  <a:ea typeface="굴림" pitchFamily="34" charset="-127"/>
                </a:endParaRPr>
              </a:p>
            </p:txBody>
          </p:sp>
          <p:sp>
            <p:nvSpPr>
              <p:cNvPr id="4143" name="Freeform 35"/>
              <p:cNvSpPr>
                <a:spLocks/>
              </p:cNvSpPr>
              <p:nvPr/>
            </p:nvSpPr>
            <p:spPr bwMode="auto">
              <a:xfrm>
                <a:off x="-502" y="1691"/>
                <a:ext cx="864" cy="1008"/>
              </a:xfrm>
              <a:custGeom>
                <a:avLst/>
                <a:gdLst>
                  <a:gd name="T0" fmla="*/ 0 w 864"/>
                  <a:gd name="T1" fmla="*/ 0 h 1008"/>
                  <a:gd name="T2" fmla="*/ 0 w 864"/>
                  <a:gd name="T3" fmla="*/ 72 h 1008"/>
                  <a:gd name="T4" fmla="*/ 792 w 864"/>
                  <a:gd name="T5" fmla="*/ 468 h 1008"/>
                  <a:gd name="T6" fmla="*/ 792 w 864"/>
                  <a:gd name="T7" fmla="*/ 972 h 1008"/>
                  <a:gd name="T8" fmla="*/ 864 w 864"/>
                  <a:gd name="T9" fmla="*/ 1008 h 1008"/>
                  <a:gd name="T10" fmla="*/ 864 w 864"/>
                  <a:gd name="T11" fmla="*/ 432 h 1008"/>
                  <a:gd name="T12" fmla="*/ 0 w 864"/>
                  <a:gd name="T13" fmla="*/ 0 h 100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64"/>
                  <a:gd name="T22" fmla="*/ 0 h 1008"/>
                  <a:gd name="T23" fmla="*/ 864 w 864"/>
                  <a:gd name="T24" fmla="*/ 1008 h 100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64" h="1008">
                    <a:moveTo>
                      <a:pt x="0" y="0"/>
                    </a:moveTo>
                    <a:lnTo>
                      <a:pt x="0" y="72"/>
                    </a:lnTo>
                    <a:lnTo>
                      <a:pt x="792" y="468"/>
                    </a:lnTo>
                    <a:lnTo>
                      <a:pt x="792" y="972"/>
                    </a:lnTo>
                    <a:lnTo>
                      <a:pt x="864" y="1008"/>
                    </a:lnTo>
                    <a:lnTo>
                      <a:pt x="864" y="4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44" name="Freeform 36"/>
              <p:cNvSpPr>
                <a:spLocks/>
              </p:cNvSpPr>
              <p:nvPr/>
            </p:nvSpPr>
            <p:spPr bwMode="auto">
              <a:xfrm>
                <a:off x="146" y="2663"/>
                <a:ext cx="216" cy="108"/>
              </a:xfrm>
              <a:custGeom>
                <a:avLst/>
                <a:gdLst>
                  <a:gd name="T0" fmla="*/ 216 w 216"/>
                  <a:gd name="T1" fmla="*/ 36 h 108"/>
                  <a:gd name="T2" fmla="*/ 144 w 216"/>
                  <a:gd name="T3" fmla="*/ 0 h 108"/>
                  <a:gd name="T4" fmla="*/ 0 w 216"/>
                  <a:gd name="T5" fmla="*/ 72 h 108"/>
                  <a:gd name="T6" fmla="*/ 72 w 216"/>
                  <a:gd name="T7" fmla="*/ 108 h 108"/>
                  <a:gd name="T8" fmla="*/ 216 w 216"/>
                  <a:gd name="T9" fmla="*/ 36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6"/>
                  <a:gd name="T16" fmla="*/ 0 h 108"/>
                  <a:gd name="T17" fmla="*/ 216 w 216"/>
                  <a:gd name="T18" fmla="*/ 108 h 1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" h="108">
                    <a:moveTo>
                      <a:pt x="216" y="36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72" y="108"/>
                    </a:lnTo>
                    <a:lnTo>
                      <a:pt x="216" y="3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45" name="Freeform 37"/>
              <p:cNvSpPr>
                <a:spLocks/>
              </p:cNvSpPr>
              <p:nvPr/>
            </p:nvSpPr>
            <p:spPr bwMode="auto">
              <a:xfrm>
                <a:off x="578" y="2447"/>
                <a:ext cx="216" cy="108"/>
              </a:xfrm>
              <a:custGeom>
                <a:avLst/>
                <a:gdLst>
                  <a:gd name="T0" fmla="*/ 216 w 216"/>
                  <a:gd name="T1" fmla="*/ 36 h 108"/>
                  <a:gd name="T2" fmla="*/ 144 w 216"/>
                  <a:gd name="T3" fmla="*/ 0 h 108"/>
                  <a:gd name="T4" fmla="*/ 0 w 216"/>
                  <a:gd name="T5" fmla="*/ 72 h 108"/>
                  <a:gd name="T6" fmla="*/ 72 w 216"/>
                  <a:gd name="T7" fmla="*/ 108 h 108"/>
                  <a:gd name="T8" fmla="*/ 216 w 216"/>
                  <a:gd name="T9" fmla="*/ 36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6"/>
                  <a:gd name="T16" fmla="*/ 0 h 108"/>
                  <a:gd name="T17" fmla="*/ 216 w 216"/>
                  <a:gd name="T18" fmla="*/ 108 h 1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" h="108">
                    <a:moveTo>
                      <a:pt x="216" y="36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72" y="108"/>
                    </a:lnTo>
                    <a:lnTo>
                      <a:pt x="216" y="3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46" name="Freeform 38"/>
              <p:cNvSpPr>
                <a:spLocks/>
              </p:cNvSpPr>
              <p:nvPr/>
            </p:nvSpPr>
            <p:spPr bwMode="auto">
              <a:xfrm>
                <a:off x="218" y="1979"/>
                <a:ext cx="576" cy="936"/>
              </a:xfrm>
              <a:custGeom>
                <a:avLst/>
                <a:gdLst>
                  <a:gd name="T0" fmla="*/ 432 w 576"/>
                  <a:gd name="T1" fmla="*/ 576 h 936"/>
                  <a:gd name="T2" fmla="*/ 432 w 576"/>
                  <a:gd name="T3" fmla="*/ 0 h 936"/>
                  <a:gd name="T4" fmla="*/ 144 w 576"/>
                  <a:gd name="T5" fmla="*/ 144 h 936"/>
                  <a:gd name="T6" fmla="*/ 144 w 576"/>
                  <a:gd name="T7" fmla="*/ 720 h 936"/>
                  <a:gd name="T8" fmla="*/ 0 w 576"/>
                  <a:gd name="T9" fmla="*/ 792 h 936"/>
                  <a:gd name="T10" fmla="*/ 288 w 576"/>
                  <a:gd name="T11" fmla="*/ 936 h 936"/>
                  <a:gd name="T12" fmla="*/ 576 w 576"/>
                  <a:gd name="T13" fmla="*/ 504 h 936"/>
                  <a:gd name="T14" fmla="*/ 432 w 576"/>
                  <a:gd name="T15" fmla="*/ 576 h 9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936"/>
                  <a:gd name="T26" fmla="*/ 576 w 576"/>
                  <a:gd name="T27" fmla="*/ 936 h 9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936">
                    <a:moveTo>
                      <a:pt x="432" y="576"/>
                    </a:moveTo>
                    <a:lnTo>
                      <a:pt x="432" y="0"/>
                    </a:lnTo>
                    <a:lnTo>
                      <a:pt x="144" y="144"/>
                    </a:lnTo>
                    <a:lnTo>
                      <a:pt x="144" y="720"/>
                    </a:lnTo>
                    <a:lnTo>
                      <a:pt x="0" y="792"/>
                    </a:lnTo>
                    <a:lnTo>
                      <a:pt x="288" y="936"/>
                    </a:lnTo>
                    <a:lnTo>
                      <a:pt x="576" y="504"/>
                    </a:lnTo>
                    <a:lnTo>
                      <a:pt x="432" y="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96969"/>
                  </a:gs>
                  <a:gs pos="100000">
                    <a:srgbClr val="96969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103" name="Group 39"/>
            <p:cNvGrpSpPr>
              <a:grpSpLocks/>
            </p:cNvGrpSpPr>
            <p:nvPr/>
          </p:nvGrpSpPr>
          <p:grpSpPr bwMode="auto">
            <a:xfrm>
              <a:off x="4422" y="2704"/>
              <a:ext cx="1111" cy="1066"/>
              <a:chOff x="4422" y="2682"/>
              <a:chExt cx="1111" cy="1066"/>
            </a:xfrm>
          </p:grpSpPr>
          <p:sp>
            <p:nvSpPr>
              <p:cNvPr id="4112" name="AutoShape 40"/>
              <p:cNvSpPr>
                <a:spLocks noChangeArrowheads="1"/>
              </p:cNvSpPr>
              <p:nvPr/>
            </p:nvSpPr>
            <p:spPr bwMode="auto">
              <a:xfrm>
                <a:off x="4422" y="2682"/>
                <a:ext cx="1111" cy="1066"/>
              </a:xfrm>
              <a:prstGeom prst="roundRect">
                <a:avLst>
                  <a:gd name="adj" fmla="val 5528"/>
                </a:avLst>
              </a:prstGeom>
              <a:solidFill>
                <a:schemeClr val="tx1">
                  <a:alpha val="10196"/>
                </a:schemeClr>
              </a:solidFill>
              <a:ln w="19050" cap="rnd" algn="ctr">
                <a:solidFill>
                  <a:srgbClr val="9E9E9E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113" name="Text Box 41"/>
              <p:cNvSpPr txBox="1">
                <a:spLocks noChangeArrowheads="1"/>
              </p:cNvSpPr>
              <p:nvPr/>
            </p:nvSpPr>
            <p:spPr bwMode="auto">
              <a:xfrm>
                <a:off x="4467" y="2727"/>
                <a:ext cx="1043" cy="9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r>
                  <a:rPr lang="en-US" altLang="ko-KR" sz="1400">
                    <a:solidFill>
                      <a:srgbClr val="FF7401"/>
                    </a:solidFill>
                    <a:latin typeface="Arial Black" panose="020B0A04020102020204" pitchFamily="34" charset="0"/>
                  </a:rPr>
                  <a:t>Subtle Touch</a:t>
                </a:r>
              </a:p>
              <a:p>
                <a:pPr eaLnBrk="1" hangingPunct="1"/>
                <a:r>
                  <a:rPr lang="en-US" altLang="ko-KR" sz="1000">
                    <a:solidFill>
                      <a:srgbClr val="9E9E9E"/>
                    </a:solidFill>
                    <a:latin typeface="Arial" panose="020B0604020202020204" pitchFamily="34" charset="0"/>
                  </a:rPr>
                  <a:t>It’s about giving you the variety you need to meet the design on your mind. </a:t>
                </a:r>
              </a:p>
              <a:p>
                <a:pPr eaLnBrk="1" hangingPunct="1"/>
                <a:r>
                  <a:rPr lang="en-US" altLang="ko-KR" sz="1000">
                    <a:solidFill>
                      <a:srgbClr val="9E9E9E"/>
                    </a:solidFill>
                    <a:latin typeface="Arial" panose="020B0604020202020204" pitchFamily="34" charset="0"/>
                  </a:rPr>
                  <a:t>We create powerpoint templates based on new visual trends that’s fresh, relevant and always on the cutting edge.</a:t>
                </a:r>
              </a:p>
            </p:txBody>
          </p:sp>
        </p:grpSp>
        <p:sp>
          <p:nvSpPr>
            <p:cNvPr id="4104" name="WordArt 42"/>
            <p:cNvSpPr>
              <a:spLocks noChangeArrowheads="1" noChangeShapeType="1" noTextEdit="1"/>
            </p:cNvSpPr>
            <p:nvPr/>
          </p:nvSpPr>
          <p:spPr bwMode="auto">
            <a:xfrm rot="1625941">
              <a:off x="1406" y="1343"/>
              <a:ext cx="1668" cy="8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48296"/>
                </a:avLst>
              </a:prstTxWarp>
            </a:bodyPr>
            <a:lstStyle/>
            <a:p>
              <a:pPr algn="ctr"/>
              <a:r>
                <a:rPr lang="en-US" altLang="zh-CN" sz="1400" kern="10">
                  <a:solidFill>
                    <a:srgbClr val="808080"/>
                  </a:solidFill>
                  <a:latin typeface="Impact" panose="020B0806030902050204" pitchFamily="34" charset="0"/>
                </a:rPr>
                <a:t>Financial Institutions and Insurance</a:t>
              </a:r>
              <a:endParaRPr lang="zh-CN" altLang="en-US" sz="1400" kern="10">
                <a:solidFill>
                  <a:srgbClr val="808080"/>
                </a:solidFill>
                <a:latin typeface="Impact" panose="020B0806030902050204" pitchFamily="34" charset="0"/>
              </a:endParaRPr>
            </a:p>
          </p:txBody>
        </p:sp>
        <p:grpSp>
          <p:nvGrpSpPr>
            <p:cNvPr id="4105" name="Group 43"/>
            <p:cNvGrpSpPr>
              <a:grpSpLocks/>
            </p:cNvGrpSpPr>
            <p:nvPr/>
          </p:nvGrpSpPr>
          <p:grpSpPr bwMode="auto">
            <a:xfrm>
              <a:off x="1406" y="2681"/>
              <a:ext cx="1225" cy="1088"/>
              <a:chOff x="2812" y="3680"/>
              <a:chExt cx="1225" cy="1088"/>
            </a:xfrm>
          </p:grpSpPr>
          <p:sp>
            <p:nvSpPr>
              <p:cNvPr id="4110" name="AutoShape 44"/>
              <p:cNvSpPr>
                <a:spLocks noChangeArrowheads="1"/>
              </p:cNvSpPr>
              <p:nvPr/>
            </p:nvSpPr>
            <p:spPr bwMode="auto">
              <a:xfrm>
                <a:off x="2812" y="3680"/>
                <a:ext cx="1225" cy="1088"/>
              </a:xfrm>
              <a:prstGeom prst="roundRect">
                <a:avLst>
                  <a:gd name="adj" fmla="val 5528"/>
                </a:avLst>
              </a:prstGeom>
              <a:solidFill>
                <a:schemeClr val="tx1">
                  <a:alpha val="10196"/>
                </a:schemeClr>
              </a:solidFill>
              <a:ln w="19050" cap="rnd" algn="ctr">
                <a:solidFill>
                  <a:srgbClr val="9E9E9E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111" name="Text Box 45"/>
              <p:cNvSpPr txBox="1">
                <a:spLocks noChangeArrowheads="1"/>
              </p:cNvSpPr>
              <p:nvPr/>
            </p:nvSpPr>
            <p:spPr bwMode="auto">
              <a:xfrm>
                <a:off x="2858" y="3725"/>
                <a:ext cx="1156" cy="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r>
                  <a:rPr lang="en-US" altLang="ko-KR" sz="1400">
                    <a:solidFill>
                      <a:srgbClr val="004BFF"/>
                    </a:solidFill>
                    <a:latin typeface="Arial Black" panose="020B0A04020102020204" pitchFamily="34" charset="0"/>
                  </a:rPr>
                  <a:t>More choices</a:t>
                </a:r>
              </a:p>
              <a:p>
                <a:pPr eaLnBrk="1" hangingPunct="1"/>
                <a:r>
                  <a:rPr lang="en-US" altLang="ko-KR" sz="1400">
                    <a:solidFill>
                      <a:srgbClr val="004BFF"/>
                    </a:solidFill>
                    <a:latin typeface="Arial Black" panose="020B0A04020102020204" pitchFamily="34" charset="0"/>
                  </a:rPr>
                  <a:t>&amp; visual trends</a:t>
                </a:r>
              </a:p>
              <a:p>
                <a:pPr eaLnBrk="1" hangingPunct="1"/>
                <a:r>
                  <a:rPr lang="en-US" altLang="en-US" sz="1000">
                    <a:solidFill>
                      <a:srgbClr val="9E9E9E"/>
                    </a:solidFill>
                    <a:latin typeface="Arial" panose="020B0604020202020204" pitchFamily="34" charset="0"/>
                  </a:rPr>
                  <a:t>It’s about giving you the variety you need to meet the design on your mind. </a:t>
                </a:r>
              </a:p>
              <a:p>
                <a:pPr eaLnBrk="1" hangingPunct="1"/>
                <a:r>
                  <a:rPr lang="en-US" altLang="en-US" sz="1000">
                    <a:solidFill>
                      <a:srgbClr val="9E9E9E"/>
                    </a:solidFill>
                    <a:latin typeface="Arial" panose="020B0604020202020204" pitchFamily="34" charset="0"/>
                  </a:rPr>
                  <a:t>We create powerpoint templates based on new visual trends that’s fresh, relevant and always on the cutting edge.</a:t>
                </a:r>
                <a:endPara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106" name="Text Box 46"/>
            <p:cNvSpPr txBox="1">
              <a:spLocks noChangeArrowheads="1"/>
            </p:cNvSpPr>
            <p:nvPr/>
          </p:nvSpPr>
          <p:spPr bwMode="auto">
            <a:xfrm>
              <a:off x="635" y="2387"/>
              <a:ext cx="5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000">
                  <a:solidFill>
                    <a:srgbClr val="969696"/>
                  </a:solidFill>
                  <a:latin typeface="Arial Black" panose="020B0A04020102020204" pitchFamily="34" charset="0"/>
                </a:rPr>
                <a:t>Design</a:t>
              </a:r>
              <a:endParaRPr lang="en-US" altLang="ko-KR" sz="1000">
                <a:solidFill>
                  <a:srgbClr val="969696"/>
                </a:solidFill>
                <a:latin typeface="Arial Black" panose="020B0A04020102020204" pitchFamily="34" charset="0"/>
              </a:endParaRPr>
            </a:p>
            <a:p>
              <a:pPr algn="ctr" eaLnBrk="1" hangingPunct="1"/>
              <a:r>
                <a:rPr lang="en-US" altLang="en-US" sz="1000">
                  <a:solidFill>
                    <a:srgbClr val="969696"/>
                  </a:solidFill>
                  <a:latin typeface="Arial Black" panose="020B0A04020102020204" pitchFamily="34" charset="0"/>
                </a:rPr>
                <a:t>Inspiration</a:t>
              </a:r>
              <a:endParaRPr lang="en-US" altLang="ko-KR" sz="1000">
                <a:solidFill>
                  <a:srgbClr val="969696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4107" name="Text Box 47"/>
            <p:cNvSpPr txBox="1">
              <a:spLocks noChangeArrowheads="1"/>
            </p:cNvSpPr>
            <p:nvPr/>
          </p:nvSpPr>
          <p:spPr bwMode="auto">
            <a:xfrm>
              <a:off x="2808" y="2750"/>
              <a:ext cx="5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rgbClr val="969696"/>
                  </a:solidFill>
                  <a:latin typeface="Arial Black" panose="020B0A04020102020204" pitchFamily="34" charset="0"/>
                </a:rPr>
                <a:t>Clarity &amp;</a:t>
              </a:r>
            </a:p>
            <a:p>
              <a:pPr algn="ctr" eaLnBrk="1" hangingPunct="1"/>
              <a:r>
                <a:rPr lang="en-US" altLang="ko-KR" sz="1000">
                  <a:solidFill>
                    <a:srgbClr val="969696"/>
                  </a:solidFill>
                  <a:latin typeface="Arial Black" panose="020B0A04020102020204" pitchFamily="34" charset="0"/>
                </a:rPr>
                <a:t>Impact</a:t>
              </a:r>
            </a:p>
          </p:txBody>
        </p:sp>
        <p:sp>
          <p:nvSpPr>
            <p:cNvPr id="4108" name="Text Box 48"/>
            <p:cNvSpPr txBox="1">
              <a:spLocks noChangeArrowheads="1"/>
            </p:cNvSpPr>
            <p:nvPr/>
          </p:nvSpPr>
          <p:spPr bwMode="auto">
            <a:xfrm>
              <a:off x="3356" y="2817"/>
              <a:ext cx="5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rgbClr val="969696"/>
                  </a:solidFill>
                  <a:latin typeface="Arial Black" panose="020B0A04020102020204" pitchFamily="34" charset="0"/>
                </a:rPr>
                <a:t>Premium</a:t>
              </a:r>
            </a:p>
            <a:p>
              <a:pPr algn="ctr" eaLnBrk="1" hangingPunct="1"/>
              <a:r>
                <a:rPr lang="en-US" altLang="ko-KR" sz="1000">
                  <a:solidFill>
                    <a:srgbClr val="969696"/>
                  </a:solidFill>
                  <a:latin typeface="Arial Black" panose="020B0A04020102020204" pitchFamily="34" charset="0"/>
                </a:rPr>
                <a:t>Design</a:t>
              </a:r>
            </a:p>
          </p:txBody>
        </p:sp>
        <p:sp>
          <p:nvSpPr>
            <p:cNvPr id="4109" name="Text Box 49"/>
            <p:cNvSpPr txBox="1">
              <a:spLocks noChangeArrowheads="1"/>
            </p:cNvSpPr>
            <p:nvPr/>
          </p:nvSpPr>
          <p:spPr bwMode="auto">
            <a:xfrm>
              <a:off x="3288" y="890"/>
              <a:ext cx="2314" cy="1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r" eaLnBrk="1" hangingPunct="1"/>
              <a:r>
                <a:rPr lang="en-US" altLang="ko-KR" sz="1400">
                  <a:solidFill>
                    <a:srgbClr val="9E9E9E"/>
                  </a:solidFill>
                  <a:latin typeface="Arial Black" panose="020B0A04020102020204" pitchFamily="34" charset="0"/>
                </a:rPr>
                <a:t>A wide range of subjects</a:t>
              </a:r>
            </a:p>
            <a:p>
              <a:pPr algn="r"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PresenterTemplates provides the themes that surrounds you every day. We cover a wide range of subjects including business, IT, lifestyle, nature, travel, technology, school, culture and much more   for you to choose from and about 200 are added  every month</a:t>
              </a:r>
              <a:endParaRPr lang="en-US" altLang="ko-KR" sz="1000">
                <a:solidFill>
                  <a:srgbClr val="9E9E9E"/>
                </a:solidFill>
                <a:latin typeface="Arial" panose="020B0604020202020204" pitchFamily="34" charset="0"/>
              </a:endParaRPr>
            </a:p>
            <a:p>
              <a:pPr algn="r" eaLnBrk="1" hangingPunct="1"/>
              <a:endParaRPr lang="en-US" altLang="ko-KR" sz="1000">
                <a:solidFill>
                  <a:srgbClr val="9E9E9E"/>
                </a:solidFill>
                <a:latin typeface="Arial" panose="020B0604020202020204" pitchFamily="34" charset="0"/>
              </a:endParaRPr>
            </a:p>
            <a:p>
              <a:pPr algn="r" eaLnBrk="1" hangingPunct="1"/>
              <a:r>
                <a:rPr lang="en-US" altLang="ko-KR" sz="1400">
                  <a:solidFill>
                    <a:srgbClr val="9E9E9E"/>
                  </a:solidFill>
                  <a:latin typeface="Arial Black" panose="020B0A04020102020204" pitchFamily="34" charset="0"/>
                </a:rPr>
                <a:t>Easy Search</a:t>
              </a:r>
            </a:p>
            <a:p>
              <a:pPr algn="r"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Our easy to use and functional search</a:t>
              </a:r>
            </a:p>
            <a:p>
              <a:pPr algn="r"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engine helps you locate the right</a:t>
              </a:r>
            </a:p>
            <a:p>
              <a:pPr algn="r"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templates quickly saving you time</a:t>
              </a:r>
            </a:p>
          </p:txBody>
        </p:sp>
      </p:grpSp>
      <p:sp>
        <p:nvSpPr>
          <p:cNvPr id="4101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61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163</Words>
  <Application>Microsoft Office PowerPoint</Application>
  <PresentationFormat>全屏显示(4:3)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Gulim</vt:lpstr>
      <vt:lpstr>Gulim</vt:lpstr>
      <vt:lpstr>Arial Black</vt:lpstr>
      <vt:lpstr>Impact</vt:lpstr>
      <vt:lpstr>Times New Roman</vt:lpstr>
      <vt:lpstr>Arial</vt:lpstr>
      <vt:lpstr>디자인 사용자 지정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