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11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81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78"/>
          <p:cNvGrpSpPr>
            <a:grpSpLocks/>
          </p:cNvGrpSpPr>
          <p:nvPr/>
        </p:nvGrpSpPr>
        <p:grpSpPr bwMode="auto">
          <a:xfrm>
            <a:off x="2651125" y="1800225"/>
            <a:ext cx="3829050" cy="3829050"/>
            <a:chOff x="2706" y="762"/>
            <a:chExt cx="1232" cy="1232"/>
          </a:xfrm>
        </p:grpSpPr>
        <p:sp>
          <p:nvSpPr>
            <p:cNvPr id="4115" name="Freeform 79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Freeform 80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chemeClr val="tx1">
                <a:alpha val="1490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Freeform 81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chemeClr val="tx1">
                <a:alpha val="1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82"/>
            <p:cNvSpPr>
              <a:spLocks noEditPoints="1"/>
            </p:cNvSpPr>
            <p:nvPr/>
          </p:nvSpPr>
          <p:spPr bwMode="auto">
            <a:xfrm>
              <a:off x="2706" y="762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16 w 1232"/>
                <a:gd name="T13" fmla="*/ 1232 h 1232"/>
                <a:gd name="T14" fmla="*/ 770 w 1232"/>
                <a:gd name="T15" fmla="*/ 1212 h 1232"/>
                <a:gd name="T16" fmla="*/ 910 w 1232"/>
                <a:gd name="T17" fmla="*/ 1158 h 1232"/>
                <a:gd name="T18" fmla="*/ 1030 w 1232"/>
                <a:gd name="T19" fmla="*/ 1072 h 1232"/>
                <a:gd name="T20" fmla="*/ 1126 w 1232"/>
                <a:gd name="T21" fmla="*/ 960 h 1232"/>
                <a:gd name="T22" fmla="*/ 1194 w 1232"/>
                <a:gd name="T23" fmla="*/ 828 h 1232"/>
                <a:gd name="T24" fmla="*/ 1228 w 1232"/>
                <a:gd name="T25" fmla="*/ 678 h 1232"/>
                <a:gd name="T26" fmla="*/ 1228 w 1232"/>
                <a:gd name="T27" fmla="*/ 554 h 1232"/>
                <a:gd name="T28" fmla="*/ 1194 w 1232"/>
                <a:gd name="T29" fmla="*/ 404 h 1232"/>
                <a:gd name="T30" fmla="*/ 1126 w 1232"/>
                <a:gd name="T31" fmla="*/ 272 h 1232"/>
                <a:gd name="T32" fmla="*/ 1030 w 1232"/>
                <a:gd name="T33" fmla="*/ 160 h 1232"/>
                <a:gd name="T34" fmla="*/ 910 w 1232"/>
                <a:gd name="T35" fmla="*/ 74 h 1232"/>
                <a:gd name="T36" fmla="*/ 770 w 1232"/>
                <a:gd name="T37" fmla="*/ 20 h 1232"/>
                <a:gd name="T38" fmla="*/ 616 w 1232"/>
                <a:gd name="T39" fmla="*/ 0 h 1232"/>
                <a:gd name="T40" fmla="*/ 492 w 1232"/>
                <a:gd name="T41" fmla="*/ 12 h 1232"/>
                <a:gd name="T42" fmla="*/ 350 w 1232"/>
                <a:gd name="T43" fmla="*/ 60 h 1232"/>
                <a:gd name="T44" fmla="*/ 224 w 1232"/>
                <a:gd name="T45" fmla="*/ 140 h 1232"/>
                <a:gd name="T46" fmla="*/ 122 w 1232"/>
                <a:gd name="T47" fmla="*/ 248 h 1232"/>
                <a:gd name="T48" fmla="*/ 48 w 1232"/>
                <a:gd name="T49" fmla="*/ 376 h 1232"/>
                <a:gd name="T50" fmla="*/ 8 w 1232"/>
                <a:gd name="T51" fmla="*/ 522 h 1232"/>
                <a:gd name="T52" fmla="*/ 80 w 1232"/>
                <a:gd name="T53" fmla="*/ 616 h 1232"/>
                <a:gd name="T54" fmla="*/ 90 w 1232"/>
                <a:gd name="T55" fmla="*/ 508 h 1232"/>
                <a:gd name="T56" fmla="*/ 132 w 1232"/>
                <a:gd name="T57" fmla="*/ 384 h 1232"/>
                <a:gd name="T58" fmla="*/ 202 w 1232"/>
                <a:gd name="T59" fmla="*/ 276 h 1232"/>
                <a:gd name="T60" fmla="*/ 296 w 1232"/>
                <a:gd name="T61" fmla="*/ 186 h 1232"/>
                <a:gd name="T62" fmla="*/ 408 w 1232"/>
                <a:gd name="T63" fmla="*/ 122 h 1232"/>
                <a:gd name="T64" fmla="*/ 534 w 1232"/>
                <a:gd name="T65" fmla="*/ 86 h 1232"/>
                <a:gd name="T66" fmla="*/ 644 w 1232"/>
                <a:gd name="T67" fmla="*/ 80 h 1232"/>
                <a:gd name="T68" fmla="*/ 776 w 1232"/>
                <a:gd name="T69" fmla="*/ 104 h 1232"/>
                <a:gd name="T70" fmla="*/ 894 w 1232"/>
                <a:gd name="T71" fmla="*/ 158 h 1232"/>
                <a:gd name="T72" fmla="*/ 994 w 1232"/>
                <a:gd name="T73" fmla="*/ 238 h 1232"/>
                <a:gd name="T74" fmla="*/ 1074 w 1232"/>
                <a:gd name="T75" fmla="*/ 338 h 1232"/>
                <a:gd name="T76" fmla="*/ 1128 w 1232"/>
                <a:gd name="T77" fmla="*/ 456 h 1232"/>
                <a:gd name="T78" fmla="*/ 1152 w 1232"/>
                <a:gd name="T79" fmla="*/ 588 h 1232"/>
                <a:gd name="T80" fmla="*/ 1146 w 1232"/>
                <a:gd name="T81" fmla="*/ 698 h 1232"/>
                <a:gd name="T82" fmla="*/ 1110 w 1232"/>
                <a:gd name="T83" fmla="*/ 824 h 1232"/>
                <a:gd name="T84" fmla="*/ 1046 w 1232"/>
                <a:gd name="T85" fmla="*/ 936 h 1232"/>
                <a:gd name="T86" fmla="*/ 956 w 1232"/>
                <a:gd name="T87" fmla="*/ 1030 h 1232"/>
                <a:gd name="T88" fmla="*/ 848 w 1232"/>
                <a:gd name="T89" fmla="*/ 1100 h 1232"/>
                <a:gd name="T90" fmla="*/ 724 w 1232"/>
                <a:gd name="T91" fmla="*/ 1142 h 1232"/>
                <a:gd name="T92" fmla="*/ 616 w 1232"/>
                <a:gd name="T93" fmla="*/ 1152 h 1232"/>
                <a:gd name="T94" fmla="*/ 482 w 1232"/>
                <a:gd name="T95" fmla="*/ 1136 h 1232"/>
                <a:gd name="T96" fmla="*/ 360 w 1232"/>
                <a:gd name="T97" fmla="*/ 1088 h 1232"/>
                <a:gd name="T98" fmla="*/ 256 w 1232"/>
                <a:gd name="T99" fmla="*/ 1012 h 1232"/>
                <a:gd name="T100" fmla="*/ 172 w 1232"/>
                <a:gd name="T101" fmla="*/ 916 h 1232"/>
                <a:gd name="T102" fmla="*/ 112 w 1232"/>
                <a:gd name="T103" fmla="*/ 800 h 1232"/>
                <a:gd name="T104" fmla="*/ 82 w 1232"/>
                <a:gd name="T105" fmla="*/ 670 h 12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32"/>
                <a:gd name="T160" fmla="*/ 0 h 1232"/>
                <a:gd name="T161" fmla="*/ 1232 w 1232"/>
                <a:gd name="T162" fmla="*/ 1232 h 12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chemeClr val="tx1">
                <a:alpha val="509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99" name="Rectangle 83"/>
          <p:cNvSpPr>
            <a:spLocks noChangeArrowheads="1"/>
          </p:cNvSpPr>
          <p:nvPr/>
        </p:nvSpPr>
        <p:spPr bwMode="auto">
          <a:xfrm>
            <a:off x="-144463" y="3325813"/>
            <a:ext cx="9432926" cy="790575"/>
          </a:xfrm>
          <a:prstGeom prst="rect">
            <a:avLst/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1" name="Text Box 85"/>
          <p:cNvSpPr txBox="1">
            <a:spLocks noChangeArrowheads="1"/>
          </p:cNvSpPr>
          <p:nvPr/>
        </p:nvSpPr>
        <p:spPr bwMode="auto">
          <a:xfrm>
            <a:off x="73025" y="552450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2" name="Group 86"/>
          <p:cNvGrpSpPr>
            <a:grpSpLocks/>
          </p:cNvGrpSpPr>
          <p:nvPr/>
        </p:nvGrpSpPr>
        <p:grpSpPr bwMode="auto">
          <a:xfrm rot="-900000">
            <a:off x="1258888" y="3468688"/>
            <a:ext cx="6626225" cy="504825"/>
            <a:chOff x="793" y="2069"/>
            <a:chExt cx="4174" cy="318"/>
          </a:xfrm>
        </p:grpSpPr>
        <p:sp>
          <p:nvSpPr>
            <p:cNvPr id="4112" name="AutoShape 87"/>
            <p:cNvSpPr>
              <a:spLocks noChangeArrowheads="1"/>
            </p:cNvSpPr>
            <p:nvPr/>
          </p:nvSpPr>
          <p:spPr bwMode="auto">
            <a:xfrm>
              <a:off x="793" y="2069"/>
              <a:ext cx="4174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2824" name="AutoShape 88"/>
            <p:cNvSpPr>
              <a:spLocks noChangeArrowheads="1"/>
            </p:cNvSpPr>
            <p:nvPr/>
          </p:nvSpPr>
          <p:spPr bwMode="auto">
            <a:xfrm>
              <a:off x="816" y="2092"/>
              <a:ext cx="4128" cy="136"/>
            </a:xfrm>
            <a:prstGeom prst="roundRect">
              <a:avLst>
                <a:gd name="adj" fmla="val 25981"/>
              </a:avLst>
            </a:prstGeom>
            <a:gradFill rotWithShape="1"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14" name="Text Box 89"/>
            <p:cNvSpPr txBox="1">
              <a:spLocks noChangeArrowheads="1"/>
            </p:cNvSpPr>
            <p:nvPr/>
          </p:nvSpPr>
          <p:spPr bwMode="auto">
            <a:xfrm>
              <a:off x="1154" y="2158"/>
              <a:ext cx="34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Subscription offers you all designs you'll ever need to make your PowerPoint</a:t>
              </a:r>
            </a:p>
          </p:txBody>
        </p:sp>
      </p:grpSp>
      <p:sp>
        <p:nvSpPr>
          <p:cNvPr id="4103" name="AutoShape 90"/>
          <p:cNvSpPr>
            <a:spLocks noChangeArrowheads="1"/>
          </p:cNvSpPr>
          <p:nvPr/>
        </p:nvSpPr>
        <p:spPr bwMode="auto">
          <a:xfrm>
            <a:off x="1150938" y="1128713"/>
            <a:ext cx="1182687" cy="2771775"/>
          </a:xfrm>
          <a:prstGeom prst="downArrow">
            <a:avLst>
              <a:gd name="adj1" fmla="val 50065"/>
              <a:gd name="adj2" fmla="val 48858"/>
            </a:avLst>
          </a:prstGeom>
          <a:gradFill rotWithShape="1"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4" name="AutoShape 91"/>
          <p:cNvSpPr>
            <a:spLocks noChangeArrowheads="1"/>
          </p:cNvSpPr>
          <p:nvPr/>
        </p:nvSpPr>
        <p:spPr bwMode="auto">
          <a:xfrm rot="10800000">
            <a:off x="6732588" y="3540125"/>
            <a:ext cx="1182687" cy="2808288"/>
          </a:xfrm>
          <a:prstGeom prst="downArrow">
            <a:avLst>
              <a:gd name="adj1" fmla="val 50065"/>
              <a:gd name="adj2" fmla="val 49502"/>
            </a:avLst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5" name="AutoShape 92"/>
          <p:cNvSpPr>
            <a:spLocks noChangeArrowheads="1"/>
          </p:cNvSpPr>
          <p:nvPr/>
        </p:nvSpPr>
        <p:spPr bwMode="auto">
          <a:xfrm rot="-10589789">
            <a:off x="682625" y="3792538"/>
            <a:ext cx="936625" cy="936625"/>
          </a:xfrm>
          <a:custGeom>
            <a:avLst/>
            <a:gdLst>
              <a:gd name="T0" fmla="*/ 31837010 w 21600"/>
              <a:gd name="T1" fmla="*/ 3589485 h 21600"/>
              <a:gd name="T2" fmla="*/ 14895633 w 21600"/>
              <a:gd name="T3" fmla="*/ 6069547 h 21600"/>
              <a:gd name="T4" fmla="*/ 26072042 w 21600"/>
              <a:gd name="T5" fmla="*/ 11947347 h 21600"/>
              <a:gd name="T6" fmla="*/ 45690958 w 21600"/>
              <a:gd name="T7" fmla="*/ 20307112 h 21600"/>
              <a:gd name="T8" fmla="*/ 35537415 w 21600"/>
              <a:gd name="T9" fmla="*/ 30460649 h 21600"/>
              <a:gd name="T10" fmla="*/ 25383883 w 21600"/>
              <a:gd name="T11" fmla="*/ 2030711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144" y="5399"/>
                  <a:pt x="9494" y="5519"/>
                  <a:pt x="8881" y="5752"/>
                </a:cubicBezTo>
                <a:lnTo>
                  <a:pt x="6963" y="704"/>
                </a:lnTo>
                <a:cubicBezTo>
                  <a:pt x="8189" y="238"/>
                  <a:pt x="948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6" name="AutoShape 93"/>
          <p:cNvSpPr>
            <a:spLocks noChangeArrowheads="1"/>
          </p:cNvSpPr>
          <p:nvPr/>
        </p:nvSpPr>
        <p:spPr bwMode="auto">
          <a:xfrm rot="281345">
            <a:off x="7524750" y="2711450"/>
            <a:ext cx="936625" cy="936625"/>
          </a:xfrm>
          <a:custGeom>
            <a:avLst/>
            <a:gdLst>
              <a:gd name="T0" fmla="*/ 31837010 w 21600"/>
              <a:gd name="T1" fmla="*/ 3589485 h 21600"/>
              <a:gd name="T2" fmla="*/ 14895633 w 21600"/>
              <a:gd name="T3" fmla="*/ 6069547 h 21600"/>
              <a:gd name="T4" fmla="*/ 26072042 w 21600"/>
              <a:gd name="T5" fmla="*/ 11947347 h 21600"/>
              <a:gd name="T6" fmla="*/ 45690958 w 21600"/>
              <a:gd name="T7" fmla="*/ 20307112 h 21600"/>
              <a:gd name="T8" fmla="*/ 35537415 w 21600"/>
              <a:gd name="T9" fmla="*/ 30460649 h 21600"/>
              <a:gd name="T10" fmla="*/ 25383883 w 21600"/>
              <a:gd name="T11" fmla="*/ 2030711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144" y="5399"/>
                  <a:pt x="9494" y="5519"/>
                  <a:pt x="8881" y="5752"/>
                </a:cubicBezTo>
                <a:lnTo>
                  <a:pt x="6963" y="704"/>
                </a:lnTo>
                <a:cubicBezTo>
                  <a:pt x="8189" y="238"/>
                  <a:pt x="948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7" name="Text Box 94"/>
          <p:cNvSpPr txBox="1">
            <a:spLocks noChangeArrowheads="1"/>
          </p:cNvSpPr>
          <p:nvPr/>
        </p:nvSpPr>
        <p:spPr bwMode="auto">
          <a:xfrm rot="-5400000">
            <a:off x="620712" y="2163763"/>
            <a:ext cx="223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Design Inspiration</a:t>
            </a:r>
          </a:p>
        </p:txBody>
      </p:sp>
      <p:sp>
        <p:nvSpPr>
          <p:cNvPr id="4108" name="Text Box 95"/>
          <p:cNvSpPr txBox="1">
            <a:spLocks noChangeArrowheads="1"/>
          </p:cNvSpPr>
          <p:nvPr/>
        </p:nvSpPr>
        <p:spPr bwMode="auto">
          <a:xfrm rot="5400000">
            <a:off x="6200775" y="4972051"/>
            <a:ext cx="223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Stylish Design</a:t>
            </a:r>
          </a:p>
        </p:txBody>
      </p:sp>
      <p:sp>
        <p:nvSpPr>
          <p:cNvPr id="4109" name="Text Box 96"/>
          <p:cNvSpPr txBox="1">
            <a:spLocks noChangeArrowheads="1"/>
          </p:cNvSpPr>
          <p:nvPr/>
        </p:nvSpPr>
        <p:spPr bwMode="auto">
          <a:xfrm>
            <a:off x="1727200" y="5087938"/>
            <a:ext cx="5184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algn="r"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sp>
        <p:nvSpPr>
          <p:cNvPr id="4110" name="Text Box 97"/>
          <p:cNvSpPr txBox="1">
            <a:spLocks noChangeArrowheads="1"/>
          </p:cNvSpPr>
          <p:nvPr/>
        </p:nvSpPr>
        <p:spPr bwMode="auto">
          <a:xfrm>
            <a:off x="2159000" y="1527175"/>
            <a:ext cx="37449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Diversity of Culture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Experience the diversity of arts and culture - predesigned PowerPoint Design Templates &amp; Diagrams and Layout Slides.</a:t>
            </a:r>
          </a:p>
        </p:txBody>
      </p:sp>
      <p:sp>
        <p:nvSpPr>
          <p:cNvPr id="411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41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90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