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30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89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5472113" y="1808163"/>
            <a:ext cx="1431925" cy="2881312"/>
          </a:xfrm>
          <a:prstGeom prst="downArrow">
            <a:avLst>
              <a:gd name="adj1" fmla="val 50000"/>
              <a:gd name="adj2" fmla="val 50305"/>
            </a:avLst>
          </a:prstGeom>
          <a:gradFill rotWithShape="1">
            <a:gsLst>
              <a:gs pos="0">
                <a:srgbClr val="2F2411">
                  <a:alpha val="0"/>
                </a:srgbClr>
              </a:gs>
              <a:gs pos="100000">
                <a:srgbClr val="654E25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192838" y="0"/>
            <a:ext cx="2951162" cy="68580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3500" y="576263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endParaRPr lang="en-US" altLang="ko-KR" sz="1000" dirty="0">
              <a:solidFill>
                <a:srgbClr val="654E25"/>
              </a:solidFill>
              <a:latin typeface="Arial" panose="020B0604020202020204" pitchFamily="34" charset="0"/>
            </a:endParaRPr>
          </a:p>
          <a:p>
            <a:pPr algn="l" eaLnBrk="1" hangingPunct="1"/>
            <a:endParaRPr lang="en-US" altLang="ko-KR" sz="1000" dirty="0">
              <a:solidFill>
                <a:srgbClr val="654E25"/>
              </a:solidFill>
              <a:latin typeface="Arial" panose="020B0604020202020204" pitchFamily="34" charset="0"/>
            </a:endParaRPr>
          </a:p>
        </p:txBody>
      </p: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6875463" y="6489700"/>
            <a:ext cx="2127250" cy="217488"/>
            <a:chOff x="4331" y="4088"/>
            <a:chExt cx="1340" cy="137"/>
          </a:xfrm>
        </p:grpSpPr>
        <p:sp>
          <p:nvSpPr>
            <p:cNvPr id="2071" name="WordArt 7"/>
            <p:cNvSpPr>
              <a:spLocks noChangeArrowheads="1" noChangeShapeType="1" noTextEdit="1"/>
            </p:cNvSpPr>
            <p:nvPr/>
          </p:nvSpPr>
          <p:spPr bwMode="auto">
            <a:xfrm>
              <a:off x="5284" y="4088"/>
              <a:ext cx="387" cy="13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1400" kern="10" spc="-70">
                  <a:solidFill>
                    <a:srgbClr val="654E25"/>
                  </a:solidFill>
                  <a:latin typeface="Impact" panose="020B0806030902050204" pitchFamily="34" charset="0"/>
                </a:rPr>
                <a:t>LOGO</a:t>
              </a:r>
              <a:endParaRPr lang="zh-CN" altLang="en-US" sz="1400" kern="10" spc="-70">
                <a:solidFill>
                  <a:srgbClr val="654E25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072" name="WordArt 8"/>
            <p:cNvSpPr>
              <a:spLocks noChangeArrowheads="1" noChangeShapeType="1" noTextEdit="1"/>
            </p:cNvSpPr>
            <p:nvPr/>
          </p:nvSpPr>
          <p:spPr bwMode="auto">
            <a:xfrm>
              <a:off x="4331" y="4178"/>
              <a:ext cx="908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l"/>
              <a:r>
                <a:rPr lang="en-US" altLang="zh-CN" sz="800" b="1" kern="10" spc="-40">
                  <a:solidFill>
                    <a:srgbClr val="654E2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 spc="-40">
                <a:solidFill>
                  <a:srgbClr val="654E2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1065" name="AutoShape 9"/>
          <p:cNvSpPr>
            <a:spLocks noChangeArrowheads="1"/>
          </p:cNvSpPr>
          <p:nvPr/>
        </p:nvSpPr>
        <p:spPr bwMode="auto">
          <a:xfrm>
            <a:off x="1223963" y="5697538"/>
            <a:ext cx="6335712" cy="765175"/>
          </a:xfrm>
          <a:prstGeom prst="roundRect">
            <a:avLst>
              <a:gd name="adj" fmla="val 14014"/>
            </a:avLst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2056" name="Group 10"/>
          <p:cNvGrpSpPr>
            <a:grpSpLocks/>
          </p:cNvGrpSpPr>
          <p:nvPr/>
        </p:nvGrpSpPr>
        <p:grpSpPr bwMode="auto">
          <a:xfrm>
            <a:off x="1223963" y="4832350"/>
            <a:ext cx="6337300" cy="865188"/>
            <a:chOff x="884" y="3067"/>
            <a:chExt cx="3992" cy="545"/>
          </a:xfrm>
        </p:grpSpPr>
        <p:sp>
          <p:nvSpPr>
            <p:cNvPr id="301067" name="AutoShape 11"/>
            <p:cNvSpPr>
              <a:spLocks noChangeArrowheads="1"/>
            </p:cNvSpPr>
            <p:nvPr/>
          </p:nvSpPr>
          <p:spPr bwMode="auto">
            <a:xfrm>
              <a:off x="884" y="3067"/>
              <a:ext cx="3992" cy="545"/>
            </a:xfrm>
            <a:prstGeom prst="roundRect">
              <a:avLst>
                <a:gd name="adj" fmla="val 15778"/>
              </a:avLst>
            </a:prstGeom>
            <a:gradFill rotWithShape="1">
              <a:gsLst>
                <a:gs pos="0">
                  <a:srgbClr val="FFC800"/>
                </a:gs>
                <a:gs pos="100000">
                  <a:srgbClr val="FF640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70" name="AutoShape 12"/>
            <p:cNvSpPr>
              <a:spLocks noChangeArrowheads="1"/>
            </p:cNvSpPr>
            <p:nvPr/>
          </p:nvSpPr>
          <p:spPr bwMode="auto">
            <a:xfrm>
              <a:off x="907" y="3090"/>
              <a:ext cx="3944" cy="249"/>
            </a:xfrm>
            <a:prstGeom prst="roundRect">
              <a:avLst>
                <a:gd name="adj" fmla="val 22088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767676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301069" name="AutoShape 13"/>
          <p:cNvSpPr>
            <a:spLocks noChangeArrowheads="1"/>
          </p:cNvSpPr>
          <p:nvPr/>
        </p:nvSpPr>
        <p:spPr bwMode="auto">
          <a:xfrm>
            <a:off x="1223963" y="3824288"/>
            <a:ext cx="4068762" cy="865187"/>
          </a:xfrm>
          <a:prstGeom prst="roundRect">
            <a:avLst>
              <a:gd name="adj" fmla="val 15778"/>
            </a:avLst>
          </a:pr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tint val="39216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58" name="AutoShape 14"/>
          <p:cNvSpPr>
            <a:spLocks noChangeArrowheads="1"/>
          </p:cNvSpPr>
          <p:nvPr/>
        </p:nvSpPr>
        <p:spPr bwMode="auto">
          <a:xfrm>
            <a:off x="1260475" y="3860800"/>
            <a:ext cx="3995738" cy="395288"/>
          </a:xfrm>
          <a:prstGeom prst="roundRect">
            <a:avLst>
              <a:gd name="adj" fmla="val 22088"/>
            </a:avLst>
          </a:prstGeom>
          <a:gradFill rotWithShape="1">
            <a:gsLst>
              <a:gs pos="0">
                <a:srgbClr val="FFFFFF"/>
              </a:gs>
              <a:gs pos="100000">
                <a:srgbClr val="767676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1071" name="AutoShape 15"/>
          <p:cNvSpPr>
            <a:spLocks noChangeArrowheads="1"/>
          </p:cNvSpPr>
          <p:nvPr/>
        </p:nvSpPr>
        <p:spPr bwMode="auto">
          <a:xfrm>
            <a:off x="1223963" y="2816225"/>
            <a:ext cx="4068762" cy="865188"/>
          </a:xfrm>
          <a:prstGeom prst="roundRect">
            <a:avLst>
              <a:gd name="adj" fmla="val 15778"/>
            </a:avLst>
          </a:pr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tint val="39216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60" name="AutoShape 16"/>
          <p:cNvSpPr>
            <a:spLocks noChangeArrowheads="1"/>
          </p:cNvSpPr>
          <p:nvPr/>
        </p:nvSpPr>
        <p:spPr bwMode="auto">
          <a:xfrm>
            <a:off x="1260475" y="2852738"/>
            <a:ext cx="3995738" cy="395287"/>
          </a:xfrm>
          <a:prstGeom prst="roundRect">
            <a:avLst>
              <a:gd name="adj" fmla="val 22088"/>
            </a:avLst>
          </a:prstGeom>
          <a:gradFill rotWithShape="1">
            <a:gsLst>
              <a:gs pos="0">
                <a:srgbClr val="FFFFFF"/>
              </a:gs>
              <a:gs pos="100000">
                <a:srgbClr val="767676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1073" name="AutoShape 17"/>
          <p:cNvSpPr>
            <a:spLocks noChangeArrowheads="1"/>
          </p:cNvSpPr>
          <p:nvPr/>
        </p:nvSpPr>
        <p:spPr bwMode="auto">
          <a:xfrm>
            <a:off x="1223963" y="1808163"/>
            <a:ext cx="4068762" cy="865187"/>
          </a:xfrm>
          <a:prstGeom prst="roundRect">
            <a:avLst>
              <a:gd name="adj" fmla="val 15778"/>
            </a:avLst>
          </a:pr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tint val="39216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62" name="AutoShape 18"/>
          <p:cNvSpPr>
            <a:spLocks noChangeArrowheads="1"/>
          </p:cNvSpPr>
          <p:nvPr/>
        </p:nvSpPr>
        <p:spPr bwMode="auto">
          <a:xfrm>
            <a:off x="1260475" y="1844675"/>
            <a:ext cx="3995738" cy="395288"/>
          </a:xfrm>
          <a:prstGeom prst="roundRect">
            <a:avLst>
              <a:gd name="adj" fmla="val 22088"/>
            </a:avLst>
          </a:prstGeom>
          <a:gradFill rotWithShape="1">
            <a:gsLst>
              <a:gs pos="0">
                <a:srgbClr val="FFFFFF"/>
              </a:gs>
              <a:gs pos="100000">
                <a:srgbClr val="767676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63" name="Text Box 19"/>
          <p:cNvSpPr txBox="1">
            <a:spLocks noChangeArrowheads="1"/>
          </p:cNvSpPr>
          <p:nvPr/>
        </p:nvSpPr>
        <p:spPr bwMode="auto">
          <a:xfrm>
            <a:off x="1333500" y="1911350"/>
            <a:ext cx="388620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 sz="1400">
                <a:solidFill>
                  <a:srgbClr val="654E25"/>
                </a:solidFill>
                <a:latin typeface="Arial Black" panose="020B0A04020102020204" pitchFamily="34" charset="0"/>
              </a:rPr>
              <a:t>Inspiration for your fine performance</a:t>
            </a:r>
          </a:p>
          <a:p>
            <a:pPr algn="l" eaLnBrk="1" hangingPunct="1"/>
            <a:r>
              <a:rPr lang="en-US" altLang="ko-KR" sz="1200">
                <a:solidFill>
                  <a:srgbClr val="654E25"/>
                </a:solidFill>
                <a:latin typeface="Arial" panose="020B0604020202020204" pitchFamily="34" charset="0"/>
              </a:rPr>
              <a:t>To offer you what you want, when you want</a:t>
            </a:r>
          </a:p>
        </p:txBody>
      </p:sp>
      <p:sp>
        <p:nvSpPr>
          <p:cNvPr id="2064" name="Text Box 20"/>
          <p:cNvSpPr txBox="1">
            <a:spLocks noChangeArrowheads="1"/>
          </p:cNvSpPr>
          <p:nvPr/>
        </p:nvSpPr>
        <p:spPr bwMode="auto">
          <a:xfrm>
            <a:off x="1331913" y="2901950"/>
            <a:ext cx="3886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 sz="1400">
                <a:solidFill>
                  <a:srgbClr val="654E25"/>
                </a:solidFill>
                <a:latin typeface="Arial Black" panose="020B0A04020102020204" pitchFamily="34" charset="0"/>
              </a:rPr>
              <a:t>Inspiration for your fine performance</a:t>
            </a:r>
          </a:p>
          <a:p>
            <a:pPr algn="l" eaLnBrk="1" hangingPunct="1"/>
            <a:r>
              <a:rPr lang="en-US" altLang="ko-KR" sz="1200">
                <a:solidFill>
                  <a:srgbClr val="654E25"/>
                </a:solidFill>
                <a:latin typeface="Arial" panose="020B0604020202020204" pitchFamily="34" charset="0"/>
              </a:rPr>
              <a:t>Subscription offers you all designs you'll ever need to make your PowerPoint</a:t>
            </a:r>
          </a:p>
        </p:txBody>
      </p:sp>
      <p:sp>
        <p:nvSpPr>
          <p:cNvPr id="2065" name="Text Box 21"/>
          <p:cNvSpPr txBox="1">
            <a:spLocks noChangeArrowheads="1"/>
          </p:cNvSpPr>
          <p:nvPr/>
        </p:nvSpPr>
        <p:spPr bwMode="auto">
          <a:xfrm>
            <a:off x="1333500" y="3946525"/>
            <a:ext cx="3886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 sz="1400">
                <a:solidFill>
                  <a:srgbClr val="654E25"/>
                </a:solidFill>
                <a:latin typeface="Arial Black" panose="020B0A04020102020204" pitchFamily="34" charset="0"/>
              </a:rPr>
              <a:t>Inspiration for your fine performance</a:t>
            </a:r>
          </a:p>
          <a:p>
            <a:pPr algn="l" eaLnBrk="1" hangingPunct="1"/>
            <a:r>
              <a:rPr lang="en-US" altLang="ko-KR" sz="1200">
                <a:solidFill>
                  <a:srgbClr val="654E25"/>
                </a:solidFill>
                <a:latin typeface="Arial" panose="020B0604020202020204" pitchFamily="34" charset="0"/>
              </a:rPr>
              <a:t>Feel the touch of art - PowerPoint Templates, PPT Slides, PPT Diagrams For Your Presentation</a:t>
            </a:r>
          </a:p>
        </p:txBody>
      </p:sp>
      <p:sp>
        <p:nvSpPr>
          <p:cNvPr id="2066" name="Text Box 22"/>
          <p:cNvSpPr txBox="1">
            <a:spLocks noChangeArrowheads="1"/>
          </p:cNvSpPr>
          <p:nvPr/>
        </p:nvSpPr>
        <p:spPr bwMode="auto">
          <a:xfrm>
            <a:off x="1260475" y="5084763"/>
            <a:ext cx="6264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2000">
                <a:solidFill>
                  <a:schemeClr val="bg1"/>
                </a:solidFill>
                <a:latin typeface="Arial Black" panose="020B0A04020102020204" pitchFamily="34" charset="0"/>
              </a:rPr>
              <a:t>Inspiration for your fine performance</a:t>
            </a:r>
          </a:p>
        </p:txBody>
      </p:sp>
      <p:sp>
        <p:nvSpPr>
          <p:cNvPr id="2067" name="Text Box 23"/>
          <p:cNvSpPr txBox="1">
            <a:spLocks noChangeArrowheads="1"/>
          </p:cNvSpPr>
          <p:nvPr/>
        </p:nvSpPr>
        <p:spPr bwMode="auto">
          <a:xfrm>
            <a:off x="6264275" y="1700213"/>
            <a:ext cx="273685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>
                <a:solidFill>
                  <a:srgbClr val="FF8000"/>
                </a:solidFill>
                <a:latin typeface="Arial Black" panose="020B0A04020102020204" pitchFamily="34" charset="0"/>
              </a:rPr>
              <a:t>Ready to Use</a:t>
            </a:r>
          </a:p>
          <a:p>
            <a:pPr algn="l" eaLnBrk="1" hangingPunct="1"/>
            <a:r>
              <a:rPr lang="en-US" altLang="ko-KR" sz="1200">
                <a:solidFill>
                  <a:srgbClr val="654E25"/>
                </a:solidFill>
                <a:latin typeface="Arial" panose="020B0604020202020204" pitchFamily="34" charset="0"/>
              </a:rPr>
              <a:t>Immense visual appeal Premade PowerPoint Templates, Professional quality templates in a couple of clicks away!</a:t>
            </a:r>
          </a:p>
          <a:p>
            <a:pPr algn="l" eaLnBrk="1" hangingPunct="1"/>
            <a:endParaRPr lang="en-US" altLang="ko-KR">
              <a:solidFill>
                <a:srgbClr val="654E25"/>
              </a:solidFill>
              <a:latin typeface="Arial Black" panose="020B0A04020102020204" pitchFamily="34" charset="0"/>
            </a:endParaRPr>
          </a:p>
          <a:p>
            <a:pPr algn="l" eaLnBrk="1" hangingPunct="1"/>
            <a:r>
              <a:rPr lang="en-US" altLang="ko-KR">
                <a:solidFill>
                  <a:srgbClr val="FF8000"/>
                </a:solidFill>
                <a:latin typeface="Arial Black" panose="020B0A04020102020204" pitchFamily="34" charset="0"/>
              </a:rPr>
              <a:t>Easy Search</a:t>
            </a:r>
          </a:p>
          <a:p>
            <a:pPr algn="l" eaLnBrk="1" hangingPunct="1"/>
            <a:r>
              <a:rPr lang="en-US" altLang="ko-KR" sz="1200">
                <a:solidFill>
                  <a:srgbClr val="654E25"/>
                </a:solidFill>
                <a:latin typeface="Arial" panose="020B0604020202020204" pitchFamily="34" charset="0"/>
              </a:rPr>
              <a:t>Our easy to use and functional search engine helps you locate the right templates quickly saving you time.</a:t>
            </a:r>
          </a:p>
        </p:txBody>
      </p:sp>
      <p:sp>
        <p:nvSpPr>
          <p:cNvPr id="2068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40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104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Gulim</vt:lpstr>
      <vt:lpstr>Arial Black</vt:lpstr>
      <vt:lpstr>Impact</vt:lpstr>
      <vt:lpstr>Times New Roman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