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29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6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AutoShape 2"/>
          <p:cNvSpPr>
            <a:spLocks noChangeArrowheads="1"/>
          </p:cNvSpPr>
          <p:nvPr/>
        </p:nvSpPr>
        <p:spPr bwMode="auto">
          <a:xfrm>
            <a:off x="1223963" y="5697538"/>
            <a:ext cx="6335712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0035" name="AutoShape 3"/>
          <p:cNvSpPr>
            <a:spLocks noChangeArrowheads="1"/>
          </p:cNvSpPr>
          <p:nvPr/>
        </p:nvSpPr>
        <p:spPr bwMode="auto">
          <a:xfrm>
            <a:off x="5472113" y="1808163"/>
            <a:ext cx="1431925" cy="2881312"/>
          </a:xfrm>
          <a:prstGeom prst="downArrow">
            <a:avLst>
              <a:gd name="adj1" fmla="val 50000"/>
              <a:gd name="adj2" fmla="val 50305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92838" y="0"/>
            <a:ext cx="2951162" cy="6858000"/>
          </a:xfrm>
          <a:prstGeom prst="rect">
            <a:avLst/>
          </a:prstGeom>
          <a:solidFill>
            <a:schemeClr val="tx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3500" y="57626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endParaRPr lang="en-US" altLang="ko-KR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875463" y="6489700"/>
            <a:ext cx="2127250" cy="217488"/>
            <a:chOff x="4331" y="4088"/>
            <a:chExt cx="1340" cy="137"/>
          </a:xfrm>
        </p:grpSpPr>
        <p:sp>
          <p:nvSpPr>
            <p:cNvPr id="1047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284" y="4088"/>
              <a:ext cx="387" cy="1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1400" kern="10" spc="-70">
                  <a:solidFill>
                    <a:schemeClr val="bg1"/>
                  </a:solidFill>
                  <a:latin typeface="Impact" panose="020B0806030902050204" pitchFamily="34" charset="0"/>
                </a:rPr>
                <a:t>LOGO</a:t>
              </a:r>
              <a:endParaRPr lang="zh-CN" altLang="en-US" sz="1400" kern="10" spc="-7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4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4331" y="4178"/>
              <a:ext cx="908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/>
              <a:r>
                <a:rPr lang="en-US" altLang="zh-CN" sz="800" b="1" kern="10" spc="-4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 spc="-4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1223963" y="4832350"/>
            <a:ext cx="6337300" cy="865188"/>
            <a:chOff x="884" y="3067"/>
            <a:chExt cx="3992" cy="545"/>
          </a:xfrm>
        </p:grpSpPr>
        <p:sp>
          <p:nvSpPr>
            <p:cNvPr id="300043" name="AutoShape 11"/>
            <p:cNvSpPr>
              <a:spLocks noChangeArrowheads="1"/>
            </p:cNvSpPr>
            <p:nvPr/>
          </p:nvSpPr>
          <p:spPr bwMode="auto">
            <a:xfrm>
              <a:off x="884" y="3067"/>
              <a:ext cx="3992" cy="545"/>
            </a:xfrm>
            <a:prstGeom prst="roundRect">
              <a:avLst>
                <a:gd name="adj" fmla="val 15778"/>
              </a:avLst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6" name="AutoShape 12"/>
            <p:cNvSpPr>
              <a:spLocks noChangeArrowheads="1"/>
            </p:cNvSpPr>
            <p:nvPr/>
          </p:nvSpPr>
          <p:spPr bwMode="auto">
            <a:xfrm>
              <a:off x="907" y="3090"/>
              <a:ext cx="3944" cy="249"/>
            </a:xfrm>
            <a:prstGeom prst="roundRect">
              <a:avLst>
                <a:gd name="adj" fmla="val 22088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00045" name="AutoShape 13"/>
          <p:cNvSpPr>
            <a:spLocks noChangeArrowheads="1"/>
          </p:cNvSpPr>
          <p:nvPr/>
        </p:nvSpPr>
        <p:spPr bwMode="auto">
          <a:xfrm>
            <a:off x="1223963" y="3824288"/>
            <a:ext cx="4068762" cy="865187"/>
          </a:xfrm>
          <a:prstGeom prst="roundRect">
            <a:avLst>
              <a:gd name="adj" fmla="val 15778"/>
            </a:avLst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39216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4" name="AutoShape 14"/>
          <p:cNvSpPr>
            <a:spLocks noChangeArrowheads="1"/>
          </p:cNvSpPr>
          <p:nvPr/>
        </p:nvSpPr>
        <p:spPr bwMode="auto">
          <a:xfrm>
            <a:off x="1260475" y="3860800"/>
            <a:ext cx="3995738" cy="395288"/>
          </a:xfrm>
          <a:prstGeom prst="roundRect">
            <a:avLst>
              <a:gd name="adj" fmla="val 22088"/>
            </a:avLst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0047" name="AutoShape 15"/>
          <p:cNvSpPr>
            <a:spLocks noChangeArrowheads="1"/>
          </p:cNvSpPr>
          <p:nvPr/>
        </p:nvSpPr>
        <p:spPr bwMode="auto">
          <a:xfrm>
            <a:off x="1223963" y="2816225"/>
            <a:ext cx="4068762" cy="865188"/>
          </a:xfrm>
          <a:prstGeom prst="roundRect">
            <a:avLst>
              <a:gd name="adj" fmla="val 15778"/>
            </a:avLst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39216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6" name="AutoShape 16"/>
          <p:cNvSpPr>
            <a:spLocks noChangeArrowheads="1"/>
          </p:cNvSpPr>
          <p:nvPr/>
        </p:nvSpPr>
        <p:spPr bwMode="auto">
          <a:xfrm>
            <a:off x="1260475" y="2852738"/>
            <a:ext cx="3995738" cy="395287"/>
          </a:xfrm>
          <a:prstGeom prst="roundRect">
            <a:avLst>
              <a:gd name="adj" fmla="val 22088"/>
            </a:avLst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0049" name="AutoShape 17"/>
          <p:cNvSpPr>
            <a:spLocks noChangeArrowheads="1"/>
          </p:cNvSpPr>
          <p:nvPr/>
        </p:nvSpPr>
        <p:spPr bwMode="auto">
          <a:xfrm>
            <a:off x="1223963" y="1808163"/>
            <a:ext cx="4068762" cy="865187"/>
          </a:xfrm>
          <a:prstGeom prst="roundRect">
            <a:avLst>
              <a:gd name="adj" fmla="val 15778"/>
            </a:avLst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39216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8" name="AutoShape 18"/>
          <p:cNvSpPr>
            <a:spLocks noChangeArrowheads="1"/>
          </p:cNvSpPr>
          <p:nvPr/>
        </p:nvSpPr>
        <p:spPr bwMode="auto">
          <a:xfrm>
            <a:off x="1260475" y="1844675"/>
            <a:ext cx="3995738" cy="395288"/>
          </a:xfrm>
          <a:prstGeom prst="roundRect">
            <a:avLst>
              <a:gd name="adj" fmla="val 22088"/>
            </a:avLst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39" name="Text Box 19"/>
          <p:cNvSpPr txBox="1">
            <a:spLocks noChangeArrowheads="1"/>
          </p:cNvSpPr>
          <p:nvPr/>
        </p:nvSpPr>
        <p:spPr bwMode="auto">
          <a:xfrm>
            <a:off x="1333500" y="1911350"/>
            <a:ext cx="3886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sz="1400">
                <a:latin typeface="Arial Black" panose="020B0A04020102020204" pitchFamily="34" charset="0"/>
              </a:rPr>
              <a:t>Inspiration for your fine performance</a:t>
            </a:r>
          </a:p>
          <a:p>
            <a:pPr algn="l" eaLnBrk="1" hangingPunct="1"/>
            <a:r>
              <a:rPr lang="en-US" altLang="ko-KR" sz="1200">
                <a:latin typeface="Arial" panose="020B0604020202020204" pitchFamily="34" charset="0"/>
              </a:rPr>
              <a:t>To offer you what you want, when you want</a:t>
            </a:r>
          </a:p>
        </p:txBody>
      </p:sp>
      <p:sp>
        <p:nvSpPr>
          <p:cNvPr id="1040" name="Text Box 20"/>
          <p:cNvSpPr txBox="1">
            <a:spLocks noChangeArrowheads="1"/>
          </p:cNvSpPr>
          <p:nvPr/>
        </p:nvSpPr>
        <p:spPr bwMode="auto">
          <a:xfrm>
            <a:off x="1331913" y="2901950"/>
            <a:ext cx="3886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sz="1400">
                <a:latin typeface="Arial Black" panose="020B0A04020102020204" pitchFamily="34" charset="0"/>
              </a:rPr>
              <a:t>Inspiration for your fine performance</a:t>
            </a:r>
          </a:p>
          <a:p>
            <a:pPr algn="l" eaLnBrk="1" hangingPunct="1"/>
            <a:r>
              <a:rPr lang="en-US" altLang="ko-KR" sz="1200">
                <a:latin typeface="Arial" panose="020B0604020202020204" pitchFamily="34" charset="0"/>
              </a:rPr>
              <a:t>Subscription offers you all designs you'll ever need to make your PowerPoint</a:t>
            </a:r>
          </a:p>
        </p:txBody>
      </p:sp>
      <p:sp>
        <p:nvSpPr>
          <p:cNvPr id="1041" name="Text Box 21"/>
          <p:cNvSpPr txBox="1">
            <a:spLocks noChangeArrowheads="1"/>
          </p:cNvSpPr>
          <p:nvPr/>
        </p:nvSpPr>
        <p:spPr bwMode="auto">
          <a:xfrm>
            <a:off x="1333500" y="3946525"/>
            <a:ext cx="3886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sz="1400">
                <a:latin typeface="Arial Black" panose="020B0A04020102020204" pitchFamily="34" charset="0"/>
              </a:rPr>
              <a:t>Inspiration for your fine performance</a:t>
            </a:r>
          </a:p>
          <a:p>
            <a:pPr algn="l" eaLnBrk="1" hangingPunct="1"/>
            <a:r>
              <a:rPr lang="en-US" altLang="ko-KR" sz="1200">
                <a:latin typeface="Arial" panose="020B0604020202020204" pitchFamily="34" charset="0"/>
              </a:rPr>
              <a:t>Feel the touch of art - PowerPoint Templates, PPT Slides, PPT Diagrams For Your Presentation</a:t>
            </a:r>
          </a:p>
        </p:txBody>
      </p:sp>
      <p:sp>
        <p:nvSpPr>
          <p:cNvPr id="1042" name="Text Box 22"/>
          <p:cNvSpPr txBox="1">
            <a:spLocks noChangeArrowheads="1"/>
          </p:cNvSpPr>
          <p:nvPr/>
        </p:nvSpPr>
        <p:spPr bwMode="auto">
          <a:xfrm>
            <a:off x="1260475" y="5084763"/>
            <a:ext cx="626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Inspiration for your fine performance</a:t>
            </a:r>
          </a:p>
        </p:txBody>
      </p:sp>
      <p:sp>
        <p:nvSpPr>
          <p:cNvPr id="1043" name="Text Box 23"/>
          <p:cNvSpPr txBox="1">
            <a:spLocks noChangeArrowheads="1"/>
          </p:cNvSpPr>
          <p:nvPr/>
        </p:nvSpPr>
        <p:spPr bwMode="auto">
          <a:xfrm>
            <a:off x="6264275" y="1700213"/>
            <a:ext cx="27368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FFC800"/>
                </a:solidFill>
                <a:latin typeface="Arial Black" panose="020B0A04020102020204" pitchFamily="34" charset="0"/>
              </a:rPr>
              <a:t>Ready to Use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Immense visual appeal Premade PowerPoint Templates, Professional quality templates in a couple of clicks away!</a:t>
            </a:r>
          </a:p>
          <a:p>
            <a:pPr algn="l" eaLnBrk="1" hangingPunct="1"/>
            <a:endParaRPr lang="en-US" altLang="ko-KR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l" eaLnBrk="1" hangingPunct="1"/>
            <a:r>
              <a:rPr lang="en-US" altLang="ko-KR">
                <a:solidFill>
                  <a:srgbClr val="FFC800"/>
                </a:solidFill>
                <a:latin typeface="Arial Black" panose="020B0A04020102020204" pitchFamily="34" charset="0"/>
              </a:rPr>
              <a:t>Easy Search</a:t>
            </a:r>
          </a:p>
          <a:p>
            <a:pPr algn="l" eaLnBrk="1" hangingPunct="1"/>
            <a:r>
              <a:rPr lang="en-US" altLang="ko-KR" sz="1200">
                <a:solidFill>
                  <a:schemeClr val="bg1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time.</a:t>
            </a:r>
          </a:p>
        </p:txBody>
      </p:sp>
      <p:sp>
        <p:nvSpPr>
          <p:cNvPr id="104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104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Impact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