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34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17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719138" y="1543050"/>
            <a:ext cx="7885112" cy="4441825"/>
            <a:chOff x="453" y="972"/>
            <a:chExt cx="4967" cy="2798"/>
          </a:xfrm>
        </p:grpSpPr>
        <p:sp>
          <p:nvSpPr>
            <p:cNvPr id="3078" name="Freeform 5"/>
            <p:cNvSpPr>
              <a:spLocks/>
            </p:cNvSpPr>
            <p:nvPr/>
          </p:nvSpPr>
          <p:spPr bwMode="auto">
            <a:xfrm flipV="1">
              <a:off x="453" y="1071"/>
              <a:ext cx="952" cy="467"/>
            </a:xfrm>
            <a:custGeom>
              <a:avLst/>
              <a:gdLst>
                <a:gd name="T0" fmla="*/ 408 w 1008"/>
                <a:gd name="T1" fmla="*/ 400 h 504"/>
                <a:gd name="T2" fmla="*/ 544 w 1008"/>
                <a:gd name="T3" fmla="*/ 467 h 504"/>
                <a:gd name="T4" fmla="*/ 0 w 1008"/>
                <a:gd name="T5" fmla="*/ 467 h 504"/>
                <a:gd name="T6" fmla="*/ 0 w 1008"/>
                <a:gd name="T7" fmla="*/ 200 h 504"/>
                <a:gd name="T8" fmla="*/ 136 w 1008"/>
                <a:gd name="T9" fmla="*/ 267 h 504"/>
                <a:gd name="T10" fmla="*/ 680 w 1008"/>
                <a:gd name="T11" fmla="*/ 0 h 504"/>
                <a:gd name="T12" fmla="*/ 952 w 1008"/>
                <a:gd name="T13" fmla="*/ 133 h 504"/>
                <a:gd name="T14" fmla="*/ 408 w 1008"/>
                <a:gd name="T15" fmla="*/ 40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9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43" y="1333"/>
              <a:ext cx="4218" cy="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0" name="Freeform 7"/>
            <p:cNvSpPr>
              <a:spLocks/>
            </p:cNvSpPr>
            <p:nvPr/>
          </p:nvSpPr>
          <p:spPr bwMode="auto">
            <a:xfrm>
              <a:off x="1047" y="1335"/>
              <a:ext cx="1052" cy="526"/>
            </a:xfrm>
            <a:custGeom>
              <a:avLst/>
              <a:gdLst>
                <a:gd name="T0" fmla="*/ 526 w 2197"/>
                <a:gd name="T1" fmla="*/ 526 h 1098"/>
                <a:gd name="T2" fmla="*/ 1052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8" y="1098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1" name="Freeform 8"/>
            <p:cNvSpPr>
              <a:spLocks/>
            </p:cNvSpPr>
            <p:nvPr/>
          </p:nvSpPr>
          <p:spPr bwMode="auto">
            <a:xfrm>
              <a:off x="1047" y="1597"/>
              <a:ext cx="526" cy="856"/>
            </a:xfrm>
            <a:custGeom>
              <a:avLst/>
              <a:gdLst>
                <a:gd name="T0" fmla="*/ 0 w 1098"/>
                <a:gd name="T1" fmla="*/ 0 h 1785"/>
                <a:gd name="T2" fmla="*/ 0 w 1098"/>
                <a:gd name="T3" fmla="*/ 593 h 1785"/>
                <a:gd name="T4" fmla="*/ 526 w 1098"/>
                <a:gd name="T5" fmla="*/ 856 h 1785"/>
                <a:gd name="T6" fmla="*/ 526 w 1098"/>
                <a:gd name="T7" fmla="*/ 263 h 1785"/>
                <a:gd name="T8" fmla="*/ 0 w 1098"/>
                <a:gd name="T9" fmla="*/ 0 h 17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785"/>
                <a:gd name="T17" fmla="*/ 1098 w 1098"/>
                <a:gd name="T18" fmla="*/ 1785 h 17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785">
                  <a:moveTo>
                    <a:pt x="0" y="0"/>
                  </a:moveTo>
                  <a:lnTo>
                    <a:pt x="0" y="1236"/>
                  </a:lnTo>
                  <a:lnTo>
                    <a:pt x="1098" y="1785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2" name="Freeform 9"/>
            <p:cNvSpPr>
              <a:spLocks/>
            </p:cNvSpPr>
            <p:nvPr/>
          </p:nvSpPr>
          <p:spPr bwMode="auto">
            <a:xfrm>
              <a:off x="1573" y="1597"/>
              <a:ext cx="526" cy="856"/>
            </a:xfrm>
            <a:custGeom>
              <a:avLst/>
              <a:gdLst>
                <a:gd name="T0" fmla="*/ 0 w 1099"/>
                <a:gd name="T1" fmla="*/ 856 h 1785"/>
                <a:gd name="T2" fmla="*/ 526 w 1099"/>
                <a:gd name="T3" fmla="*/ 593 h 1785"/>
                <a:gd name="T4" fmla="*/ 526 w 1099"/>
                <a:gd name="T5" fmla="*/ 0 h 1785"/>
                <a:gd name="T6" fmla="*/ 0 w 1099"/>
                <a:gd name="T7" fmla="*/ 263 h 1785"/>
                <a:gd name="T8" fmla="*/ 0 w 1099"/>
                <a:gd name="T9" fmla="*/ 856 h 17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785"/>
                <a:gd name="T17" fmla="*/ 1099 w 1099"/>
                <a:gd name="T18" fmla="*/ 1785 h 17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785">
                  <a:moveTo>
                    <a:pt x="0" y="1785"/>
                  </a:moveTo>
                  <a:lnTo>
                    <a:pt x="1099" y="1236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3" name="Freeform 10"/>
            <p:cNvSpPr>
              <a:spLocks/>
            </p:cNvSpPr>
            <p:nvPr/>
          </p:nvSpPr>
          <p:spPr bwMode="auto">
            <a:xfrm>
              <a:off x="1573" y="1664"/>
              <a:ext cx="1053" cy="526"/>
            </a:xfrm>
            <a:custGeom>
              <a:avLst/>
              <a:gdLst>
                <a:gd name="T0" fmla="*/ 527 w 2197"/>
                <a:gd name="T1" fmla="*/ 526 h 1099"/>
                <a:gd name="T2" fmla="*/ 1053 w 2197"/>
                <a:gd name="T3" fmla="*/ 263 h 1099"/>
                <a:gd name="T4" fmla="*/ 527 w 2197"/>
                <a:gd name="T5" fmla="*/ 0 h 1099"/>
                <a:gd name="T6" fmla="*/ 0 w 2197"/>
                <a:gd name="T7" fmla="*/ 263 h 1099"/>
                <a:gd name="T8" fmla="*/ 527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9" y="1099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auto">
            <a:xfrm>
              <a:off x="1573" y="1927"/>
              <a:ext cx="526" cy="789"/>
            </a:xfrm>
            <a:custGeom>
              <a:avLst/>
              <a:gdLst>
                <a:gd name="T0" fmla="*/ 0 w 1099"/>
                <a:gd name="T1" fmla="*/ 0 h 1648"/>
                <a:gd name="T2" fmla="*/ 0 w 1099"/>
                <a:gd name="T3" fmla="*/ 526 h 1648"/>
                <a:gd name="T4" fmla="*/ 526 w 1099"/>
                <a:gd name="T5" fmla="*/ 789 h 1648"/>
                <a:gd name="T6" fmla="*/ 526 w 1099"/>
                <a:gd name="T7" fmla="*/ 263 h 1648"/>
                <a:gd name="T8" fmla="*/ 0 w 1099"/>
                <a:gd name="T9" fmla="*/ 0 h 1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648"/>
                <a:gd name="T17" fmla="*/ 1099 w 1099"/>
                <a:gd name="T18" fmla="*/ 1648 h 1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648">
                  <a:moveTo>
                    <a:pt x="0" y="0"/>
                  </a:moveTo>
                  <a:lnTo>
                    <a:pt x="0" y="1099"/>
                  </a:lnTo>
                  <a:lnTo>
                    <a:pt x="1099" y="1648"/>
                  </a:lnTo>
                  <a:lnTo>
                    <a:pt x="1099" y="5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Freeform 12"/>
            <p:cNvSpPr>
              <a:spLocks/>
            </p:cNvSpPr>
            <p:nvPr/>
          </p:nvSpPr>
          <p:spPr bwMode="auto">
            <a:xfrm>
              <a:off x="2099" y="1927"/>
              <a:ext cx="527" cy="789"/>
            </a:xfrm>
            <a:custGeom>
              <a:avLst/>
              <a:gdLst>
                <a:gd name="T0" fmla="*/ 0 w 1098"/>
                <a:gd name="T1" fmla="*/ 789 h 1648"/>
                <a:gd name="T2" fmla="*/ 527 w 1098"/>
                <a:gd name="T3" fmla="*/ 526 h 1648"/>
                <a:gd name="T4" fmla="*/ 527 w 1098"/>
                <a:gd name="T5" fmla="*/ 0 h 1648"/>
                <a:gd name="T6" fmla="*/ 0 w 1098"/>
                <a:gd name="T7" fmla="*/ 263 h 1648"/>
                <a:gd name="T8" fmla="*/ 0 w 1098"/>
                <a:gd name="T9" fmla="*/ 789 h 1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648"/>
                <a:gd name="T17" fmla="*/ 1098 w 1098"/>
                <a:gd name="T18" fmla="*/ 1648 h 1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648">
                  <a:moveTo>
                    <a:pt x="0" y="1648"/>
                  </a:moveTo>
                  <a:lnTo>
                    <a:pt x="1098" y="1099"/>
                  </a:lnTo>
                  <a:lnTo>
                    <a:pt x="1098" y="0"/>
                  </a:lnTo>
                  <a:lnTo>
                    <a:pt x="0" y="550"/>
                  </a:lnTo>
                  <a:lnTo>
                    <a:pt x="0" y="164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6" name="Freeform 13"/>
            <p:cNvSpPr>
              <a:spLocks/>
            </p:cNvSpPr>
            <p:nvPr/>
          </p:nvSpPr>
          <p:spPr bwMode="auto">
            <a:xfrm>
              <a:off x="3152" y="1597"/>
              <a:ext cx="1053" cy="527"/>
            </a:xfrm>
            <a:custGeom>
              <a:avLst/>
              <a:gdLst>
                <a:gd name="T0" fmla="*/ 527 w 2197"/>
                <a:gd name="T1" fmla="*/ 527 h 1098"/>
                <a:gd name="T2" fmla="*/ 1053 w 2197"/>
                <a:gd name="T3" fmla="*/ 264 h 1098"/>
                <a:gd name="T4" fmla="*/ 527 w 2197"/>
                <a:gd name="T5" fmla="*/ 0 h 1098"/>
                <a:gd name="T6" fmla="*/ 0 w 2197"/>
                <a:gd name="T7" fmla="*/ 264 h 1098"/>
                <a:gd name="T8" fmla="*/ 527 w 2197"/>
                <a:gd name="T9" fmla="*/ 527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7" name="Freeform 14"/>
            <p:cNvSpPr>
              <a:spLocks/>
            </p:cNvSpPr>
            <p:nvPr/>
          </p:nvSpPr>
          <p:spPr bwMode="auto">
            <a:xfrm>
              <a:off x="3152" y="1861"/>
              <a:ext cx="526" cy="592"/>
            </a:xfrm>
            <a:custGeom>
              <a:avLst/>
              <a:gdLst>
                <a:gd name="T0" fmla="*/ 0 w 1099"/>
                <a:gd name="T1" fmla="*/ 0 h 1236"/>
                <a:gd name="T2" fmla="*/ 0 w 1099"/>
                <a:gd name="T3" fmla="*/ 329 h 1236"/>
                <a:gd name="T4" fmla="*/ 526 w 1099"/>
                <a:gd name="T5" fmla="*/ 592 h 1236"/>
                <a:gd name="T6" fmla="*/ 526 w 1099"/>
                <a:gd name="T7" fmla="*/ 263 h 1236"/>
                <a:gd name="T8" fmla="*/ 0 w 1099"/>
                <a:gd name="T9" fmla="*/ 0 h 1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236"/>
                <a:gd name="T17" fmla="*/ 1099 w 1099"/>
                <a:gd name="T18" fmla="*/ 1236 h 1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236">
                  <a:moveTo>
                    <a:pt x="0" y="0"/>
                  </a:moveTo>
                  <a:lnTo>
                    <a:pt x="0" y="687"/>
                  </a:lnTo>
                  <a:lnTo>
                    <a:pt x="1099" y="1236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8" name="Freeform 15"/>
            <p:cNvSpPr>
              <a:spLocks/>
            </p:cNvSpPr>
            <p:nvPr/>
          </p:nvSpPr>
          <p:spPr bwMode="auto">
            <a:xfrm>
              <a:off x="3678" y="1861"/>
              <a:ext cx="527" cy="592"/>
            </a:xfrm>
            <a:custGeom>
              <a:avLst/>
              <a:gdLst>
                <a:gd name="T0" fmla="*/ 0 w 1098"/>
                <a:gd name="T1" fmla="*/ 592 h 1236"/>
                <a:gd name="T2" fmla="*/ 527 w 1098"/>
                <a:gd name="T3" fmla="*/ 329 h 1236"/>
                <a:gd name="T4" fmla="*/ 527 w 1098"/>
                <a:gd name="T5" fmla="*/ 0 h 1236"/>
                <a:gd name="T6" fmla="*/ 0 w 1098"/>
                <a:gd name="T7" fmla="*/ 263 h 1236"/>
                <a:gd name="T8" fmla="*/ 0 w 1098"/>
                <a:gd name="T9" fmla="*/ 592 h 1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236"/>
                <a:gd name="T17" fmla="*/ 1098 w 1098"/>
                <a:gd name="T18" fmla="*/ 1236 h 1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236">
                  <a:moveTo>
                    <a:pt x="0" y="1236"/>
                  </a:moveTo>
                  <a:lnTo>
                    <a:pt x="1098" y="687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12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9" name="Freeform 16"/>
            <p:cNvSpPr>
              <a:spLocks/>
            </p:cNvSpPr>
            <p:nvPr/>
          </p:nvSpPr>
          <p:spPr bwMode="auto">
            <a:xfrm>
              <a:off x="2626" y="1795"/>
              <a:ext cx="1052" cy="527"/>
            </a:xfrm>
            <a:custGeom>
              <a:avLst/>
              <a:gdLst>
                <a:gd name="T0" fmla="*/ 526 w 2198"/>
                <a:gd name="T1" fmla="*/ 527 h 1098"/>
                <a:gd name="T2" fmla="*/ 1052 w 2198"/>
                <a:gd name="T3" fmla="*/ 264 h 1098"/>
                <a:gd name="T4" fmla="*/ 526 w 2198"/>
                <a:gd name="T5" fmla="*/ 0 h 1098"/>
                <a:gd name="T6" fmla="*/ 0 w 2198"/>
                <a:gd name="T7" fmla="*/ 264 h 1098"/>
                <a:gd name="T8" fmla="*/ 526 w 2198"/>
                <a:gd name="T9" fmla="*/ 527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8"/>
                <a:gd name="T16" fmla="*/ 0 h 1098"/>
                <a:gd name="T17" fmla="*/ 2198 w 2198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8" h="1098">
                  <a:moveTo>
                    <a:pt x="1099" y="1098"/>
                  </a:moveTo>
                  <a:lnTo>
                    <a:pt x="2198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Freeform 17"/>
            <p:cNvSpPr>
              <a:spLocks/>
            </p:cNvSpPr>
            <p:nvPr/>
          </p:nvSpPr>
          <p:spPr bwMode="auto">
            <a:xfrm>
              <a:off x="2626" y="2058"/>
              <a:ext cx="526" cy="658"/>
            </a:xfrm>
            <a:custGeom>
              <a:avLst/>
              <a:gdLst>
                <a:gd name="T0" fmla="*/ 0 w 1099"/>
                <a:gd name="T1" fmla="*/ 0 h 1373"/>
                <a:gd name="T2" fmla="*/ 0 w 1099"/>
                <a:gd name="T3" fmla="*/ 395 h 1373"/>
                <a:gd name="T4" fmla="*/ 526 w 1099"/>
                <a:gd name="T5" fmla="*/ 658 h 1373"/>
                <a:gd name="T6" fmla="*/ 526 w 1099"/>
                <a:gd name="T7" fmla="*/ 263 h 1373"/>
                <a:gd name="T8" fmla="*/ 0 w 1099"/>
                <a:gd name="T9" fmla="*/ 0 h 1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373"/>
                <a:gd name="T17" fmla="*/ 1099 w 1099"/>
                <a:gd name="T18" fmla="*/ 1373 h 1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373">
                  <a:moveTo>
                    <a:pt x="0" y="0"/>
                  </a:moveTo>
                  <a:lnTo>
                    <a:pt x="0" y="824"/>
                  </a:lnTo>
                  <a:lnTo>
                    <a:pt x="1099" y="1373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Freeform 18"/>
            <p:cNvSpPr>
              <a:spLocks/>
            </p:cNvSpPr>
            <p:nvPr/>
          </p:nvSpPr>
          <p:spPr bwMode="auto">
            <a:xfrm>
              <a:off x="3152" y="2058"/>
              <a:ext cx="526" cy="658"/>
            </a:xfrm>
            <a:custGeom>
              <a:avLst/>
              <a:gdLst>
                <a:gd name="T0" fmla="*/ 0 w 1099"/>
                <a:gd name="T1" fmla="*/ 658 h 1373"/>
                <a:gd name="T2" fmla="*/ 526 w 1099"/>
                <a:gd name="T3" fmla="*/ 395 h 1373"/>
                <a:gd name="T4" fmla="*/ 526 w 1099"/>
                <a:gd name="T5" fmla="*/ 0 h 1373"/>
                <a:gd name="T6" fmla="*/ 0 w 1099"/>
                <a:gd name="T7" fmla="*/ 263 h 1373"/>
                <a:gd name="T8" fmla="*/ 0 w 1099"/>
                <a:gd name="T9" fmla="*/ 658 h 1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373"/>
                <a:gd name="T17" fmla="*/ 1099 w 1099"/>
                <a:gd name="T18" fmla="*/ 1373 h 1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373">
                  <a:moveTo>
                    <a:pt x="0" y="1373"/>
                  </a:moveTo>
                  <a:lnTo>
                    <a:pt x="1099" y="824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37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Freeform 19"/>
            <p:cNvSpPr>
              <a:spLocks/>
            </p:cNvSpPr>
            <p:nvPr/>
          </p:nvSpPr>
          <p:spPr bwMode="auto">
            <a:xfrm>
              <a:off x="2099" y="1992"/>
              <a:ext cx="1053" cy="526"/>
            </a:xfrm>
            <a:custGeom>
              <a:avLst/>
              <a:gdLst>
                <a:gd name="T0" fmla="*/ 526 w 2197"/>
                <a:gd name="T1" fmla="*/ 526 h 1098"/>
                <a:gd name="T2" fmla="*/ 1053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8" y="1098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Freeform 20"/>
            <p:cNvSpPr>
              <a:spLocks/>
            </p:cNvSpPr>
            <p:nvPr/>
          </p:nvSpPr>
          <p:spPr bwMode="auto">
            <a:xfrm>
              <a:off x="2099" y="2256"/>
              <a:ext cx="527" cy="723"/>
            </a:xfrm>
            <a:custGeom>
              <a:avLst/>
              <a:gdLst>
                <a:gd name="T0" fmla="*/ 0 w 1098"/>
                <a:gd name="T1" fmla="*/ 0 h 1510"/>
                <a:gd name="T2" fmla="*/ 0 w 1098"/>
                <a:gd name="T3" fmla="*/ 460 h 1510"/>
                <a:gd name="T4" fmla="*/ 527 w 1098"/>
                <a:gd name="T5" fmla="*/ 723 h 1510"/>
                <a:gd name="T6" fmla="*/ 527 w 1098"/>
                <a:gd name="T7" fmla="*/ 263 h 1510"/>
                <a:gd name="T8" fmla="*/ 0 w 1098"/>
                <a:gd name="T9" fmla="*/ 0 h 1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510"/>
                <a:gd name="T17" fmla="*/ 1098 w 1098"/>
                <a:gd name="T18" fmla="*/ 1510 h 1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510">
                  <a:moveTo>
                    <a:pt x="0" y="0"/>
                  </a:moveTo>
                  <a:lnTo>
                    <a:pt x="0" y="961"/>
                  </a:lnTo>
                  <a:lnTo>
                    <a:pt x="1098" y="1510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4" name="Freeform 21"/>
            <p:cNvSpPr>
              <a:spLocks/>
            </p:cNvSpPr>
            <p:nvPr/>
          </p:nvSpPr>
          <p:spPr bwMode="auto">
            <a:xfrm>
              <a:off x="2626" y="2256"/>
              <a:ext cx="526" cy="723"/>
            </a:xfrm>
            <a:custGeom>
              <a:avLst/>
              <a:gdLst>
                <a:gd name="T0" fmla="*/ 0 w 1099"/>
                <a:gd name="T1" fmla="*/ 723 h 1510"/>
                <a:gd name="T2" fmla="*/ 526 w 1099"/>
                <a:gd name="T3" fmla="*/ 460 h 1510"/>
                <a:gd name="T4" fmla="*/ 526 w 1099"/>
                <a:gd name="T5" fmla="*/ 0 h 1510"/>
                <a:gd name="T6" fmla="*/ 0 w 1099"/>
                <a:gd name="T7" fmla="*/ 263 h 1510"/>
                <a:gd name="T8" fmla="*/ 0 w 1099"/>
                <a:gd name="T9" fmla="*/ 723 h 1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510"/>
                <a:gd name="T17" fmla="*/ 1099 w 1099"/>
                <a:gd name="T18" fmla="*/ 1510 h 1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510">
                  <a:moveTo>
                    <a:pt x="0" y="1510"/>
                  </a:moveTo>
                  <a:lnTo>
                    <a:pt x="1099" y="961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5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22"/>
            <p:cNvSpPr>
              <a:spLocks/>
            </p:cNvSpPr>
            <p:nvPr/>
          </p:nvSpPr>
          <p:spPr bwMode="auto">
            <a:xfrm>
              <a:off x="3678" y="1927"/>
              <a:ext cx="1053" cy="526"/>
            </a:xfrm>
            <a:custGeom>
              <a:avLst/>
              <a:gdLst>
                <a:gd name="T0" fmla="*/ 526 w 2197"/>
                <a:gd name="T1" fmla="*/ 526 h 1099"/>
                <a:gd name="T2" fmla="*/ 1053 w 2197"/>
                <a:gd name="T3" fmla="*/ 263 h 1099"/>
                <a:gd name="T4" fmla="*/ 526 w 2197"/>
                <a:gd name="T5" fmla="*/ 0 h 1099"/>
                <a:gd name="T6" fmla="*/ 0 w 2197"/>
                <a:gd name="T7" fmla="*/ 263 h 1099"/>
                <a:gd name="T8" fmla="*/ 526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8" y="1099"/>
                  </a:moveTo>
                  <a:lnTo>
                    <a:pt x="2197" y="550"/>
                  </a:lnTo>
                  <a:lnTo>
                    <a:pt x="1098" y="0"/>
                  </a:lnTo>
                  <a:lnTo>
                    <a:pt x="0" y="550"/>
                  </a:lnTo>
                  <a:lnTo>
                    <a:pt x="1098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23"/>
            <p:cNvSpPr>
              <a:spLocks/>
            </p:cNvSpPr>
            <p:nvPr/>
          </p:nvSpPr>
          <p:spPr bwMode="auto">
            <a:xfrm>
              <a:off x="3678" y="2190"/>
              <a:ext cx="527" cy="526"/>
            </a:xfrm>
            <a:custGeom>
              <a:avLst/>
              <a:gdLst>
                <a:gd name="T0" fmla="*/ 0 w 1098"/>
                <a:gd name="T1" fmla="*/ 0 h 1098"/>
                <a:gd name="T2" fmla="*/ 0 w 1098"/>
                <a:gd name="T3" fmla="*/ 263 h 1098"/>
                <a:gd name="T4" fmla="*/ 527 w 1098"/>
                <a:gd name="T5" fmla="*/ 526 h 1098"/>
                <a:gd name="T6" fmla="*/ 527 w 1098"/>
                <a:gd name="T7" fmla="*/ 263 h 1098"/>
                <a:gd name="T8" fmla="*/ 0 w 1098"/>
                <a:gd name="T9" fmla="*/ 0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098"/>
                <a:gd name="T17" fmla="*/ 1098 w 1098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098">
                  <a:moveTo>
                    <a:pt x="0" y="0"/>
                  </a:moveTo>
                  <a:lnTo>
                    <a:pt x="0" y="549"/>
                  </a:lnTo>
                  <a:lnTo>
                    <a:pt x="1098" y="1098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7" name="Freeform 24"/>
            <p:cNvSpPr>
              <a:spLocks/>
            </p:cNvSpPr>
            <p:nvPr/>
          </p:nvSpPr>
          <p:spPr bwMode="auto">
            <a:xfrm>
              <a:off x="4205" y="2190"/>
              <a:ext cx="526" cy="526"/>
            </a:xfrm>
            <a:custGeom>
              <a:avLst/>
              <a:gdLst>
                <a:gd name="T0" fmla="*/ 0 w 1099"/>
                <a:gd name="T1" fmla="*/ 526 h 1098"/>
                <a:gd name="T2" fmla="*/ 526 w 1099"/>
                <a:gd name="T3" fmla="*/ 263 h 1098"/>
                <a:gd name="T4" fmla="*/ 526 w 1099"/>
                <a:gd name="T5" fmla="*/ 0 h 1098"/>
                <a:gd name="T6" fmla="*/ 0 w 1099"/>
                <a:gd name="T7" fmla="*/ 263 h 1098"/>
                <a:gd name="T8" fmla="*/ 0 w 1099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098"/>
                <a:gd name="T17" fmla="*/ 1099 w 1099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098">
                  <a:moveTo>
                    <a:pt x="0" y="1098"/>
                  </a:moveTo>
                  <a:lnTo>
                    <a:pt x="1099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Freeform 25"/>
            <p:cNvSpPr>
              <a:spLocks/>
            </p:cNvSpPr>
            <p:nvPr/>
          </p:nvSpPr>
          <p:spPr bwMode="auto">
            <a:xfrm>
              <a:off x="4205" y="2256"/>
              <a:ext cx="1052" cy="526"/>
            </a:xfrm>
            <a:custGeom>
              <a:avLst/>
              <a:gdLst>
                <a:gd name="T0" fmla="*/ 526 w 2197"/>
                <a:gd name="T1" fmla="*/ 526 h 1098"/>
                <a:gd name="T2" fmla="*/ 1052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Freeform 26"/>
            <p:cNvSpPr>
              <a:spLocks/>
            </p:cNvSpPr>
            <p:nvPr/>
          </p:nvSpPr>
          <p:spPr bwMode="auto">
            <a:xfrm>
              <a:off x="4205" y="2518"/>
              <a:ext cx="526" cy="461"/>
            </a:xfrm>
            <a:custGeom>
              <a:avLst/>
              <a:gdLst>
                <a:gd name="T0" fmla="*/ 0 w 1099"/>
                <a:gd name="T1" fmla="*/ 0 h 961"/>
                <a:gd name="T2" fmla="*/ 0 w 1099"/>
                <a:gd name="T3" fmla="*/ 198 h 961"/>
                <a:gd name="T4" fmla="*/ 526 w 1099"/>
                <a:gd name="T5" fmla="*/ 461 h 961"/>
                <a:gd name="T6" fmla="*/ 526 w 1099"/>
                <a:gd name="T7" fmla="*/ 263 h 961"/>
                <a:gd name="T8" fmla="*/ 0 w 1099"/>
                <a:gd name="T9" fmla="*/ 0 h 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961"/>
                <a:gd name="T17" fmla="*/ 1099 w 1099"/>
                <a:gd name="T18" fmla="*/ 961 h 9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961">
                  <a:moveTo>
                    <a:pt x="0" y="0"/>
                  </a:moveTo>
                  <a:lnTo>
                    <a:pt x="0" y="412"/>
                  </a:lnTo>
                  <a:lnTo>
                    <a:pt x="1099" y="961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004B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Freeform 27"/>
            <p:cNvSpPr>
              <a:spLocks/>
            </p:cNvSpPr>
            <p:nvPr/>
          </p:nvSpPr>
          <p:spPr bwMode="auto">
            <a:xfrm>
              <a:off x="4731" y="2518"/>
              <a:ext cx="526" cy="461"/>
            </a:xfrm>
            <a:custGeom>
              <a:avLst/>
              <a:gdLst>
                <a:gd name="T0" fmla="*/ 0 w 1098"/>
                <a:gd name="T1" fmla="*/ 461 h 961"/>
                <a:gd name="T2" fmla="*/ 526 w 1098"/>
                <a:gd name="T3" fmla="*/ 198 h 961"/>
                <a:gd name="T4" fmla="*/ 526 w 1098"/>
                <a:gd name="T5" fmla="*/ 0 h 961"/>
                <a:gd name="T6" fmla="*/ 0 w 1098"/>
                <a:gd name="T7" fmla="*/ 263 h 961"/>
                <a:gd name="T8" fmla="*/ 0 w 1098"/>
                <a:gd name="T9" fmla="*/ 461 h 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961"/>
                <a:gd name="T17" fmla="*/ 1098 w 1098"/>
                <a:gd name="T18" fmla="*/ 961 h 9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961">
                  <a:moveTo>
                    <a:pt x="0" y="961"/>
                  </a:moveTo>
                  <a:lnTo>
                    <a:pt x="1098" y="412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0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Freeform 28"/>
            <p:cNvSpPr>
              <a:spLocks/>
            </p:cNvSpPr>
            <p:nvPr/>
          </p:nvSpPr>
          <p:spPr bwMode="auto">
            <a:xfrm>
              <a:off x="3678" y="2584"/>
              <a:ext cx="1053" cy="526"/>
            </a:xfrm>
            <a:custGeom>
              <a:avLst/>
              <a:gdLst>
                <a:gd name="T0" fmla="*/ 526 w 2197"/>
                <a:gd name="T1" fmla="*/ 526 h 1099"/>
                <a:gd name="T2" fmla="*/ 1053 w 2197"/>
                <a:gd name="T3" fmla="*/ 263 h 1099"/>
                <a:gd name="T4" fmla="*/ 526 w 2197"/>
                <a:gd name="T5" fmla="*/ 0 h 1099"/>
                <a:gd name="T6" fmla="*/ 0 w 2197"/>
                <a:gd name="T7" fmla="*/ 263 h 1099"/>
                <a:gd name="T8" fmla="*/ 526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8" y="1099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29"/>
            <p:cNvSpPr>
              <a:spLocks/>
            </p:cNvSpPr>
            <p:nvPr/>
          </p:nvSpPr>
          <p:spPr bwMode="auto">
            <a:xfrm>
              <a:off x="3678" y="2848"/>
              <a:ext cx="527" cy="395"/>
            </a:xfrm>
            <a:custGeom>
              <a:avLst/>
              <a:gdLst>
                <a:gd name="T0" fmla="*/ 0 w 1098"/>
                <a:gd name="T1" fmla="*/ 0 h 824"/>
                <a:gd name="T2" fmla="*/ 0 w 1098"/>
                <a:gd name="T3" fmla="*/ 132 h 824"/>
                <a:gd name="T4" fmla="*/ 527 w 1098"/>
                <a:gd name="T5" fmla="*/ 395 h 824"/>
                <a:gd name="T6" fmla="*/ 527 w 1098"/>
                <a:gd name="T7" fmla="*/ 264 h 824"/>
                <a:gd name="T8" fmla="*/ 0 w 1098"/>
                <a:gd name="T9" fmla="*/ 0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824"/>
                <a:gd name="T17" fmla="*/ 1098 w 1098"/>
                <a:gd name="T18" fmla="*/ 824 h 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824">
                  <a:moveTo>
                    <a:pt x="0" y="0"/>
                  </a:moveTo>
                  <a:lnTo>
                    <a:pt x="0" y="275"/>
                  </a:lnTo>
                  <a:lnTo>
                    <a:pt x="1098" y="824"/>
                  </a:lnTo>
                  <a:lnTo>
                    <a:pt x="1098" y="5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Freeform 30"/>
            <p:cNvSpPr>
              <a:spLocks/>
            </p:cNvSpPr>
            <p:nvPr/>
          </p:nvSpPr>
          <p:spPr bwMode="auto">
            <a:xfrm>
              <a:off x="4205" y="2848"/>
              <a:ext cx="526" cy="395"/>
            </a:xfrm>
            <a:custGeom>
              <a:avLst/>
              <a:gdLst>
                <a:gd name="T0" fmla="*/ 0 w 1099"/>
                <a:gd name="T1" fmla="*/ 395 h 824"/>
                <a:gd name="T2" fmla="*/ 526 w 1099"/>
                <a:gd name="T3" fmla="*/ 132 h 824"/>
                <a:gd name="T4" fmla="*/ 526 w 1099"/>
                <a:gd name="T5" fmla="*/ 0 h 824"/>
                <a:gd name="T6" fmla="*/ 0 w 1099"/>
                <a:gd name="T7" fmla="*/ 264 h 824"/>
                <a:gd name="T8" fmla="*/ 0 w 1099"/>
                <a:gd name="T9" fmla="*/ 395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824"/>
                <a:gd name="T17" fmla="*/ 1099 w 1099"/>
                <a:gd name="T18" fmla="*/ 824 h 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824">
                  <a:moveTo>
                    <a:pt x="0" y="824"/>
                  </a:moveTo>
                  <a:lnTo>
                    <a:pt x="1099" y="275"/>
                  </a:lnTo>
                  <a:lnTo>
                    <a:pt x="1099" y="0"/>
                  </a:lnTo>
                  <a:lnTo>
                    <a:pt x="0" y="550"/>
                  </a:lnTo>
                  <a:lnTo>
                    <a:pt x="0" y="82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31"/>
            <p:cNvSpPr>
              <a:spLocks/>
            </p:cNvSpPr>
            <p:nvPr/>
          </p:nvSpPr>
          <p:spPr bwMode="auto">
            <a:xfrm>
              <a:off x="3152" y="2913"/>
              <a:ext cx="1053" cy="526"/>
            </a:xfrm>
            <a:custGeom>
              <a:avLst/>
              <a:gdLst>
                <a:gd name="T0" fmla="*/ 527 w 2197"/>
                <a:gd name="T1" fmla="*/ 526 h 1098"/>
                <a:gd name="T2" fmla="*/ 1053 w 2197"/>
                <a:gd name="T3" fmla="*/ 263 h 1098"/>
                <a:gd name="T4" fmla="*/ 527 w 2197"/>
                <a:gd name="T5" fmla="*/ 0 h 1098"/>
                <a:gd name="T6" fmla="*/ 0 w 2197"/>
                <a:gd name="T7" fmla="*/ 263 h 1098"/>
                <a:gd name="T8" fmla="*/ 527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Freeform 32"/>
            <p:cNvSpPr>
              <a:spLocks/>
            </p:cNvSpPr>
            <p:nvPr/>
          </p:nvSpPr>
          <p:spPr bwMode="auto">
            <a:xfrm>
              <a:off x="3152" y="3176"/>
              <a:ext cx="526" cy="329"/>
            </a:xfrm>
            <a:custGeom>
              <a:avLst/>
              <a:gdLst>
                <a:gd name="T0" fmla="*/ 0 w 1099"/>
                <a:gd name="T1" fmla="*/ 0 h 686"/>
                <a:gd name="T2" fmla="*/ 0 w 1099"/>
                <a:gd name="T3" fmla="*/ 66 h 686"/>
                <a:gd name="T4" fmla="*/ 526 w 1099"/>
                <a:gd name="T5" fmla="*/ 329 h 686"/>
                <a:gd name="T6" fmla="*/ 526 w 1099"/>
                <a:gd name="T7" fmla="*/ 263 h 686"/>
                <a:gd name="T8" fmla="*/ 0 w 1099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686"/>
                <a:gd name="T17" fmla="*/ 1099 w 1099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686">
                  <a:moveTo>
                    <a:pt x="0" y="0"/>
                  </a:moveTo>
                  <a:lnTo>
                    <a:pt x="0" y="137"/>
                  </a:lnTo>
                  <a:lnTo>
                    <a:pt x="1099" y="686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6" name="Freeform 33"/>
            <p:cNvSpPr>
              <a:spLocks/>
            </p:cNvSpPr>
            <p:nvPr/>
          </p:nvSpPr>
          <p:spPr bwMode="auto">
            <a:xfrm>
              <a:off x="3678" y="3176"/>
              <a:ext cx="527" cy="329"/>
            </a:xfrm>
            <a:custGeom>
              <a:avLst/>
              <a:gdLst>
                <a:gd name="T0" fmla="*/ 0 w 1098"/>
                <a:gd name="T1" fmla="*/ 329 h 686"/>
                <a:gd name="T2" fmla="*/ 527 w 1098"/>
                <a:gd name="T3" fmla="*/ 66 h 686"/>
                <a:gd name="T4" fmla="*/ 527 w 1098"/>
                <a:gd name="T5" fmla="*/ 0 h 686"/>
                <a:gd name="T6" fmla="*/ 0 w 1098"/>
                <a:gd name="T7" fmla="*/ 263 h 686"/>
                <a:gd name="T8" fmla="*/ 0 w 1098"/>
                <a:gd name="T9" fmla="*/ 329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686"/>
                <a:gd name="T17" fmla="*/ 1098 w 1098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686">
                  <a:moveTo>
                    <a:pt x="0" y="686"/>
                  </a:moveTo>
                  <a:lnTo>
                    <a:pt x="1098" y="137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Text Box 34"/>
            <p:cNvSpPr txBox="1">
              <a:spLocks noChangeArrowheads="1"/>
            </p:cNvSpPr>
            <p:nvPr/>
          </p:nvSpPr>
          <p:spPr bwMode="auto">
            <a:xfrm>
              <a:off x="2154" y="972"/>
              <a:ext cx="326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day. 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cover a wide range of subjects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including business, IT,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lifestyle, nature, travel,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technology, school, culture and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much more for you to choose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from and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about 200 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are added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08" name="Text Box 35"/>
            <p:cNvSpPr txBox="1">
              <a:spLocks noChangeArrowheads="1"/>
            </p:cNvSpPr>
            <p:nvPr/>
          </p:nvSpPr>
          <p:spPr bwMode="auto">
            <a:xfrm>
              <a:off x="4014" y="3015"/>
              <a:ext cx="13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3D</a:t>
              </a:r>
            </a:p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Effect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Experience the diversity of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arts and culture – predesigned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Design Templates &amp;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Diagrams and Layout Slides</a:t>
              </a:r>
            </a:p>
          </p:txBody>
        </p:sp>
        <p:sp>
          <p:nvSpPr>
            <p:cNvPr id="3109" name="Freeform 36"/>
            <p:cNvSpPr>
              <a:spLocks/>
            </p:cNvSpPr>
            <p:nvPr/>
          </p:nvSpPr>
          <p:spPr bwMode="auto">
            <a:xfrm flipH="1" flipV="1">
              <a:off x="2585" y="3437"/>
              <a:ext cx="680" cy="333"/>
            </a:xfrm>
            <a:custGeom>
              <a:avLst/>
              <a:gdLst>
                <a:gd name="T0" fmla="*/ 291 w 1008"/>
                <a:gd name="T1" fmla="*/ 285 h 504"/>
                <a:gd name="T2" fmla="*/ 389 w 1008"/>
                <a:gd name="T3" fmla="*/ 333 h 504"/>
                <a:gd name="T4" fmla="*/ 0 w 1008"/>
                <a:gd name="T5" fmla="*/ 333 h 504"/>
                <a:gd name="T6" fmla="*/ 0 w 1008"/>
                <a:gd name="T7" fmla="*/ 143 h 504"/>
                <a:gd name="T8" fmla="*/ 97 w 1008"/>
                <a:gd name="T9" fmla="*/ 190 h 504"/>
                <a:gd name="T10" fmla="*/ 486 w 1008"/>
                <a:gd name="T11" fmla="*/ 0 h 504"/>
                <a:gd name="T12" fmla="*/ 680 w 1008"/>
                <a:gd name="T13" fmla="*/ 95 h 504"/>
                <a:gd name="T14" fmla="*/ 291 w 1008"/>
                <a:gd name="T15" fmla="*/ 28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10" name="Group 37"/>
            <p:cNvGrpSpPr>
              <a:grpSpLocks/>
            </p:cNvGrpSpPr>
            <p:nvPr/>
          </p:nvGrpSpPr>
          <p:grpSpPr bwMode="auto">
            <a:xfrm>
              <a:off x="453" y="2546"/>
              <a:ext cx="1769" cy="1151"/>
              <a:chOff x="453" y="2546"/>
              <a:chExt cx="1769" cy="1151"/>
            </a:xfrm>
          </p:grpSpPr>
          <p:sp>
            <p:nvSpPr>
              <p:cNvPr id="3120" name="AutoShape 38"/>
              <p:cNvSpPr>
                <a:spLocks noChangeArrowheads="1"/>
              </p:cNvSpPr>
              <p:nvPr/>
            </p:nvSpPr>
            <p:spPr bwMode="auto">
              <a:xfrm>
                <a:off x="453" y="2546"/>
                <a:ext cx="1769" cy="1151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21" name="Text Box 39"/>
              <p:cNvSpPr txBox="1">
                <a:spLocks noChangeArrowheads="1"/>
              </p:cNvSpPr>
              <p:nvPr/>
            </p:nvSpPr>
            <p:spPr bwMode="auto">
              <a:xfrm>
                <a:off x="952" y="2682"/>
                <a:ext cx="1202" cy="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Visual Appealing</a:t>
                </a:r>
              </a:p>
              <a:p>
                <a:pPr eaLnBrk="1" hangingPunct="1"/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ko-KR" sz="1400">
                    <a:solidFill>
                      <a:srgbClr val="FFB400"/>
                    </a:solidFill>
                    <a:latin typeface="Arial Black" panose="020B0A04020102020204" pitchFamily="34" charset="0"/>
                  </a:rPr>
                  <a:t>Animation PowerPoint</a:t>
                </a:r>
              </a:p>
              <a:p>
                <a:pPr eaLnBrk="1" hangingPunct="1"/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Subtle Touch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Immense Visual Appeal</a:t>
                </a:r>
              </a:p>
            </p:txBody>
          </p:sp>
          <p:grpSp>
            <p:nvGrpSpPr>
              <p:cNvPr id="3122" name="Group 40"/>
              <p:cNvGrpSpPr>
                <a:grpSpLocks/>
              </p:cNvGrpSpPr>
              <p:nvPr/>
            </p:nvGrpSpPr>
            <p:grpSpPr bwMode="auto">
              <a:xfrm>
                <a:off x="612" y="2700"/>
                <a:ext cx="227" cy="213"/>
                <a:chOff x="-771" y="1911"/>
                <a:chExt cx="1053" cy="987"/>
              </a:xfrm>
            </p:grpSpPr>
            <p:sp>
              <p:nvSpPr>
                <p:cNvPr id="3133" name="Freeform 41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4" name="Freeform 42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C8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35" name="Freeform 43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36" name="Freeform 44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0038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23" name="Group 45"/>
              <p:cNvGrpSpPr>
                <a:grpSpLocks/>
              </p:cNvGrpSpPr>
              <p:nvPr/>
            </p:nvGrpSpPr>
            <p:grpSpPr bwMode="auto">
              <a:xfrm>
                <a:off x="612" y="3013"/>
                <a:ext cx="227" cy="213"/>
                <a:chOff x="-771" y="1911"/>
                <a:chExt cx="1053" cy="987"/>
              </a:xfrm>
            </p:grpSpPr>
            <p:sp>
              <p:nvSpPr>
                <p:cNvPr id="3129" name="Freeform 46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0" name="Freeform 47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8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31" name="Freeform 48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400"/>
                    </a:gs>
                    <a:gs pos="100000">
                      <a:srgbClr val="FFC8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32" name="Freeform 49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96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24" name="Group 50"/>
              <p:cNvGrpSpPr>
                <a:grpSpLocks/>
              </p:cNvGrpSpPr>
              <p:nvPr/>
            </p:nvGrpSpPr>
            <p:grpSpPr bwMode="auto">
              <a:xfrm>
                <a:off x="612" y="3308"/>
                <a:ext cx="227" cy="213"/>
                <a:chOff x="-771" y="1911"/>
                <a:chExt cx="1053" cy="987"/>
              </a:xfrm>
            </p:grpSpPr>
            <p:sp>
              <p:nvSpPr>
                <p:cNvPr id="3125" name="Freeform 51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6" name="Freeform 52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7" name="Freeform 53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28" name="Freeform 54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111" name="Text Box 55"/>
            <p:cNvSpPr txBox="1">
              <a:spLocks noChangeArrowheads="1"/>
            </p:cNvSpPr>
            <p:nvPr/>
          </p:nvSpPr>
          <p:spPr bwMode="auto">
            <a:xfrm>
              <a:off x="3477" y="3037"/>
              <a:ext cx="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Subtle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Touch</a:t>
              </a:r>
              <a:endParaRPr lang="en-US" altLang="ko-KR" sz="1000">
                <a:solidFill>
                  <a:schemeClr val="bg2"/>
                </a:solidFill>
              </a:endParaRPr>
            </a:p>
          </p:txBody>
        </p:sp>
        <p:sp>
          <p:nvSpPr>
            <p:cNvPr id="3112" name="Text Box 56"/>
            <p:cNvSpPr txBox="1">
              <a:spLocks noChangeArrowheads="1"/>
            </p:cNvSpPr>
            <p:nvPr/>
          </p:nvSpPr>
          <p:spPr bwMode="auto">
            <a:xfrm>
              <a:off x="3902" y="2703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Inspiration</a:t>
              </a:r>
            </a:p>
          </p:txBody>
        </p:sp>
        <p:sp>
          <p:nvSpPr>
            <p:cNvPr id="3113" name="Text Box 57"/>
            <p:cNvSpPr txBox="1">
              <a:spLocks noChangeArrowheads="1"/>
            </p:cNvSpPr>
            <p:nvPr/>
          </p:nvSpPr>
          <p:spPr bwMode="auto">
            <a:xfrm>
              <a:off x="4466" y="2379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Clarity &amp;</a:t>
              </a:r>
            </a:p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3114" name="Text Box 58"/>
            <p:cNvSpPr txBox="1">
              <a:spLocks noChangeArrowheads="1"/>
            </p:cNvSpPr>
            <p:nvPr/>
          </p:nvSpPr>
          <p:spPr bwMode="auto">
            <a:xfrm>
              <a:off x="3944" y="2046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Premium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3115" name="Text Box 59"/>
            <p:cNvSpPr txBox="1">
              <a:spLocks noChangeArrowheads="1"/>
            </p:cNvSpPr>
            <p:nvPr/>
          </p:nvSpPr>
          <p:spPr bwMode="auto">
            <a:xfrm>
              <a:off x="3465" y="1706"/>
              <a:ext cx="4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Stylish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3116" name="Text Box 60"/>
            <p:cNvSpPr txBox="1">
              <a:spLocks noChangeArrowheads="1"/>
            </p:cNvSpPr>
            <p:nvPr/>
          </p:nvSpPr>
          <p:spPr bwMode="auto">
            <a:xfrm>
              <a:off x="2940" y="1910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Visual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3117" name="Text Box 61"/>
            <p:cNvSpPr txBox="1">
              <a:spLocks noChangeArrowheads="1"/>
            </p:cNvSpPr>
            <p:nvPr/>
          </p:nvSpPr>
          <p:spPr bwMode="auto">
            <a:xfrm>
              <a:off x="2441" y="2091"/>
              <a:ext cx="3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3D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Effect</a:t>
              </a:r>
            </a:p>
          </p:txBody>
        </p:sp>
        <p:sp>
          <p:nvSpPr>
            <p:cNvPr id="3118" name="Text Box 62"/>
            <p:cNvSpPr txBox="1">
              <a:spLocks noChangeArrowheads="1"/>
            </p:cNvSpPr>
            <p:nvPr/>
          </p:nvSpPr>
          <p:spPr bwMode="auto">
            <a:xfrm>
              <a:off x="1832" y="1789"/>
              <a:ext cx="5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Simplicity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&amp; Beauty</a:t>
              </a:r>
            </a:p>
          </p:txBody>
        </p:sp>
        <p:sp>
          <p:nvSpPr>
            <p:cNvPr id="3119" name="Text Box 63"/>
            <p:cNvSpPr txBox="1">
              <a:spLocks noChangeArrowheads="1"/>
            </p:cNvSpPr>
            <p:nvPr/>
          </p:nvSpPr>
          <p:spPr bwMode="auto">
            <a:xfrm>
              <a:off x="1299" y="1456"/>
              <a:ext cx="5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Universal</a:t>
              </a:r>
            </a:p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Design</a:t>
              </a:r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02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102</Words>
  <Application>Microsoft Office PowerPoint</Application>
  <PresentationFormat>全屏显示(4:3)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