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embeddedFontLst>
    <p:embeddedFont>
      <p:font typeface="Gulim" panose="020B0600000101010101" pitchFamily="34" charset="-127"/>
      <p:regular r:id="rId3"/>
    </p:embeddedFont>
    <p:embeddedFont>
      <p:font typeface="Gulim" panose="020B0600000101010101" pitchFamily="34" charset="-127"/>
      <p:regular r:id="rId3"/>
    </p:embeddedFont>
    <p:embeddedFont>
      <p:font typeface="Arial Black" panose="020B0A04020102020204" pitchFamily="34" charset="0"/>
      <p:bold r:id="rId4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0348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717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bs.ruideppt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3025" y="549275"/>
            <a:ext cx="907097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ko-KR" sz="1000" dirty="0">
              <a:solidFill>
                <a:srgbClr val="80808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ko-KR" sz="1000" dirty="0">
              <a:solidFill>
                <a:srgbClr val="80808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ko-KR" sz="1000" dirty="0">
              <a:solidFill>
                <a:srgbClr val="808080"/>
              </a:solidFill>
              <a:latin typeface="Arial" panose="020B0604020202020204" pitchFamily="34" charset="0"/>
            </a:endParaRPr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719138" y="1543050"/>
            <a:ext cx="7885112" cy="4441825"/>
            <a:chOff x="453" y="972"/>
            <a:chExt cx="4967" cy="2798"/>
          </a:xfrm>
        </p:grpSpPr>
        <p:sp>
          <p:nvSpPr>
            <p:cNvPr id="3078" name="Freeform 5"/>
            <p:cNvSpPr>
              <a:spLocks/>
            </p:cNvSpPr>
            <p:nvPr/>
          </p:nvSpPr>
          <p:spPr bwMode="auto">
            <a:xfrm flipV="1">
              <a:off x="453" y="1071"/>
              <a:ext cx="952" cy="467"/>
            </a:xfrm>
            <a:custGeom>
              <a:avLst/>
              <a:gdLst>
                <a:gd name="T0" fmla="*/ 408 w 1008"/>
                <a:gd name="T1" fmla="*/ 400 h 504"/>
                <a:gd name="T2" fmla="*/ 544 w 1008"/>
                <a:gd name="T3" fmla="*/ 467 h 504"/>
                <a:gd name="T4" fmla="*/ 0 w 1008"/>
                <a:gd name="T5" fmla="*/ 467 h 504"/>
                <a:gd name="T6" fmla="*/ 0 w 1008"/>
                <a:gd name="T7" fmla="*/ 200 h 504"/>
                <a:gd name="T8" fmla="*/ 136 w 1008"/>
                <a:gd name="T9" fmla="*/ 267 h 504"/>
                <a:gd name="T10" fmla="*/ 680 w 1008"/>
                <a:gd name="T11" fmla="*/ 0 h 504"/>
                <a:gd name="T12" fmla="*/ 952 w 1008"/>
                <a:gd name="T13" fmla="*/ 133 h 504"/>
                <a:gd name="T14" fmla="*/ 408 w 1008"/>
                <a:gd name="T15" fmla="*/ 400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08"/>
                <a:gd name="T25" fmla="*/ 0 h 504"/>
                <a:gd name="T26" fmla="*/ 1008 w 1008"/>
                <a:gd name="T27" fmla="*/ 504 h 50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08" h="504">
                  <a:moveTo>
                    <a:pt x="432" y="432"/>
                  </a:moveTo>
                  <a:lnTo>
                    <a:pt x="576" y="504"/>
                  </a:lnTo>
                  <a:lnTo>
                    <a:pt x="0" y="504"/>
                  </a:lnTo>
                  <a:lnTo>
                    <a:pt x="0" y="216"/>
                  </a:lnTo>
                  <a:lnTo>
                    <a:pt x="144" y="288"/>
                  </a:lnTo>
                  <a:lnTo>
                    <a:pt x="720" y="0"/>
                  </a:lnTo>
                  <a:lnTo>
                    <a:pt x="1008" y="144"/>
                  </a:lnTo>
                  <a:lnTo>
                    <a:pt x="432" y="432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FFFFFF">
                    <a:alpha val="5000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79" name="AutoShape 6"/>
            <p:cNvSpPr>
              <a:spLocks noChangeAspect="1" noChangeArrowheads="1" noTextEdit="1"/>
            </p:cNvSpPr>
            <p:nvPr/>
          </p:nvSpPr>
          <p:spPr bwMode="auto">
            <a:xfrm>
              <a:off x="1043" y="1333"/>
              <a:ext cx="4218" cy="2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80" name="Freeform 7"/>
            <p:cNvSpPr>
              <a:spLocks/>
            </p:cNvSpPr>
            <p:nvPr/>
          </p:nvSpPr>
          <p:spPr bwMode="auto">
            <a:xfrm>
              <a:off x="1047" y="1335"/>
              <a:ext cx="1052" cy="526"/>
            </a:xfrm>
            <a:custGeom>
              <a:avLst/>
              <a:gdLst>
                <a:gd name="T0" fmla="*/ 526 w 2197"/>
                <a:gd name="T1" fmla="*/ 526 h 1098"/>
                <a:gd name="T2" fmla="*/ 1052 w 2197"/>
                <a:gd name="T3" fmla="*/ 263 h 1098"/>
                <a:gd name="T4" fmla="*/ 526 w 2197"/>
                <a:gd name="T5" fmla="*/ 0 h 1098"/>
                <a:gd name="T6" fmla="*/ 0 w 2197"/>
                <a:gd name="T7" fmla="*/ 263 h 1098"/>
                <a:gd name="T8" fmla="*/ 526 w 2197"/>
                <a:gd name="T9" fmla="*/ 526 h 10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97"/>
                <a:gd name="T16" fmla="*/ 0 h 1098"/>
                <a:gd name="T17" fmla="*/ 2197 w 2197"/>
                <a:gd name="T18" fmla="*/ 1098 h 10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97" h="1098">
                  <a:moveTo>
                    <a:pt x="1098" y="1098"/>
                  </a:moveTo>
                  <a:lnTo>
                    <a:pt x="2197" y="549"/>
                  </a:lnTo>
                  <a:lnTo>
                    <a:pt x="1098" y="0"/>
                  </a:lnTo>
                  <a:lnTo>
                    <a:pt x="0" y="549"/>
                  </a:lnTo>
                  <a:lnTo>
                    <a:pt x="1098" y="1098"/>
                  </a:lnTo>
                  <a:close/>
                </a:path>
              </a:pathLst>
            </a:custGeom>
            <a:gradFill rotWithShape="1">
              <a:gsLst>
                <a:gs pos="0">
                  <a:srgbClr val="FFC800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81" name="Freeform 8"/>
            <p:cNvSpPr>
              <a:spLocks/>
            </p:cNvSpPr>
            <p:nvPr/>
          </p:nvSpPr>
          <p:spPr bwMode="auto">
            <a:xfrm>
              <a:off x="1047" y="1597"/>
              <a:ext cx="526" cy="856"/>
            </a:xfrm>
            <a:custGeom>
              <a:avLst/>
              <a:gdLst>
                <a:gd name="T0" fmla="*/ 0 w 1098"/>
                <a:gd name="T1" fmla="*/ 0 h 1785"/>
                <a:gd name="T2" fmla="*/ 0 w 1098"/>
                <a:gd name="T3" fmla="*/ 593 h 1785"/>
                <a:gd name="T4" fmla="*/ 526 w 1098"/>
                <a:gd name="T5" fmla="*/ 856 h 1785"/>
                <a:gd name="T6" fmla="*/ 526 w 1098"/>
                <a:gd name="T7" fmla="*/ 263 h 1785"/>
                <a:gd name="T8" fmla="*/ 0 w 1098"/>
                <a:gd name="T9" fmla="*/ 0 h 17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8"/>
                <a:gd name="T16" fmla="*/ 0 h 1785"/>
                <a:gd name="T17" fmla="*/ 1098 w 1098"/>
                <a:gd name="T18" fmla="*/ 1785 h 17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8" h="1785">
                  <a:moveTo>
                    <a:pt x="0" y="0"/>
                  </a:moveTo>
                  <a:lnTo>
                    <a:pt x="0" y="1236"/>
                  </a:lnTo>
                  <a:lnTo>
                    <a:pt x="1098" y="1785"/>
                  </a:lnTo>
                  <a:lnTo>
                    <a:pt x="1098" y="549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6400"/>
                </a:gs>
                <a:gs pos="100000">
                  <a:srgbClr val="FFC8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82" name="Freeform 9"/>
            <p:cNvSpPr>
              <a:spLocks/>
            </p:cNvSpPr>
            <p:nvPr/>
          </p:nvSpPr>
          <p:spPr bwMode="auto">
            <a:xfrm>
              <a:off x="1573" y="1597"/>
              <a:ext cx="526" cy="856"/>
            </a:xfrm>
            <a:custGeom>
              <a:avLst/>
              <a:gdLst>
                <a:gd name="T0" fmla="*/ 0 w 1099"/>
                <a:gd name="T1" fmla="*/ 856 h 1785"/>
                <a:gd name="T2" fmla="*/ 526 w 1099"/>
                <a:gd name="T3" fmla="*/ 593 h 1785"/>
                <a:gd name="T4" fmla="*/ 526 w 1099"/>
                <a:gd name="T5" fmla="*/ 0 h 1785"/>
                <a:gd name="T6" fmla="*/ 0 w 1099"/>
                <a:gd name="T7" fmla="*/ 263 h 1785"/>
                <a:gd name="T8" fmla="*/ 0 w 1099"/>
                <a:gd name="T9" fmla="*/ 856 h 17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9"/>
                <a:gd name="T16" fmla="*/ 0 h 1785"/>
                <a:gd name="T17" fmla="*/ 1099 w 1099"/>
                <a:gd name="T18" fmla="*/ 1785 h 17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9" h="1785">
                  <a:moveTo>
                    <a:pt x="0" y="1785"/>
                  </a:moveTo>
                  <a:lnTo>
                    <a:pt x="1099" y="1236"/>
                  </a:lnTo>
                  <a:lnTo>
                    <a:pt x="1099" y="0"/>
                  </a:lnTo>
                  <a:lnTo>
                    <a:pt x="0" y="549"/>
                  </a:lnTo>
                  <a:lnTo>
                    <a:pt x="0" y="1785"/>
                  </a:lnTo>
                  <a:close/>
                </a:path>
              </a:pathLst>
            </a:custGeom>
            <a:solidFill>
              <a:srgbClr val="96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83" name="Freeform 10"/>
            <p:cNvSpPr>
              <a:spLocks/>
            </p:cNvSpPr>
            <p:nvPr/>
          </p:nvSpPr>
          <p:spPr bwMode="auto">
            <a:xfrm>
              <a:off x="1573" y="1664"/>
              <a:ext cx="1053" cy="526"/>
            </a:xfrm>
            <a:custGeom>
              <a:avLst/>
              <a:gdLst>
                <a:gd name="T0" fmla="*/ 527 w 2197"/>
                <a:gd name="T1" fmla="*/ 526 h 1099"/>
                <a:gd name="T2" fmla="*/ 1053 w 2197"/>
                <a:gd name="T3" fmla="*/ 263 h 1099"/>
                <a:gd name="T4" fmla="*/ 527 w 2197"/>
                <a:gd name="T5" fmla="*/ 0 h 1099"/>
                <a:gd name="T6" fmla="*/ 0 w 2197"/>
                <a:gd name="T7" fmla="*/ 263 h 1099"/>
                <a:gd name="T8" fmla="*/ 527 w 2197"/>
                <a:gd name="T9" fmla="*/ 526 h 10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97"/>
                <a:gd name="T16" fmla="*/ 0 h 1099"/>
                <a:gd name="T17" fmla="*/ 2197 w 2197"/>
                <a:gd name="T18" fmla="*/ 1099 h 10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97" h="1099">
                  <a:moveTo>
                    <a:pt x="1099" y="1099"/>
                  </a:moveTo>
                  <a:lnTo>
                    <a:pt x="2197" y="549"/>
                  </a:lnTo>
                  <a:lnTo>
                    <a:pt x="1099" y="0"/>
                  </a:lnTo>
                  <a:lnTo>
                    <a:pt x="0" y="549"/>
                  </a:lnTo>
                  <a:lnTo>
                    <a:pt x="1099" y="1099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84" name="Freeform 11"/>
            <p:cNvSpPr>
              <a:spLocks/>
            </p:cNvSpPr>
            <p:nvPr/>
          </p:nvSpPr>
          <p:spPr bwMode="auto">
            <a:xfrm>
              <a:off x="1573" y="1927"/>
              <a:ext cx="526" cy="789"/>
            </a:xfrm>
            <a:custGeom>
              <a:avLst/>
              <a:gdLst>
                <a:gd name="T0" fmla="*/ 0 w 1099"/>
                <a:gd name="T1" fmla="*/ 0 h 1648"/>
                <a:gd name="T2" fmla="*/ 0 w 1099"/>
                <a:gd name="T3" fmla="*/ 526 h 1648"/>
                <a:gd name="T4" fmla="*/ 526 w 1099"/>
                <a:gd name="T5" fmla="*/ 789 h 1648"/>
                <a:gd name="T6" fmla="*/ 526 w 1099"/>
                <a:gd name="T7" fmla="*/ 263 h 1648"/>
                <a:gd name="T8" fmla="*/ 0 w 1099"/>
                <a:gd name="T9" fmla="*/ 0 h 16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9"/>
                <a:gd name="T16" fmla="*/ 0 h 1648"/>
                <a:gd name="T17" fmla="*/ 1099 w 1099"/>
                <a:gd name="T18" fmla="*/ 1648 h 16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9" h="1648">
                  <a:moveTo>
                    <a:pt x="0" y="0"/>
                  </a:moveTo>
                  <a:lnTo>
                    <a:pt x="0" y="1099"/>
                  </a:lnTo>
                  <a:lnTo>
                    <a:pt x="1099" y="1648"/>
                  </a:lnTo>
                  <a:lnTo>
                    <a:pt x="1099" y="5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85" name="Freeform 12"/>
            <p:cNvSpPr>
              <a:spLocks/>
            </p:cNvSpPr>
            <p:nvPr/>
          </p:nvSpPr>
          <p:spPr bwMode="auto">
            <a:xfrm>
              <a:off x="2099" y="1927"/>
              <a:ext cx="527" cy="789"/>
            </a:xfrm>
            <a:custGeom>
              <a:avLst/>
              <a:gdLst>
                <a:gd name="T0" fmla="*/ 0 w 1098"/>
                <a:gd name="T1" fmla="*/ 789 h 1648"/>
                <a:gd name="T2" fmla="*/ 527 w 1098"/>
                <a:gd name="T3" fmla="*/ 526 h 1648"/>
                <a:gd name="T4" fmla="*/ 527 w 1098"/>
                <a:gd name="T5" fmla="*/ 0 h 1648"/>
                <a:gd name="T6" fmla="*/ 0 w 1098"/>
                <a:gd name="T7" fmla="*/ 263 h 1648"/>
                <a:gd name="T8" fmla="*/ 0 w 1098"/>
                <a:gd name="T9" fmla="*/ 789 h 16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8"/>
                <a:gd name="T16" fmla="*/ 0 h 1648"/>
                <a:gd name="T17" fmla="*/ 1098 w 1098"/>
                <a:gd name="T18" fmla="*/ 1648 h 16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8" h="1648">
                  <a:moveTo>
                    <a:pt x="0" y="1648"/>
                  </a:moveTo>
                  <a:lnTo>
                    <a:pt x="1098" y="1099"/>
                  </a:lnTo>
                  <a:lnTo>
                    <a:pt x="1098" y="0"/>
                  </a:lnTo>
                  <a:lnTo>
                    <a:pt x="0" y="550"/>
                  </a:lnTo>
                  <a:lnTo>
                    <a:pt x="0" y="1648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86" name="Freeform 13"/>
            <p:cNvSpPr>
              <a:spLocks/>
            </p:cNvSpPr>
            <p:nvPr/>
          </p:nvSpPr>
          <p:spPr bwMode="auto">
            <a:xfrm>
              <a:off x="3152" y="1597"/>
              <a:ext cx="1053" cy="527"/>
            </a:xfrm>
            <a:custGeom>
              <a:avLst/>
              <a:gdLst>
                <a:gd name="T0" fmla="*/ 527 w 2197"/>
                <a:gd name="T1" fmla="*/ 527 h 1098"/>
                <a:gd name="T2" fmla="*/ 1053 w 2197"/>
                <a:gd name="T3" fmla="*/ 264 h 1098"/>
                <a:gd name="T4" fmla="*/ 527 w 2197"/>
                <a:gd name="T5" fmla="*/ 0 h 1098"/>
                <a:gd name="T6" fmla="*/ 0 w 2197"/>
                <a:gd name="T7" fmla="*/ 264 h 1098"/>
                <a:gd name="T8" fmla="*/ 527 w 2197"/>
                <a:gd name="T9" fmla="*/ 527 h 10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97"/>
                <a:gd name="T16" fmla="*/ 0 h 1098"/>
                <a:gd name="T17" fmla="*/ 2197 w 2197"/>
                <a:gd name="T18" fmla="*/ 1098 h 10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97" h="1098">
                  <a:moveTo>
                    <a:pt x="1099" y="1098"/>
                  </a:moveTo>
                  <a:lnTo>
                    <a:pt x="2197" y="549"/>
                  </a:lnTo>
                  <a:lnTo>
                    <a:pt x="1099" y="0"/>
                  </a:lnTo>
                  <a:lnTo>
                    <a:pt x="0" y="549"/>
                  </a:lnTo>
                  <a:lnTo>
                    <a:pt x="1099" y="1098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87" name="Freeform 14"/>
            <p:cNvSpPr>
              <a:spLocks/>
            </p:cNvSpPr>
            <p:nvPr/>
          </p:nvSpPr>
          <p:spPr bwMode="auto">
            <a:xfrm>
              <a:off x="3152" y="1861"/>
              <a:ext cx="526" cy="592"/>
            </a:xfrm>
            <a:custGeom>
              <a:avLst/>
              <a:gdLst>
                <a:gd name="T0" fmla="*/ 0 w 1099"/>
                <a:gd name="T1" fmla="*/ 0 h 1236"/>
                <a:gd name="T2" fmla="*/ 0 w 1099"/>
                <a:gd name="T3" fmla="*/ 329 h 1236"/>
                <a:gd name="T4" fmla="*/ 526 w 1099"/>
                <a:gd name="T5" fmla="*/ 592 h 1236"/>
                <a:gd name="T6" fmla="*/ 526 w 1099"/>
                <a:gd name="T7" fmla="*/ 263 h 1236"/>
                <a:gd name="T8" fmla="*/ 0 w 1099"/>
                <a:gd name="T9" fmla="*/ 0 h 1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9"/>
                <a:gd name="T16" fmla="*/ 0 h 1236"/>
                <a:gd name="T17" fmla="*/ 1099 w 1099"/>
                <a:gd name="T18" fmla="*/ 1236 h 12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9" h="1236">
                  <a:moveTo>
                    <a:pt x="0" y="0"/>
                  </a:moveTo>
                  <a:lnTo>
                    <a:pt x="0" y="687"/>
                  </a:lnTo>
                  <a:lnTo>
                    <a:pt x="1099" y="1236"/>
                  </a:lnTo>
                  <a:lnTo>
                    <a:pt x="1099" y="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88" name="Freeform 15"/>
            <p:cNvSpPr>
              <a:spLocks/>
            </p:cNvSpPr>
            <p:nvPr/>
          </p:nvSpPr>
          <p:spPr bwMode="auto">
            <a:xfrm>
              <a:off x="3678" y="1861"/>
              <a:ext cx="527" cy="592"/>
            </a:xfrm>
            <a:custGeom>
              <a:avLst/>
              <a:gdLst>
                <a:gd name="T0" fmla="*/ 0 w 1098"/>
                <a:gd name="T1" fmla="*/ 592 h 1236"/>
                <a:gd name="T2" fmla="*/ 527 w 1098"/>
                <a:gd name="T3" fmla="*/ 329 h 1236"/>
                <a:gd name="T4" fmla="*/ 527 w 1098"/>
                <a:gd name="T5" fmla="*/ 0 h 1236"/>
                <a:gd name="T6" fmla="*/ 0 w 1098"/>
                <a:gd name="T7" fmla="*/ 263 h 1236"/>
                <a:gd name="T8" fmla="*/ 0 w 1098"/>
                <a:gd name="T9" fmla="*/ 592 h 12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8"/>
                <a:gd name="T16" fmla="*/ 0 h 1236"/>
                <a:gd name="T17" fmla="*/ 1098 w 1098"/>
                <a:gd name="T18" fmla="*/ 1236 h 12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8" h="1236">
                  <a:moveTo>
                    <a:pt x="0" y="1236"/>
                  </a:moveTo>
                  <a:lnTo>
                    <a:pt x="1098" y="687"/>
                  </a:lnTo>
                  <a:lnTo>
                    <a:pt x="1098" y="0"/>
                  </a:lnTo>
                  <a:lnTo>
                    <a:pt x="0" y="549"/>
                  </a:lnTo>
                  <a:lnTo>
                    <a:pt x="0" y="1236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89" name="Freeform 16"/>
            <p:cNvSpPr>
              <a:spLocks/>
            </p:cNvSpPr>
            <p:nvPr/>
          </p:nvSpPr>
          <p:spPr bwMode="auto">
            <a:xfrm>
              <a:off x="2626" y="1795"/>
              <a:ext cx="1052" cy="527"/>
            </a:xfrm>
            <a:custGeom>
              <a:avLst/>
              <a:gdLst>
                <a:gd name="T0" fmla="*/ 526 w 2198"/>
                <a:gd name="T1" fmla="*/ 527 h 1098"/>
                <a:gd name="T2" fmla="*/ 1052 w 2198"/>
                <a:gd name="T3" fmla="*/ 264 h 1098"/>
                <a:gd name="T4" fmla="*/ 526 w 2198"/>
                <a:gd name="T5" fmla="*/ 0 h 1098"/>
                <a:gd name="T6" fmla="*/ 0 w 2198"/>
                <a:gd name="T7" fmla="*/ 264 h 1098"/>
                <a:gd name="T8" fmla="*/ 526 w 2198"/>
                <a:gd name="T9" fmla="*/ 527 h 10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98"/>
                <a:gd name="T16" fmla="*/ 0 h 1098"/>
                <a:gd name="T17" fmla="*/ 2198 w 2198"/>
                <a:gd name="T18" fmla="*/ 1098 h 10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98" h="1098">
                  <a:moveTo>
                    <a:pt x="1099" y="1098"/>
                  </a:moveTo>
                  <a:lnTo>
                    <a:pt x="2198" y="549"/>
                  </a:lnTo>
                  <a:lnTo>
                    <a:pt x="1099" y="0"/>
                  </a:lnTo>
                  <a:lnTo>
                    <a:pt x="0" y="549"/>
                  </a:lnTo>
                  <a:lnTo>
                    <a:pt x="1099" y="1098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90" name="Freeform 17"/>
            <p:cNvSpPr>
              <a:spLocks/>
            </p:cNvSpPr>
            <p:nvPr/>
          </p:nvSpPr>
          <p:spPr bwMode="auto">
            <a:xfrm>
              <a:off x="2626" y="2058"/>
              <a:ext cx="526" cy="658"/>
            </a:xfrm>
            <a:custGeom>
              <a:avLst/>
              <a:gdLst>
                <a:gd name="T0" fmla="*/ 0 w 1099"/>
                <a:gd name="T1" fmla="*/ 0 h 1373"/>
                <a:gd name="T2" fmla="*/ 0 w 1099"/>
                <a:gd name="T3" fmla="*/ 395 h 1373"/>
                <a:gd name="T4" fmla="*/ 526 w 1099"/>
                <a:gd name="T5" fmla="*/ 658 h 1373"/>
                <a:gd name="T6" fmla="*/ 526 w 1099"/>
                <a:gd name="T7" fmla="*/ 263 h 1373"/>
                <a:gd name="T8" fmla="*/ 0 w 1099"/>
                <a:gd name="T9" fmla="*/ 0 h 1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9"/>
                <a:gd name="T16" fmla="*/ 0 h 1373"/>
                <a:gd name="T17" fmla="*/ 1099 w 1099"/>
                <a:gd name="T18" fmla="*/ 1373 h 1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9" h="1373">
                  <a:moveTo>
                    <a:pt x="0" y="0"/>
                  </a:moveTo>
                  <a:lnTo>
                    <a:pt x="0" y="824"/>
                  </a:lnTo>
                  <a:lnTo>
                    <a:pt x="1099" y="1373"/>
                  </a:lnTo>
                  <a:lnTo>
                    <a:pt x="1099" y="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91" name="Freeform 18"/>
            <p:cNvSpPr>
              <a:spLocks/>
            </p:cNvSpPr>
            <p:nvPr/>
          </p:nvSpPr>
          <p:spPr bwMode="auto">
            <a:xfrm>
              <a:off x="3152" y="2058"/>
              <a:ext cx="526" cy="658"/>
            </a:xfrm>
            <a:custGeom>
              <a:avLst/>
              <a:gdLst>
                <a:gd name="T0" fmla="*/ 0 w 1099"/>
                <a:gd name="T1" fmla="*/ 658 h 1373"/>
                <a:gd name="T2" fmla="*/ 526 w 1099"/>
                <a:gd name="T3" fmla="*/ 395 h 1373"/>
                <a:gd name="T4" fmla="*/ 526 w 1099"/>
                <a:gd name="T5" fmla="*/ 0 h 1373"/>
                <a:gd name="T6" fmla="*/ 0 w 1099"/>
                <a:gd name="T7" fmla="*/ 263 h 1373"/>
                <a:gd name="T8" fmla="*/ 0 w 1099"/>
                <a:gd name="T9" fmla="*/ 658 h 1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9"/>
                <a:gd name="T16" fmla="*/ 0 h 1373"/>
                <a:gd name="T17" fmla="*/ 1099 w 1099"/>
                <a:gd name="T18" fmla="*/ 1373 h 1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9" h="1373">
                  <a:moveTo>
                    <a:pt x="0" y="1373"/>
                  </a:moveTo>
                  <a:lnTo>
                    <a:pt x="1099" y="824"/>
                  </a:lnTo>
                  <a:lnTo>
                    <a:pt x="1099" y="0"/>
                  </a:lnTo>
                  <a:lnTo>
                    <a:pt x="0" y="549"/>
                  </a:lnTo>
                  <a:lnTo>
                    <a:pt x="0" y="137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92" name="Freeform 19"/>
            <p:cNvSpPr>
              <a:spLocks/>
            </p:cNvSpPr>
            <p:nvPr/>
          </p:nvSpPr>
          <p:spPr bwMode="auto">
            <a:xfrm>
              <a:off x="2099" y="1992"/>
              <a:ext cx="1053" cy="526"/>
            </a:xfrm>
            <a:custGeom>
              <a:avLst/>
              <a:gdLst>
                <a:gd name="T0" fmla="*/ 526 w 2197"/>
                <a:gd name="T1" fmla="*/ 526 h 1098"/>
                <a:gd name="T2" fmla="*/ 1053 w 2197"/>
                <a:gd name="T3" fmla="*/ 263 h 1098"/>
                <a:gd name="T4" fmla="*/ 526 w 2197"/>
                <a:gd name="T5" fmla="*/ 0 h 1098"/>
                <a:gd name="T6" fmla="*/ 0 w 2197"/>
                <a:gd name="T7" fmla="*/ 263 h 1098"/>
                <a:gd name="T8" fmla="*/ 526 w 2197"/>
                <a:gd name="T9" fmla="*/ 526 h 10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97"/>
                <a:gd name="T16" fmla="*/ 0 h 1098"/>
                <a:gd name="T17" fmla="*/ 2197 w 2197"/>
                <a:gd name="T18" fmla="*/ 1098 h 10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97" h="1098">
                  <a:moveTo>
                    <a:pt x="1098" y="1098"/>
                  </a:moveTo>
                  <a:lnTo>
                    <a:pt x="2197" y="549"/>
                  </a:lnTo>
                  <a:lnTo>
                    <a:pt x="1098" y="0"/>
                  </a:lnTo>
                  <a:lnTo>
                    <a:pt x="0" y="549"/>
                  </a:lnTo>
                  <a:lnTo>
                    <a:pt x="1098" y="1098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93" name="Freeform 20"/>
            <p:cNvSpPr>
              <a:spLocks/>
            </p:cNvSpPr>
            <p:nvPr/>
          </p:nvSpPr>
          <p:spPr bwMode="auto">
            <a:xfrm>
              <a:off x="2099" y="2256"/>
              <a:ext cx="527" cy="723"/>
            </a:xfrm>
            <a:custGeom>
              <a:avLst/>
              <a:gdLst>
                <a:gd name="T0" fmla="*/ 0 w 1098"/>
                <a:gd name="T1" fmla="*/ 0 h 1510"/>
                <a:gd name="T2" fmla="*/ 0 w 1098"/>
                <a:gd name="T3" fmla="*/ 460 h 1510"/>
                <a:gd name="T4" fmla="*/ 527 w 1098"/>
                <a:gd name="T5" fmla="*/ 723 h 1510"/>
                <a:gd name="T6" fmla="*/ 527 w 1098"/>
                <a:gd name="T7" fmla="*/ 263 h 1510"/>
                <a:gd name="T8" fmla="*/ 0 w 1098"/>
                <a:gd name="T9" fmla="*/ 0 h 15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8"/>
                <a:gd name="T16" fmla="*/ 0 h 1510"/>
                <a:gd name="T17" fmla="*/ 1098 w 1098"/>
                <a:gd name="T18" fmla="*/ 1510 h 15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8" h="1510">
                  <a:moveTo>
                    <a:pt x="0" y="0"/>
                  </a:moveTo>
                  <a:lnTo>
                    <a:pt x="0" y="961"/>
                  </a:lnTo>
                  <a:lnTo>
                    <a:pt x="1098" y="1510"/>
                  </a:lnTo>
                  <a:lnTo>
                    <a:pt x="1098" y="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94" name="Freeform 21"/>
            <p:cNvSpPr>
              <a:spLocks/>
            </p:cNvSpPr>
            <p:nvPr/>
          </p:nvSpPr>
          <p:spPr bwMode="auto">
            <a:xfrm>
              <a:off x="2626" y="2256"/>
              <a:ext cx="526" cy="723"/>
            </a:xfrm>
            <a:custGeom>
              <a:avLst/>
              <a:gdLst>
                <a:gd name="T0" fmla="*/ 0 w 1099"/>
                <a:gd name="T1" fmla="*/ 723 h 1510"/>
                <a:gd name="T2" fmla="*/ 526 w 1099"/>
                <a:gd name="T3" fmla="*/ 460 h 1510"/>
                <a:gd name="T4" fmla="*/ 526 w 1099"/>
                <a:gd name="T5" fmla="*/ 0 h 1510"/>
                <a:gd name="T6" fmla="*/ 0 w 1099"/>
                <a:gd name="T7" fmla="*/ 263 h 1510"/>
                <a:gd name="T8" fmla="*/ 0 w 1099"/>
                <a:gd name="T9" fmla="*/ 723 h 15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9"/>
                <a:gd name="T16" fmla="*/ 0 h 1510"/>
                <a:gd name="T17" fmla="*/ 1099 w 1099"/>
                <a:gd name="T18" fmla="*/ 1510 h 15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9" h="1510">
                  <a:moveTo>
                    <a:pt x="0" y="1510"/>
                  </a:moveTo>
                  <a:lnTo>
                    <a:pt x="1099" y="961"/>
                  </a:lnTo>
                  <a:lnTo>
                    <a:pt x="1099" y="0"/>
                  </a:lnTo>
                  <a:lnTo>
                    <a:pt x="0" y="549"/>
                  </a:lnTo>
                  <a:lnTo>
                    <a:pt x="0" y="151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95" name="Freeform 22"/>
            <p:cNvSpPr>
              <a:spLocks/>
            </p:cNvSpPr>
            <p:nvPr/>
          </p:nvSpPr>
          <p:spPr bwMode="auto">
            <a:xfrm>
              <a:off x="3678" y="1927"/>
              <a:ext cx="1053" cy="526"/>
            </a:xfrm>
            <a:custGeom>
              <a:avLst/>
              <a:gdLst>
                <a:gd name="T0" fmla="*/ 526 w 2197"/>
                <a:gd name="T1" fmla="*/ 526 h 1099"/>
                <a:gd name="T2" fmla="*/ 1053 w 2197"/>
                <a:gd name="T3" fmla="*/ 263 h 1099"/>
                <a:gd name="T4" fmla="*/ 526 w 2197"/>
                <a:gd name="T5" fmla="*/ 0 h 1099"/>
                <a:gd name="T6" fmla="*/ 0 w 2197"/>
                <a:gd name="T7" fmla="*/ 263 h 1099"/>
                <a:gd name="T8" fmla="*/ 526 w 2197"/>
                <a:gd name="T9" fmla="*/ 526 h 10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97"/>
                <a:gd name="T16" fmla="*/ 0 h 1099"/>
                <a:gd name="T17" fmla="*/ 2197 w 2197"/>
                <a:gd name="T18" fmla="*/ 1099 h 10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97" h="1099">
                  <a:moveTo>
                    <a:pt x="1098" y="1099"/>
                  </a:moveTo>
                  <a:lnTo>
                    <a:pt x="2197" y="550"/>
                  </a:lnTo>
                  <a:lnTo>
                    <a:pt x="1098" y="0"/>
                  </a:lnTo>
                  <a:lnTo>
                    <a:pt x="0" y="550"/>
                  </a:lnTo>
                  <a:lnTo>
                    <a:pt x="1098" y="1099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96" name="Freeform 23"/>
            <p:cNvSpPr>
              <a:spLocks/>
            </p:cNvSpPr>
            <p:nvPr/>
          </p:nvSpPr>
          <p:spPr bwMode="auto">
            <a:xfrm>
              <a:off x="3678" y="2190"/>
              <a:ext cx="527" cy="526"/>
            </a:xfrm>
            <a:custGeom>
              <a:avLst/>
              <a:gdLst>
                <a:gd name="T0" fmla="*/ 0 w 1098"/>
                <a:gd name="T1" fmla="*/ 0 h 1098"/>
                <a:gd name="T2" fmla="*/ 0 w 1098"/>
                <a:gd name="T3" fmla="*/ 263 h 1098"/>
                <a:gd name="T4" fmla="*/ 527 w 1098"/>
                <a:gd name="T5" fmla="*/ 526 h 1098"/>
                <a:gd name="T6" fmla="*/ 527 w 1098"/>
                <a:gd name="T7" fmla="*/ 263 h 1098"/>
                <a:gd name="T8" fmla="*/ 0 w 1098"/>
                <a:gd name="T9" fmla="*/ 0 h 10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8"/>
                <a:gd name="T16" fmla="*/ 0 h 1098"/>
                <a:gd name="T17" fmla="*/ 1098 w 1098"/>
                <a:gd name="T18" fmla="*/ 1098 h 10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8" h="1098">
                  <a:moveTo>
                    <a:pt x="0" y="0"/>
                  </a:moveTo>
                  <a:lnTo>
                    <a:pt x="0" y="549"/>
                  </a:lnTo>
                  <a:lnTo>
                    <a:pt x="1098" y="1098"/>
                  </a:lnTo>
                  <a:lnTo>
                    <a:pt x="1098" y="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97" name="Freeform 24"/>
            <p:cNvSpPr>
              <a:spLocks/>
            </p:cNvSpPr>
            <p:nvPr/>
          </p:nvSpPr>
          <p:spPr bwMode="auto">
            <a:xfrm>
              <a:off x="4205" y="2190"/>
              <a:ext cx="526" cy="526"/>
            </a:xfrm>
            <a:custGeom>
              <a:avLst/>
              <a:gdLst>
                <a:gd name="T0" fmla="*/ 0 w 1099"/>
                <a:gd name="T1" fmla="*/ 526 h 1098"/>
                <a:gd name="T2" fmla="*/ 526 w 1099"/>
                <a:gd name="T3" fmla="*/ 263 h 1098"/>
                <a:gd name="T4" fmla="*/ 526 w 1099"/>
                <a:gd name="T5" fmla="*/ 0 h 1098"/>
                <a:gd name="T6" fmla="*/ 0 w 1099"/>
                <a:gd name="T7" fmla="*/ 263 h 1098"/>
                <a:gd name="T8" fmla="*/ 0 w 1099"/>
                <a:gd name="T9" fmla="*/ 526 h 10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9"/>
                <a:gd name="T16" fmla="*/ 0 h 1098"/>
                <a:gd name="T17" fmla="*/ 1099 w 1099"/>
                <a:gd name="T18" fmla="*/ 1098 h 10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9" h="1098">
                  <a:moveTo>
                    <a:pt x="0" y="1098"/>
                  </a:moveTo>
                  <a:lnTo>
                    <a:pt x="1099" y="549"/>
                  </a:lnTo>
                  <a:lnTo>
                    <a:pt x="1099" y="0"/>
                  </a:lnTo>
                  <a:lnTo>
                    <a:pt x="0" y="549"/>
                  </a:lnTo>
                  <a:lnTo>
                    <a:pt x="0" y="1098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98" name="Freeform 25"/>
            <p:cNvSpPr>
              <a:spLocks/>
            </p:cNvSpPr>
            <p:nvPr/>
          </p:nvSpPr>
          <p:spPr bwMode="auto">
            <a:xfrm>
              <a:off x="4205" y="2256"/>
              <a:ext cx="1052" cy="526"/>
            </a:xfrm>
            <a:custGeom>
              <a:avLst/>
              <a:gdLst>
                <a:gd name="T0" fmla="*/ 526 w 2197"/>
                <a:gd name="T1" fmla="*/ 526 h 1098"/>
                <a:gd name="T2" fmla="*/ 1052 w 2197"/>
                <a:gd name="T3" fmla="*/ 263 h 1098"/>
                <a:gd name="T4" fmla="*/ 526 w 2197"/>
                <a:gd name="T5" fmla="*/ 0 h 1098"/>
                <a:gd name="T6" fmla="*/ 0 w 2197"/>
                <a:gd name="T7" fmla="*/ 263 h 1098"/>
                <a:gd name="T8" fmla="*/ 526 w 2197"/>
                <a:gd name="T9" fmla="*/ 526 h 10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97"/>
                <a:gd name="T16" fmla="*/ 0 h 1098"/>
                <a:gd name="T17" fmla="*/ 2197 w 2197"/>
                <a:gd name="T18" fmla="*/ 1098 h 10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97" h="1098">
                  <a:moveTo>
                    <a:pt x="1099" y="1098"/>
                  </a:moveTo>
                  <a:lnTo>
                    <a:pt x="2197" y="549"/>
                  </a:lnTo>
                  <a:lnTo>
                    <a:pt x="1099" y="0"/>
                  </a:lnTo>
                  <a:lnTo>
                    <a:pt x="0" y="549"/>
                  </a:lnTo>
                  <a:lnTo>
                    <a:pt x="1099" y="1098"/>
                  </a:lnTo>
                  <a:close/>
                </a:path>
              </a:pathLst>
            </a:custGeom>
            <a:gradFill rotWithShape="1">
              <a:gsLst>
                <a:gs pos="0">
                  <a:srgbClr val="00C8FF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99" name="Freeform 26"/>
            <p:cNvSpPr>
              <a:spLocks/>
            </p:cNvSpPr>
            <p:nvPr/>
          </p:nvSpPr>
          <p:spPr bwMode="auto">
            <a:xfrm>
              <a:off x="4205" y="2518"/>
              <a:ext cx="526" cy="461"/>
            </a:xfrm>
            <a:custGeom>
              <a:avLst/>
              <a:gdLst>
                <a:gd name="T0" fmla="*/ 0 w 1099"/>
                <a:gd name="T1" fmla="*/ 0 h 961"/>
                <a:gd name="T2" fmla="*/ 0 w 1099"/>
                <a:gd name="T3" fmla="*/ 198 h 961"/>
                <a:gd name="T4" fmla="*/ 526 w 1099"/>
                <a:gd name="T5" fmla="*/ 461 h 961"/>
                <a:gd name="T6" fmla="*/ 526 w 1099"/>
                <a:gd name="T7" fmla="*/ 263 h 961"/>
                <a:gd name="T8" fmla="*/ 0 w 1099"/>
                <a:gd name="T9" fmla="*/ 0 h 9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9"/>
                <a:gd name="T16" fmla="*/ 0 h 961"/>
                <a:gd name="T17" fmla="*/ 1099 w 1099"/>
                <a:gd name="T18" fmla="*/ 961 h 9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9" h="961">
                  <a:moveTo>
                    <a:pt x="0" y="0"/>
                  </a:moveTo>
                  <a:lnTo>
                    <a:pt x="0" y="412"/>
                  </a:lnTo>
                  <a:lnTo>
                    <a:pt x="1099" y="961"/>
                  </a:lnTo>
                  <a:lnTo>
                    <a:pt x="1099" y="549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C8FF"/>
                </a:gs>
                <a:gs pos="100000">
                  <a:srgbClr val="004B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00" name="Freeform 27"/>
            <p:cNvSpPr>
              <a:spLocks/>
            </p:cNvSpPr>
            <p:nvPr/>
          </p:nvSpPr>
          <p:spPr bwMode="auto">
            <a:xfrm>
              <a:off x="4731" y="2518"/>
              <a:ext cx="526" cy="461"/>
            </a:xfrm>
            <a:custGeom>
              <a:avLst/>
              <a:gdLst>
                <a:gd name="T0" fmla="*/ 0 w 1098"/>
                <a:gd name="T1" fmla="*/ 461 h 961"/>
                <a:gd name="T2" fmla="*/ 526 w 1098"/>
                <a:gd name="T3" fmla="*/ 198 h 961"/>
                <a:gd name="T4" fmla="*/ 526 w 1098"/>
                <a:gd name="T5" fmla="*/ 0 h 961"/>
                <a:gd name="T6" fmla="*/ 0 w 1098"/>
                <a:gd name="T7" fmla="*/ 263 h 961"/>
                <a:gd name="T8" fmla="*/ 0 w 1098"/>
                <a:gd name="T9" fmla="*/ 461 h 9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8"/>
                <a:gd name="T16" fmla="*/ 0 h 961"/>
                <a:gd name="T17" fmla="*/ 1098 w 1098"/>
                <a:gd name="T18" fmla="*/ 961 h 9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8" h="961">
                  <a:moveTo>
                    <a:pt x="0" y="961"/>
                  </a:moveTo>
                  <a:lnTo>
                    <a:pt x="1098" y="412"/>
                  </a:lnTo>
                  <a:lnTo>
                    <a:pt x="1098" y="0"/>
                  </a:lnTo>
                  <a:lnTo>
                    <a:pt x="0" y="549"/>
                  </a:lnTo>
                  <a:lnTo>
                    <a:pt x="0" y="961"/>
                  </a:lnTo>
                  <a:close/>
                </a:path>
              </a:pathLst>
            </a:custGeom>
            <a:solidFill>
              <a:srgbClr val="0038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01" name="Freeform 28"/>
            <p:cNvSpPr>
              <a:spLocks/>
            </p:cNvSpPr>
            <p:nvPr/>
          </p:nvSpPr>
          <p:spPr bwMode="auto">
            <a:xfrm>
              <a:off x="3678" y="2584"/>
              <a:ext cx="1053" cy="526"/>
            </a:xfrm>
            <a:custGeom>
              <a:avLst/>
              <a:gdLst>
                <a:gd name="T0" fmla="*/ 526 w 2197"/>
                <a:gd name="T1" fmla="*/ 526 h 1099"/>
                <a:gd name="T2" fmla="*/ 1053 w 2197"/>
                <a:gd name="T3" fmla="*/ 263 h 1099"/>
                <a:gd name="T4" fmla="*/ 526 w 2197"/>
                <a:gd name="T5" fmla="*/ 0 h 1099"/>
                <a:gd name="T6" fmla="*/ 0 w 2197"/>
                <a:gd name="T7" fmla="*/ 263 h 1099"/>
                <a:gd name="T8" fmla="*/ 526 w 2197"/>
                <a:gd name="T9" fmla="*/ 526 h 10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97"/>
                <a:gd name="T16" fmla="*/ 0 h 1099"/>
                <a:gd name="T17" fmla="*/ 2197 w 2197"/>
                <a:gd name="T18" fmla="*/ 1099 h 10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97" h="1099">
                  <a:moveTo>
                    <a:pt x="1098" y="1099"/>
                  </a:moveTo>
                  <a:lnTo>
                    <a:pt x="2197" y="549"/>
                  </a:lnTo>
                  <a:lnTo>
                    <a:pt x="1098" y="0"/>
                  </a:lnTo>
                  <a:lnTo>
                    <a:pt x="0" y="549"/>
                  </a:lnTo>
                  <a:lnTo>
                    <a:pt x="1098" y="1099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2" name="Freeform 29"/>
            <p:cNvSpPr>
              <a:spLocks/>
            </p:cNvSpPr>
            <p:nvPr/>
          </p:nvSpPr>
          <p:spPr bwMode="auto">
            <a:xfrm>
              <a:off x="3678" y="2848"/>
              <a:ext cx="527" cy="395"/>
            </a:xfrm>
            <a:custGeom>
              <a:avLst/>
              <a:gdLst>
                <a:gd name="T0" fmla="*/ 0 w 1098"/>
                <a:gd name="T1" fmla="*/ 0 h 824"/>
                <a:gd name="T2" fmla="*/ 0 w 1098"/>
                <a:gd name="T3" fmla="*/ 132 h 824"/>
                <a:gd name="T4" fmla="*/ 527 w 1098"/>
                <a:gd name="T5" fmla="*/ 395 h 824"/>
                <a:gd name="T6" fmla="*/ 527 w 1098"/>
                <a:gd name="T7" fmla="*/ 264 h 824"/>
                <a:gd name="T8" fmla="*/ 0 w 1098"/>
                <a:gd name="T9" fmla="*/ 0 h 8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8"/>
                <a:gd name="T16" fmla="*/ 0 h 824"/>
                <a:gd name="T17" fmla="*/ 1098 w 1098"/>
                <a:gd name="T18" fmla="*/ 824 h 8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8" h="824">
                  <a:moveTo>
                    <a:pt x="0" y="0"/>
                  </a:moveTo>
                  <a:lnTo>
                    <a:pt x="0" y="275"/>
                  </a:lnTo>
                  <a:lnTo>
                    <a:pt x="1098" y="824"/>
                  </a:lnTo>
                  <a:lnTo>
                    <a:pt x="1098" y="5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03" name="Freeform 30"/>
            <p:cNvSpPr>
              <a:spLocks/>
            </p:cNvSpPr>
            <p:nvPr/>
          </p:nvSpPr>
          <p:spPr bwMode="auto">
            <a:xfrm>
              <a:off x="4205" y="2848"/>
              <a:ext cx="526" cy="395"/>
            </a:xfrm>
            <a:custGeom>
              <a:avLst/>
              <a:gdLst>
                <a:gd name="T0" fmla="*/ 0 w 1099"/>
                <a:gd name="T1" fmla="*/ 395 h 824"/>
                <a:gd name="T2" fmla="*/ 526 w 1099"/>
                <a:gd name="T3" fmla="*/ 132 h 824"/>
                <a:gd name="T4" fmla="*/ 526 w 1099"/>
                <a:gd name="T5" fmla="*/ 0 h 824"/>
                <a:gd name="T6" fmla="*/ 0 w 1099"/>
                <a:gd name="T7" fmla="*/ 264 h 824"/>
                <a:gd name="T8" fmla="*/ 0 w 1099"/>
                <a:gd name="T9" fmla="*/ 395 h 8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9"/>
                <a:gd name="T16" fmla="*/ 0 h 824"/>
                <a:gd name="T17" fmla="*/ 1099 w 1099"/>
                <a:gd name="T18" fmla="*/ 824 h 8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9" h="824">
                  <a:moveTo>
                    <a:pt x="0" y="824"/>
                  </a:moveTo>
                  <a:lnTo>
                    <a:pt x="1099" y="275"/>
                  </a:lnTo>
                  <a:lnTo>
                    <a:pt x="1099" y="0"/>
                  </a:lnTo>
                  <a:lnTo>
                    <a:pt x="0" y="550"/>
                  </a:lnTo>
                  <a:lnTo>
                    <a:pt x="0" y="82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4" name="Freeform 31"/>
            <p:cNvSpPr>
              <a:spLocks/>
            </p:cNvSpPr>
            <p:nvPr/>
          </p:nvSpPr>
          <p:spPr bwMode="auto">
            <a:xfrm>
              <a:off x="3152" y="2913"/>
              <a:ext cx="1053" cy="526"/>
            </a:xfrm>
            <a:custGeom>
              <a:avLst/>
              <a:gdLst>
                <a:gd name="T0" fmla="*/ 527 w 2197"/>
                <a:gd name="T1" fmla="*/ 526 h 1098"/>
                <a:gd name="T2" fmla="*/ 1053 w 2197"/>
                <a:gd name="T3" fmla="*/ 263 h 1098"/>
                <a:gd name="T4" fmla="*/ 527 w 2197"/>
                <a:gd name="T5" fmla="*/ 0 h 1098"/>
                <a:gd name="T6" fmla="*/ 0 w 2197"/>
                <a:gd name="T7" fmla="*/ 263 h 1098"/>
                <a:gd name="T8" fmla="*/ 527 w 2197"/>
                <a:gd name="T9" fmla="*/ 526 h 10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97"/>
                <a:gd name="T16" fmla="*/ 0 h 1098"/>
                <a:gd name="T17" fmla="*/ 2197 w 2197"/>
                <a:gd name="T18" fmla="*/ 1098 h 10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97" h="1098">
                  <a:moveTo>
                    <a:pt x="1099" y="1098"/>
                  </a:moveTo>
                  <a:lnTo>
                    <a:pt x="2197" y="549"/>
                  </a:lnTo>
                  <a:lnTo>
                    <a:pt x="1099" y="0"/>
                  </a:lnTo>
                  <a:lnTo>
                    <a:pt x="0" y="549"/>
                  </a:lnTo>
                  <a:lnTo>
                    <a:pt x="1099" y="1098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5" name="Freeform 32"/>
            <p:cNvSpPr>
              <a:spLocks/>
            </p:cNvSpPr>
            <p:nvPr/>
          </p:nvSpPr>
          <p:spPr bwMode="auto">
            <a:xfrm>
              <a:off x="3152" y="3176"/>
              <a:ext cx="526" cy="329"/>
            </a:xfrm>
            <a:custGeom>
              <a:avLst/>
              <a:gdLst>
                <a:gd name="T0" fmla="*/ 0 w 1099"/>
                <a:gd name="T1" fmla="*/ 0 h 686"/>
                <a:gd name="T2" fmla="*/ 0 w 1099"/>
                <a:gd name="T3" fmla="*/ 66 h 686"/>
                <a:gd name="T4" fmla="*/ 526 w 1099"/>
                <a:gd name="T5" fmla="*/ 329 h 686"/>
                <a:gd name="T6" fmla="*/ 526 w 1099"/>
                <a:gd name="T7" fmla="*/ 263 h 686"/>
                <a:gd name="T8" fmla="*/ 0 w 1099"/>
                <a:gd name="T9" fmla="*/ 0 h 6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9"/>
                <a:gd name="T16" fmla="*/ 0 h 686"/>
                <a:gd name="T17" fmla="*/ 1099 w 1099"/>
                <a:gd name="T18" fmla="*/ 686 h 6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9" h="686">
                  <a:moveTo>
                    <a:pt x="0" y="0"/>
                  </a:moveTo>
                  <a:lnTo>
                    <a:pt x="0" y="137"/>
                  </a:lnTo>
                  <a:lnTo>
                    <a:pt x="1099" y="686"/>
                  </a:lnTo>
                  <a:lnTo>
                    <a:pt x="1099" y="5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06" name="Freeform 33"/>
            <p:cNvSpPr>
              <a:spLocks/>
            </p:cNvSpPr>
            <p:nvPr/>
          </p:nvSpPr>
          <p:spPr bwMode="auto">
            <a:xfrm>
              <a:off x="3678" y="3176"/>
              <a:ext cx="527" cy="329"/>
            </a:xfrm>
            <a:custGeom>
              <a:avLst/>
              <a:gdLst>
                <a:gd name="T0" fmla="*/ 0 w 1098"/>
                <a:gd name="T1" fmla="*/ 329 h 686"/>
                <a:gd name="T2" fmla="*/ 527 w 1098"/>
                <a:gd name="T3" fmla="*/ 66 h 686"/>
                <a:gd name="T4" fmla="*/ 527 w 1098"/>
                <a:gd name="T5" fmla="*/ 0 h 686"/>
                <a:gd name="T6" fmla="*/ 0 w 1098"/>
                <a:gd name="T7" fmla="*/ 263 h 686"/>
                <a:gd name="T8" fmla="*/ 0 w 1098"/>
                <a:gd name="T9" fmla="*/ 329 h 6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8"/>
                <a:gd name="T16" fmla="*/ 0 h 686"/>
                <a:gd name="T17" fmla="*/ 1098 w 1098"/>
                <a:gd name="T18" fmla="*/ 686 h 6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8" h="686">
                  <a:moveTo>
                    <a:pt x="0" y="686"/>
                  </a:moveTo>
                  <a:lnTo>
                    <a:pt x="1098" y="137"/>
                  </a:lnTo>
                  <a:lnTo>
                    <a:pt x="1098" y="0"/>
                  </a:lnTo>
                  <a:lnTo>
                    <a:pt x="0" y="549"/>
                  </a:lnTo>
                  <a:lnTo>
                    <a:pt x="0" y="686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7" name="Text Box 34"/>
            <p:cNvSpPr txBox="1">
              <a:spLocks noChangeArrowheads="1"/>
            </p:cNvSpPr>
            <p:nvPr/>
          </p:nvSpPr>
          <p:spPr bwMode="auto">
            <a:xfrm>
              <a:off x="2154" y="972"/>
              <a:ext cx="326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r>
                <a:rPr lang="en-US" altLang="ko-KR" sz="1400">
                  <a:solidFill>
                    <a:srgbClr val="FFB400"/>
                  </a:solidFill>
                  <a:latin typeface="Arial Black" panose="020B0A04020102020204" pitchFamily="34" charset="0"/>
                </a:rPr>
                <a:t>A wide range of subjects</a:t>
              </a:r>
            </a:p>
            <a:p>
              <a:pPr eaLnBrk="1" hangingPunct="1"/>
              <a:r>
                <a:rPr lang="en-US" altLang="en-US" sz="1000">
                  <a:solidFill>
                    <a:srgbClr val="9E9E9E"/>
                  </a:solidFill>
                  <a:latin typeface="Arial" panose="020B0604020202020204" pitchFamily="34" charset="0"/>
                </a:rPr>
                <a:t>PresenterTemplates provides the themes that surrounds you every</a:t>
              </a:r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1000">
                  <a:solidFill>
                    <a:srgbClr val="9E9E9E"/>
                  </a:solidFill>
                  <a:latin typeface="Arial" panose="020B0604020202020204" pitchFamily="34" charset="0"/>
                </a:rPr>
                <a:t>day. </a:t>
              </a:r>
              <a:endParaRPr lang="en-US" altLang="ko-KR" sz="1000">
                <a:solidFill>
                  <a:srgbClr val="9E9E9E"/>
                </a:solidFill>
                <a:latin typeface="Arial" panose="020B0604020202020204" pitchFamily="34" charset="0"/>
              </a:endParaRPr>
            </a:p>
            <a:p>
              <a:pPr eaLnBrk="1" hangingPunct="1"/>
              <a:r>
                <a:rPr lang="en-US" altLang="en-US" sz="1000">
                  <a:solidFill>
                    <a:srgbClr val="9E9E9E"/>
                  </a:solidFill>
                  <a:latin typeface="Arial" panose="020B0604020202020204" pitchFamily="34" charset="0"/>
                </a:rPr>
                <a:t>We cover a wide range of subjects</a:t>
              </a:r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1000">
                  <a:solidFill>
                    <a:srgbClr val="9E9E9E"/>
                  </a:solidFill>
                  <a:latin typeface="Arial" panose="020B0604020202020204" pitchFamily="34" charset="0"/>
                </a:rPr>
                <a:t>including business, IT,</a:t>
              </a:r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1000">
                  <a:solidFill>
                    <a:srgbClr val="9E9E9E"/>
                  </a:solidFill>
                  <a:latin typeface="Arial" panose="020B0604020202020204" pitchFamily="34" charset="0"/>
                </a:rPr>
                <a:t>lifestyle, nature, travel,</a:t>
              </a:r>
              <a:endParaRPr lang="en-US" altLang="ko-KR" sz="1000">
                <a:solidFill>
                  <a:srgbClr val="9E9E9E"/>
                </a:solidFill>
                <a:latin typeface="Arial" panose="020B0604020202020204" pitchFamily="34" charset="0"/>
              </a:endParaRPr>
            </a:p>
            <a:p>
              <a:pPr eaLnBrk="1" hangingPunct="1"/>
              <a:r>
                <a:rPr lang="en-US" altLang="en-US" sz="1000">
                  <a:solidFill>
                    <a:srgbClr val="9E9E9E"/>
                  </a:solidFill>
                  <a:latin typeface="Arial" panose="020B0604020202020204" pitchFamily="34" charset="0"/>
                </a:rPr>
                <a:t>technology, school, culture and</a:t>
              </a:r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1000">
                  <a:solidFill>
                    <a:srgbClr val="9E9E9E"/>
                  </a:solidFill>
                  <a:latin typeface="Arial" panose="020B0604020202020204" pitchFamily="34" charset="0"/>
                </a:rPr>
                <a:t>much more for you to choose</a:t>
              </a:r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1000">
                  <a:solidFill>
                    <a:srgbClr val="9E9E9E"/>
                  </a:solidFill>
                  <a:latin typeface="Arial" panose="020B0604020202020204" pitchFamily="34" charset="0"/>
                </a:rPr>
                <a:t>from and</a:t>
              </a:r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1000">
                  <a:solidFill>
                    <a:srgbClr val="9E9E9E"/>
                  </a:solidFill>
                  <a:latin typeface="Arial" panose="020B0604020202020204" pitchFamily="34" charset="0"/>
                </a:rPr>
                <a:t>about 200 </a:t>
              </a:r>
              <a:endParaRPr lang="en-US" altLang="ko-KR" sz="1000">
                <a:solidFill>
                  <a:srgbClr val="9E9E9E"/>
                </a:solidFill>
                <a:latin typeface="Arial" panose="020B0604020202020204" pitchFamily="34" charset="0"/>
              </a:endParaRPr>
            </a:p>
            <a:p>
              <a:pPr eaLnBrk="1" hangingPunct="1"/>
              <a:r>
                <a:rPr lang="en-US" altLang="en-US" sz="1000">
                  <a:solidFill>
                    <a:srgbClr val="9E9E9E"/>
                  </a:solidFill>
                  <a:latin typeface="Arial" panose="020B0604020202020204" pitchFamily="34" charset="0"/>
                </a:rPr>
                <a:t>are added</a:t>
              </a:r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1000">
                  <a:solidFill>
                    <a:srgbClr val="9E9E9E"/>
                  </a:solidFill>
                  <a:latin typeface="Arial" panose="020B0604020202020204" pitchFamily="34" charset="0"/>
                </a:rPr>
                <a:t>every month.</a:t>
              </a:r>
              <a:endParaRPr lang="en-US" altLang="ko-KR" sz="1000">
                <a:solidFill>
                  <a:srgbClr val="9E9E9E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08" name="Text Box 35"/>
            <p:cNvSpPr txBox="1">
              <a:spLocks noChangeArrowheads="1"/>
            </p:cNvSpPr>
            <p:nvPr/>
          </p:nvSpPr>
          <p:spPr bwMode="auto">
            <a:xfrm>
              <a:off x="4014" y="3015"/>
              <a:ext cx="1315" cy="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r" eaLnBrk="1" hangingPunct="1"/>
              <a:r>
                <a:rPr lang="en-US" altLang="ko-KR" sz="1400">
                  <a:solidFill>
                    <a:srgbClr val="00C8FF"/>
                  </a:solidFill>
                  <a:latin typeface="Arial Black" panose="020B0A04020102020204" pitchFamily="34" charset="0"/>
                </a:rPr>
                <a:t>3D</a:t>
              </a:r>
            </a:p>
            <a:p>
              <a:pPr algn="r" eaLnBrk="1" hangingPunct="1"/>
              <a:r>
                <a:rPr lang="en-US" altLang="ko-KR" sz="1400">
                  <a:solidFill>
                    <a:srgbClr val="00C8FF"/>
                  </a:solidFill>
                  <a:latin typeface="Arial Black" panose="020B0A04020102020204" pitchFamily="34" charset="0"/>
                </a:rPr>
                <a:t>Effect</a:t>
              </a:r>
            </a:p>
            <a:p>
              <a:pPr algn="r" eaLnBrk="1" hangingPunct="1"/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Experience the diversity of</a:t>
              </a:r>
            </a:p>
            <a:p>
              <a:pPr algn="r" eaLnBrk="1" hangingPunct="1"/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arts and culture – predesigned</a:t>
              </a:r>
            </a:p>
            <a:p>
              <a:pPr algn="r" eaLnBrk="1" hangingPunct="1"/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PowerPoint Design Templates &amp;</a:t>
              </a:r>
            </a:p>
            <a:p>
              <a:pPr algn="r" eaLnBrk="1" hangingPunct="1"/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Diagrams and Layout Slides</a:t>
              </a:r>
            </a:p>
          </p:txBody>
        </p:sp>
        <p:sp>
          <p:nvSpPr>
            <p:cNvPr id="3109" name="Freeform 36"/>
            <p:cNvSpPr>
              <a:spLocks/>
            </p:cNvSpPr>
            <p:nvPr/>
          </p:nvSpPr>
          <p:spPr bwMode="auto">
            <a:xfrm flipH="1" flipV="1">
              <a:off x="2585" y="3437"/>
              <a:ext cx="680" cy="333"/>
            </a:xfrm>
            <a:custGeom>
              <a:avLst/>
              <a:gdLst>
                <a:gd name="T0" fmla="*/ 291 w 1008"/>
                <a:gd name="T1" fmla="*/ 285 h 504"/>
                <a:gd name="T2" fmla="*/ 389 w 1008"/>
                <a:gd name="T3" fmla="*/ 333 h 504"/>
                <a:gd name="T4" fmla="*/ 0 w 1008"/>
                <a:gd name="T5" fmla="*/ 333 h 504"/>
                <a:gd name="T6" fmla="*/ 0 w 1008"/>
                <a:gd name="T7" fmla="*/ 143 h 504"/>
                <a:gd name="T8" fmla="*/ 97 w 1008"/>
                <a:gd name="T9" fmla="*/ 190 h 504"/>
                <a:gd name="T10" fmla="*/ 486 w 1008"/>
                <a:gd name="T11" fmla="*/ 0 h 504"/>
                <a:gd name="T12" fmla="*/ 680 w 1008"/>
                <a:gd name="T13" fmla="*/ 95 h 504"/>
                <a:gd name="T14" fmla="*/ 291 w 1008"/>
                <a:gd name="T15" fmla="*/ 285 h 5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08"/>
                <a:gd name="T25" fmla="*/ 0 h 504"/>
                <a:gd name="T26" fmla="*/ 1008 w 1008"/>
                <a:gd name="T27" fmla="*/ 504 h 50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08" h="504">
                  <a:moveTo>
                    <a:pt x="432" y="432"/>
                  </a:moveTo>
                  <a:lnTo>
                    <a:pt x="576" y="504"/>
                  </a:lnTo>
                  <a:lnTo>
                    <a:pt x="0" y="504"/>
                  </a:lnTo>
                  <a:lnTo>
                    <a:pt x="0" y="216"/>
                  </a:lnTo>
                  <a:lnTo>
                    <a:pt x="144" y="288"/>
                  </a:lnTo>
                  <a:lnTo>
                    <a:pt x="720" y="0"/>
                  </a:lnTo>
                  <a:lnTo>
                    <a:pt x="1008" y="144"/>
                  </a:lnTo>
                  <a:lnTo>
                    <a:pt x="432" y="432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FFFFFF">
                    <a:alpha val="5000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110" name="Group 37"/>
            <p:cNvGrpSpPr>
              <a:grpSpLocks/>
            </p:cNvGrpSpPr>
            <p:nvPr/>
          </p:nvGrpSpPr>
          <p:grpSpPr bwMode="auto">
            <a:xfrm>
              <a:off x="453" y="2546"/>
              <a:ext cx="1769" cy="1151"/>
              <a:chOff x="453" y="2546"/>
              <a:chExt cx="1769" cy="1151"/>
            </a:xfrm>
          </p:grpSpPr>
          <p:sp>
            <p:nvSpPr>
              <p:cNvPr id="3120" name="AutoShape 38"/>
              <p:cNvSpPr>
                <a:spLocks noChangeArrowheads="1"/>
              </p:cNvSpPr>
              <p:nvPr/>
            </p:nvSpPr>
            <p:spPr bwMode="auto">
              <a:xfrm>
                <a:off x="453" y="2546"/>
                <a:ext cx="1769" cy="1151"/>
              </a:xfrm>
              <a:prstGeom prst="roundRect">
                <a:avLst>
                  <a:gd name="adj" fmla="val 5528"/>
                </a:avLst>
              </a:prstGeom>
              <a:solidFill>
                <a:schemeClr val="tx1">
                  <a:alpha val="25098"/>
                </a:schemeClr>
              </a:solidFill>
              <a:ln w="19050" cap="rnd" algn="ctr">
                <a:solidFill>
                  <a:srgbClr val="9E9E9E"/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3121" name="Text Box 39"/>
              <p:cNvSpPr txBox="1">
                <a:spLocks noChangeArrowheads="1"/>
              </p:cNvSpPr>
              <p:nvPr/>
            </p:nvSpPr>
            <p:spPr bwMode="auto">
              <a:xfrm>
                <a:off x="952" y="2682"/>
                <a:ext cx="1202" cy="8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9pPr>
              </a:lstStyle>
              <a:p>
                <a:pPr eaLnBrk="1" hangingPunct="1"/>
                <a:r>
                  <a:rPr lang="en-US" altLang="ko-KR" sz="1400">
                    <a:solidFill>
                      <a:srgbClr val="00C8FF"/>
                    </a:solidFill>
                    <a:latin typeface="Arial Black" panose="020B0A04020102020204" pitchFamily="34" charset="0"/>
                  </a:rPr>
                  <a:t>Visual Appealing</a:t>
                </a:r>
              </a:p>
              <a:p>
                <a:pPr eaLnBrk="1" hangingPunct="1"/>
                <a:endPara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endParaRPr>
              </a:p>
              <a:p>
                <a:pPr eaLnBrk="1" hangingPunct="1"/>
                <a:r>
                  <a:rPr lang="en-US" altLang="ko-KR" sz="1400">
                    <a:solidFill>
                      <a:srgbClr val="FFB400"/>
                    </a:solidFill>
                    <a:latin typeface="Arial Black" panose="020B0A04020102020204" pitchFamily="34" charset="0"/>
                  </a:rPr>
                  <a:t>Animation PowerPoint</a:t>
                </a:r>
              </a:p>
              <a:p>
                <a:pPr eaLnBrk="1" hangingPunct="1"/>
                <a:endPara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endParaRPr>
              </a:p>
              <a:p>
                <a:pPr eaLnBrk="1" hangingPunct="1"/>
                <a:r>
                  <a:rPr lang="en-US" altLang="ko-KR" sz="1400">
                    <a:solidFill>
                      <a:srgbClr val="9E9E9E"/>
                    </a:solidFill>
                    <a:latin typeface="Arial Black" panose="020B0A04020102020204" pitchFamily="34" charset="0"/>
                  </a:rPr>
                  <a:t>Subtle Touch</a:t>
                </a:r>
              </a:p>
              <a:p>
                <a:pPr eaLnBrk="1" hangingPunct="1"/>
                <a:r>
                  <a:rPr lang="en-US" altLang="ko-KR" sz="1000">
                    <a:solidFill>
                      <a:srgbClr val="9E9E9E"/>
                    </a:solidFill>
                    <a:latin typeface="Arial" panose="020B0604020202020204" pitchFamily="34" charset="0"/>
                  </a:rPr>
                  <a:t>Immense Visual Appeal</a:t>
                </a:r>
              </a:p>
            </p:txBody>
          </p:sp>
          <p:grpSp>
            <p:nvGrpSpPr>
              <p:cNvPr id="3122" name="Group 40"/>
              <p:cNvGrpSpPr>
                <a:grpSpLocks/>
              </p:cNvGrpSpPr>
              <p:nvPr/>
            </p:nvGrpSpPr>
            <p:grpSpPr bwMode="auto">
              <a:xfrm>
                <a:off x="612" y="2700"/>
                <a:ext cx="227" cy="213"/>
                <a:chOff x="-771" y="1911"/>
                <a:chExt cx="1053" cy="987"/>
              </a:xfrm>
            </p:grpSpPr>
            <p:sp>
              <p:nvSpPr>
                <p:cNvPr id="3133" name="Freeform 41"/>
                <p:cNvSpPr>
                  <a:spLocks/>
                </p:cNvSpPr>
                <p:nvPr/>
              </p:nvSpPr>
              <p:spPr bwMode="auto">
                <a:xfrm>
                  <a:off x="-244" y="1977"/>
                  <a:ext cx="526" cy="658"/>
                </a:xfrm>
                <a:custGeom>
                  <a:avLst/>
                  <a:gdLst>
                    <a:gd name="T0" fmla="*/ 0 w 1099"/>
                    <a:gd name="T1" fmla="*/ 0 h 1373"/>
                    <a:gd name="T2" fmla="*/ 0 w 1099"/>
                    <a:gd name="T3" fmla="*/ 395 h 1373"/>
                    <a:gd name="T4" fmla="*/ 526 w 1099"/>
                    <a:gd name="T5" fmla="*/ 658 h 1373"/>
                    <a:gd name="T6" fmla="*/ 526 w 1099"/>
                    <a:gd name="T7" fmla="*/ 263 h 1373"/>
                    <a:gd name="T8" fmla="*/ 0 w 1099"/>
                    <a:gd name="T9" fmla="*/ 0 h 137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99"/>
                    <a:gd name="T16" fmla="*/ 0 h 1373"/>
                    <a:gd name="T17" fmla="*/ 1099 w 1099"/>
                    <a:gd name="T18" fmla="*/ 1373 h 137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99" h="1373">
                      <a:moveTo>
                        <a:pt x="0" y="0"/>
                      </a:moveTo>
                      <a:lnTo>
                        <a:pt x="0" y="824"/>
                      </a:lnTo>
                      <a:lnTo>
                        <a:pt x="1099" y="1373"/>
                      </a:lnTo>
                      <a:lnTo>
                        <a:pt x="1099" y="54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34" name="Freeform 42"/>
                <p:cNvSpPr>
                  <a:spLocks/>
                </p:cNvSpPr>
                <p:nvPr/>
              </p:nvSpPr>
              <p:spPr bwMode="auto">
                <a:xfrm>
                  <a:off x="-771" y="1911"/>
                  <a:ext cx="1053" cy="526"/>
                </a:xfrm>
                <a:custGeom>
                  <a:avLst/>
                  <a:gdLst>
                    <a:gd name="T0" fmla="*/ 526 w 2197"/>
                    <a:gd name="T1" fmla="*/ 526 h 1098"/>
                    <a:gd name="T2" fmla="*/ 1053 w 2197"/>
                    <a:gd name="T3" fmla="*/ 263 h 1098"/>
                    <a:gd name="T4" fmla="*/ 526 w 2197"/>
                    <a:gd name="T5" fmla="*/ 0 h 1098"/>
                    <a:gd name="T6" fmla="*/ 0 w 2197"/>
                    <a:gd name="T7" fmla="*/ 263 h 1098"/>
                    <a:gd name="T8" fmla="*/ 526 w 2197"/>
                    <a:gd name="T9" fmla="*/ 526 h 109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97"/>
                    <a:gd name="T16" fmla="*/ 0 h 1098"/>
                    <a:gd name="T17" fmla="*/ 2197 w 2197"/>
                    <a:gd name="T18" fmla="*/ 1098 h 109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97" h="1098">
                      <a:moveTo>
                        <a:pt x="1098" y="1098"/>
                      </a:moveTo>
                      <a:lnTo>
                        <a:pt x="2197" y="549"/>
                      </a:lnTo>
                      <a:lnTo>
                        <a:pt x="1098" y="0"/>
                      </a:lnTo>
                      <a:lnTo>
                        <a:pt x="0" y="549"/>
                      </a:lnTo>
                      <a:lnTo>
                        <a:pt x="1098" y="109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C8FF"/>
                    </a:gs>
                    <a:gs pos="100000">
                      <a:srgbClr val="FFFFFF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135" name="Freeform 43"/>
                <p:cNvSpPr>
                  <a:spLocks/>
                </p:cNvSpPr>
                <p:nvPr/>
              </p:nvSpPr>
              <p:spPr bwMode="auto">
                <a:xfrm>
                  <a:off x="-771" y="2175"/>
                  <a:ext cx="527" cy="723"/>
                </a:xfrm>
                <a:custGeom>
                  <a:avLst/>
                  <a:gdLst>
                    <a:gd name="T0" fmla="*/ 0 w 1098"/>
                    <a:gd name="T1" fmla="*/ 0 h 1510"/>
                    <a:gd name="T2" fmla="*/ 0 w 1098"/>
                    <a:gd name="T3" fmla="*/ 460 h 1510"/>
                    <a:gd name="T4" fmla="*/ 527 w 1098"/>
                    <a:gd name="T5" fmla="*/ 723 h 1510"/>
                    <a:gd name="T6" fmla="*/ 527 w 1098"/>
                    <a:gd name="T7" fmla="*/ 263 h 1510"/>
                    <a:gd name="T8" fmla="*/ 0 w 1098"/>
                    <a:gd name="T9" fmla="*/ 0 h 15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98"/>
                    <a:gd name="T16" fmla="*/ 0 h 1510"/>
                    <a:gd name="T17" fmla="*/ 1098 w 1098"/>
                    <a:gd name="T18" fmla="*/ 1510 h 15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98" h="1510">
                      <a:moveTo>
                        <a:pt x="0" y="0"/>
                      </a:moveTo>
                      <a:lnTo>
                        <a:pt x="0" y="961"/>
                      </a:lnTo>
                      <a:lnTo>
                        <a:pt x="1098" y="1510"/>
                      </a:lnTo>
                      <a:lnTo>
                        <a:pt x="1098" y="54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C8FF"/>
                    </a:gs>
                    <a:gs pos="100000">
                      <a:srgbClr val="004BFF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136" name="Freeform 44"/>
                <p:cNvSpPr>
                  <a:spLocks/>
                </p:cNvSpPr>
                <p:nvPr/>
              </p:nvSpPr>
              <p:spPr bwMode="auto">
                <a:xfrm>
                  <a:off x="-244" y="2175"/>
                  <a:ext cx="526" cy="723"/>
                </a:xfrm>
                <a:custGeom>
                  <a:avLst/>
                  <a:gdLst>
                    <a:gd name="T0" fmla="*/ 0 w 1099"/>
                    <a:gd name="T1" fmla="*/ 723 h 1510"/>
                    <a:gd name="T2" fmla="*/ 526 w 1099"/>
                    <a:gd name="T3" fmla="*/ 460 h 1510"/>
                    <a:gd name="T4" fmla="*/ 526 w 1099"/>
                    <a:gd name="T5" fmla="*/ 0 h 1510"/>
                    <a:gd name="T6" fmla="*/ 0 w 1099"/>
                    <a:gd name="T7" fmla="*/ 263 h 1510"/>
                    <a:gd name="T8" fmla="*/ 0 w 1099"/>
                    <a:gd name="T9" fmla="*/ 723 h 15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99"/>
                    <a:gd name="T16" fmla="*/ 0 h 1510"/>
                    <a:gd name="T17" fmla="*/ 1099 w 1099"/>
                    <a:gd name="T18" fmla="*/ 1510 h 15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99" h="1510">
                      <a:moveTo>
                        <a:pt x="0" y="1510"/>
                      </a:moveTo>
                      <a:lnTo>
                        <a:pt x="1099" y="961"/>
                      </a:lnTo>
                      <a:lnTo>
                        <a:pt x="1099" y="0"/>
                      </a:lnTo>
                      <a:lnTo>
                        <a:pt x="0" y="549"/>
                      </a:lnTo>
                      <a:lnTo>
                        <a:pt x="0" y="1510"/>
                      </a:lnTo>
                      <a:close/>
                    </a:path>
                  </a:pathLst>
                </a:custGeom>
                <a:solidFill>
                  <a:srgbClr val="0038C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123" name="Group 45"/>
              <p:cNvGrpSpPr>
                <a:grpSpLocks/>
              </p:cNvGrpSpPr>
              <p:nvPr/>
            </p:nvGrpSpPr>
            <p:grpSpPr bwMode="auto">
              <a:xfrm>
                <a:off x="612" y="3013"/>
                <a:ext cx="227" cy="213"/>
                <a:chOff x="-771" y="1911"/>
                <a:chExt cx="1053" cy="987"/>
              </a:xfrm>
            </p:grpSpPr>
            <p:sp>
              <p:nvSpPr>
                <p:cNvPr id="3129" name="Freeform 46"/>
                <p:cNvSpPr>
                  <a:spLocks/>
                </p:cNvSpPr>
                <p:nvPr/>
              </p:nvSpPr>
              <p:spPr bwMode="auto">
                <a:xfrm>
                  <a:off x="-244" y="1977"/>
                  <a:ext cx="526" cy="658"/>
                </a:xfrm>
                <a:custGeom>
                  <a:avLst/>
                  <a:gdLst>
                    <a:gd name="T0" fmla="*/ 0 w 1099"/>
                    <a:gd name="T1" fmla="*/ 0 h 1373"/>
                    <a:gd name="T2" fmla="*/ 0 w 1099"/>
                    <a:gd name="T3" fmla="*/ 395 h 1373"/>
                    <a:gd name="T4" fmla="*/ 526 w 1099"/>
                    <a:gd name="T5" fmla="*/ 658 h 1373"/>
                    <a:gd name="T6" fmla="*/ 526 w 1099"/>
                    <a:gd name="T7" fmla="*/ 263 h 1373"/>
                    <a:gd name="T8" fmla="*/ 0 w 1099"/>
                    <a:gd name="T9" fmla="*/ 0 h 137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99"/>
                    <a:gd name="T16" fmla="*/ 0 h 1373"/>
                    <a:gd name="T17" fmla="*/ 1099 w 1099"/>
                    <a:gd name="T18" fmla="*/ 1373 h 137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99" h="1373">
                      <a:moveTo>
                        <a:pt x="0" y="0"/>
                      </a:moveTo>
                      <a:lnTo>
                        <a:pt x="0" y="824"/>
                      </a:lnTo>
                      <a:lnTo>
                        <a:pt x="1099" y="1373"/>
                      </a:lnTo>
                      <a:lnTo>
                        <a:pt x="1099" y="54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30" name="Freeform 47"/>
                <p:cNvSpPr>
                  <a:spLocks/>
                </p:cNvSpPr>
                <p:nvPr/>
              </p:nvSpPr>
              <p:spPr bwMode="auto">
                <a:xfrm>
                  <a:off x="-771" y="1911"/>
                  <a:ext cx="1053" cy="526"/>
                </a:xfrm>
                <a:custGeom>
                  <a:avLst/>
                  <a:gdLst>
                    <a:gd name="T0" fmla="*/ 526 w 2197"/>
                    <a:gd name="T1" fmla="*/ 526 h 1098"/>
                    <a:gd name="T2" fmla="*/ 1053 w 2197"/>
                    <a:gd name="T3" fmla="*/ 263 h 1098"/>
                    <a:gd name="T4" fmla="*/ 526 w 2197"/>
                    <a:gd name="T5" fmla="*/ 0 h 1098"/>
                    <a:gd name="T6" fmla="*/ 0 w 2197"/>
                    <a:gd name="T7" fmla="*/ 263 h 1098"/>
                    <a:gd name="T8" fmla="*/ 526 w 2197"/>
                    <a:gd name="T9" fmla="*/ 526 h 109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97"/>
                    <a:gd name="T16" fmla="*/ 0 h 1098"/>
                    <a:gd name="T17" fmla="*/ 2197 w 2197"/>
                    <a:gd name="T18" fmla="*/ 1098 h 109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97" h="1098">
                      <a:moveTo>
                        <a:pt x="1098" y="1098"/>
                      </a:moveTo>
                      <a:lnTo>
                        <a:pt x="2197" y="549"/>
                      </a:lnTo>
                      <a:lnTo>
                        <a:pt x="1098" y="0"/>
                      </a:lnTo>
                      <a:lnTo>
                        <a:pt x="0" y="549"/>
                      </a:lnTo>
                      <a:lnTo>
                        <a:pt x="1098" y="109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C800"/>
                    </a:gs>
                    <a:gs pos="100000">
                      <a:srgbClr val="FFFFFF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131" name="Freeform 48"/>
                <p:cNvSpPr>
                  <a:spLocks/>
                </p:cNvSpPr>
                <p:nvPr/>
              </p:nvSpPr>
              <p:spPr bwMode="auto">
                <a:xfrm>
                  <a:off x="-771" y="2175"/>
                  <a:ext cx="527" cy="723"/>
                </a:xfrm>
                <a:custGeom>
                  <a:avLst/>
                  <a:gdLst>
                    <a:gd name="T0" fmla="*/ 0 w 1098"/>
                    <a:gd name="T1" fmla="*/ 0 h 1510"/>
                    <a:gd name="T2" fmla="*/ 0 w 1098"/>
                    <a:gd name="T3" fmla="*/ 460 h 1510"/>
                    <a:gd name="T4" fmla="*/ 527 w 1098"/>
                    <a:gd name="T5" fmla="*/ 723 h 1510"/>
                    <a:gd name="T6" fmla="*/ 527 w 1098"/>
                    <a:gd name="T7" fmla="*/ 263 h 1510"/>
                    <a:gd name="T8" fmla="*/ 0 w 1098"/>
                    <a:gd name="T9" fmla="*/ 0 h 15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98"/>
                    <a:gd name="T16" fmla="*/ 0 h 1510"/>
                    <a:gd name="T17" fmla="*/ 1098 w 1098"/>
                    <a:gd name="T18" fmla="*/ 1510 h 15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98" h="1510">
                      <a:moveTo>
                        <a:pt x="0" y="0"/>
                      </a:moveTo>
                      <a:lnTo>
                        <a:pt x="0" y="961"/>
                      </a:lnTo>
                      <a:lnTo>
                        <a:pt x="1098" y="1510"/>
                      </a:lnTo>
                      <a:lnTo>
                        <a:pt x="1098" y="54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6400"/>
                    </a:gs>
                    <a:gs pos="100000">
                      <a:srgbClr val="FFC800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132" name="Freeform 49"/>
                <p:cNvSpPr>
                  <a:spLocks/>
                </p:cNvSpPr>
                <p:nvPr/>
              </p:nvSpPr>
              <p:spPr bwMode="auto">
                <a:xfrm>
                  <a:off x="-244" y="2175"/>
                  <a:ext cx="526" cy="723"/>
                </a:xfrm>
                <a:custGeom>
                  <a:avLst/>
                  <a:gdLst>
                    <a:gd name="T0" fmla="*/ 0 w 1099"/>
                    <a:gd name="T1" fmla="*/ 723 h 1510"/>
                    <a:gd name="T2" fmla="*/ 526 w 1099"/>
                    <a:gd name="T3" fmla="*/ 460 h 1510"/>
                    <a:gd name="T4" fmla="*/ 526 w 1099"/>
                    <a:gd name="T5" fmla="*/ 0 h 1510"/>
                    <a:gd name="T6" fmla="*/ 0 w 1099"/>
                    <a:gd name="T7" fmla="*/ 263 h 1510"/>
                    <a:gd name="T8" fmla="*/ 0 w 1099"/>
                    <a:gd name="T9" fmla="*/ 723 h 15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99"/>
                    <a:gd name="T16" fmla="*/ 0 h 1510"/>
                    <a:gd name="T17" fmla="*/ 1099 w 1099"/>
                    <a:gd name="T18" fmla="*/ 1510 h 15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99" h="1510">
                      <a:moveTo>
                        <a:pt x="0" y="1510"/>
                      </a:moveTo>
                      <a:lnTo>
                        <a:pt x="1099" y="961"/>
                      </a:lnTo>
                      <a:lnTo>
                        <a:pt x="1099" y="0"/>
                      </a:lnTo>
                      <a:lnTo>
                        <a:pt x="0" y="549"/>
                      </a:lnTo>
                      <a:lnTo>
                        <a:pt x="0" y="1510"/>
                      </a:lnTo>
                      <a:close/>
                    </a:path>
                  </a:pathLst>
                </a:custGeom>
                <a:solidFill>
                  <a:srgbClr val="96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124" name="Group 50"/>
              <p:cNvGrpSpPr>
                <a:grpSpLocks/>
              </p:cNvGrpSpPr>
              <p:nvPr/>
            </p:nvGrpSpPr>
            <p:grpSpPr bwMode="auto">
              <a:xfrm>
                <a:off x="612" y="3308"/>
                <a:ext cx="227" cy="213"/>
                <a:chOff x="-771" y="1911"/>
                <a:chExt cx="1053" cy="987"/>
              </a:xfrm>
            </p:grpSpPr>
            <p:sp>
              <p:nvSpPr>
                <p:cNvPr id="3125" name="Freeform 51"/>
                <p:cNvSpPr>
                  <a:spLocks/>
                </p:cNvSpPr>
                <p:nvPr/>
              </p:nvSpPr>
              <p:spPr bwMode="auto">
                <a:xfrm>
                  <a:off x="-244" y="1977"/>
                  <a:ext cx="526" cy="658"/>
                </a:xfrm>
                <a:custGeom>
                  <a:avLst/>
                  <a:gdLst>
                    <a:gd name="T0" fmla="*/ 0 w 1099"/>
                    <a:gd name="T1" fmla="*/ 0 h 1373"/>
                    <a:gd name="T2" fmla="*/ 0 w 1099"/>
                    <a:gd name="T3" fmla="*/ 395 h 1373"/>
                    <a:gd name="T4" fmla="*/ 526 w 1099"/>
                    <a:gd name="T5" fmla="*/ 658 h 1373"/>
                    <a:gd name="T6" fmla="*/ 526 w 1099"/>
                    <a:gd name="T7" fmla="*/ 263 h 1373"/>
                    <a:gd name="T8" fmla="*/ 0 w 1099"/>
                    <a:gd name="T9" fmla="*/ 0 h 137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99"/>
                    <a:gd name="T16" fmla="*/ 0 h 1373"/>
                    <a:gd name="T17" fmla="*/ 1099 w 1099"/>
                    <a:gd name="T18" fmla="*/ 1373 h 137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99" h="1373">
                      <a:moveTo>
                        <a:pt x="0" y="0"/>
                      </a:moveTo>
                      <a:lnTo>
                        <a:pt x="0" y="824"/>
                      </a:lnTo>
                      <a:lnTo>
                        <a:pt x="1099" y="1373"/>
                      </a:lnTo>
                      <a:lnTo>
                        <a:pt x="1099" y="54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26" name="Freeform 52"/>
                <p:cNvSpPr>
                  <a:spLocks/>
                </p:cNvSpPr>
                <p:nvPr/>
              </p:nvSpPr>
              <p:spPr bwMode="auto">
                <a:xfrm>
                  <a:off x="-771" y="1911"/>
                  <a:ext cx="1053" cy="526"/>
                </a:xfrm>
                <a:custGeom>
                  <a:avLst/>
                  <a:gdLst>
                    <a:gd name="T0" fmla="*/ 526 w 2197"/>
                    <a:gd name="T1" fmla="*/ 526 h 1098"/>
                    <a:gd name="T2" fmla="*/ 1053 w 2197"/>
                    <a:gd name="T3" fmla="*/ 263 h 1098"/>
                    <a:gd name="T4" fmla="*/ 526 w 2197"/>
                    <a:gd name="T5" fmla="*/ 0 h 1098"/>
                    <a:gd name="T6" fmla="*/ 0 w 2197"/>
                    <a:gd name="T7" fmla="*/ 263 h 1098"/>
                    <a:gd name="T8" fmla="*/ 526 w 2197"/>
                    <a:gd name="T9" fmla="*/ 526 h 109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97"/>
                    <a:gd name="T16" fmla="*/ 0 h 1098"/>
                    <a:gd name="T17" fmla="*/ 2197 w 2197"/>
                    <a:gd name="T18" fmla="*/ 1098 h 109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97" h="1098">
                      <a:moveTo>
                        <a:pt x="1098" y="1098"/>
                      </a:moveTo>
                      <a:lnTo>
                        <a:pt x="2197" y="549"/>
                      </a:lnTo>
                      <a:lnTo>
                        <a:pt x="1098" y="0"/>
                      </a:lnTo>
                      <a:lnTo>
                        <a:pt x="0" y="549"/>
                      </a:lnTo>
                      <a:lnTo>
                        <a:pt x="1098" y="109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/>
                    </a:gs>
                    <a:gs pos="100000">
                      <a:srgbClr val="FFFFFF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27" name="Freeform 53"/>
                <p:cNvSpPr>
                  <a:spLocks/>
                </p:cNvSpPr>
                <p:nvPr/>
              </p:nvSpPr>
              <p:spPr bwMode="auto">
                <a:xfrm>
                  <a:off x="-771" y="2175"/>
                  <a:ext cx="527" cy="723"/>
                </a:xfrm>
                <a:custGeom>
                  <a:avLst/>
                  <a:gdLst>
                    <a:gd name="T0" fmla="*/ 0 w 1098"/>
                    <a:gd name="T1" fmla="*/ 0 h 1510"/>
                    <a:gd name="T2" fmla="*/ 0 w 1098"/>
                    <a:gd name="T3" fmla="*/ 460 h 1510"/>
                    <a:gd name="T4" fmla="*/ 527 w 1098"/>
                    <a:gd name="T5" fmla="*/ 723 h 1510"/>
                    <a:gd name="T6" fmla="*/ 527 w 1098"/>
                    <a:gd name="T7" fmla="*/ 263 h 1510"/>
                    <a:gd name="T8" fmla="*/ 0 w 1098"/>
                    <a:gd name="T9" fmla="*/ 0 h 15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98"/>
                    <a:gd name="T16" fmla="*/ 0 h 1510"/>
                    <a:gd name="T17" fmla="*/ 1098 w 1098"/>
                    <a:gd name="T18" fmla="*/ 1510 h 15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98" h="1510">
                      <a:moveTo>
                        <a:pt x="0" y="0"/>
                      </a:moveTo>
                      <a:lnTo>
                        <a:pt x="0" y="961"/>
                      </a:lnTo>
                      <a:lnTo>
                        <a:pt x="1098" y="1510"/>
                      </a:lnTo>
                      <a:lnTo>
                        <a:pt x="1098" y="54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128" name="Freeform 54"/>
                <p:cNvSpPr>
                  <a:spLocks/>
                </p:cNvSpPr>
                <p:nvPr/>
              </p:nvSpPr>
              <p:spPr bwMode="auto">
                <a:xfrm>
                  <a:off x="-244" y="2175"/>
                  <a:ext cx="526" cy="723"/>
                </a:xfrm>
                <a:custGeom>
                  <a:avLst/>
                  <a:gdLst>
                    <a:gd name="T0" fmla="*/ 0 w 1099"/>
                    <a:gd name="T1" fmla="*/ 723 h 1510"/>
                    <a:gd name="T2" fmla="*/ 526 w 1099"/>
                    <a:gd name="T3" fmla="*/ 460 h 1510"/>
                    <a:gd name="T4" fmla="*/ 526 w 1099"/>
                    <a:gd name="T5" fmla="*/ 0 h 1510"/>
                    <a:gd name="T6" fmla="*/ 0 w 1099"/>
                    <a:gd name="T7" fmla="*/ 263 h 1510"/>
                    <a:gd name="T8" fmla="*/ 0 w 1099"/>
                    <a:gd name="T9" fmla="*/ 723 h 15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99"/>
                    <a:gd name="T16" fmla="*/ 0 h 1510"/>
                    <a:gd name="T17" fmla="*/ 1099 w 1099"/>
                    <a:gd name="T18" fmla="*/ 1510 h 15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99" h="1510">
                      <a:moveTo>
                        <a:pt x="0" y="1510"/>
                      </a:moveTo>
                      <a:lnTo>
                        <a:pt x="1099" y="961"/>
                      </a:lnTo>
                      <a:lnTo>
                        <a:pt x="1099" y="0"/>
                      </a:lnTo>
                      <a:lnTo>
                        <a:pt x="0" y="549"/>
                      </a:lnTo>
                      <a:lnTo>
                        <a:pt x="0" y="151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3111" name="Text Box 55"/>
            <p:cNvSpPr txBox="1">
              <a:spLocks noChangeArrowheads="1"/>
            </p:cNvSpPr>
            <p:nvPr/>
          </p:nvSpPr>
          <p:spPr bwMode="auto">
            <a:xfrm>
              <a:off x="3477" y="3037"/>
              <a:ext cx="3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ko-KR" sz="1000">
                  <a:solidFill>
                    <a:schemeClr val="bg2"/>
                  </a:solidFill>
                  <a:latin typeface="Arial Black" panose="020B0A04020102020204" pitchFamily="34" charset="0"/>
                </a:rPr>
                <a:t>Subtle</a:t>
              </a:r>
            </a:p>
            <a:p>
              <a:pPr algn="ctr" eaLnBrk="1" hangingPunct="1"/>
              <a:r>
                <a:rPr lang="en-US" altLang="ko-KR" sz="1000">
                  <a:solidFill>
                    <a:schemeClr val="bg2"/>
                  </a:solidFill>
                  <a:latin typeface="Arial Black" panose="020B0A04020102020204" pitchFamily="34" charset="0"/>
                </a:rPr>
                <a:t>Touch</a:t>
              </a:r>
              <a:endParaRPr lang="en-US" altLang="ko-KR" sz="1000">
                <a:solidFill>
                  <a:schemeClr val="bg2"/>
                </a:solidFill>
              </a:endParaRPr>
            </a:p>
          </p:txBody>
        </p:sp>
        <p:sp>
          <p:nvSpPr>
            <p:cNvPr id="3112" name="Text Box 56"/>
            <p:cNvSpPr txBox="1">
              <a:spLocks noChangeArrowheads="1"/>
            </p:cNvSpPr>
            <p:nvPr/>
          </p:nvSpPr>
          <p:spPr bwMode="auto">
            <a:xfrm>
              <a:off x="3902" y="2703"/>
              <a:ext cx="58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ko-KR" sz="1000">
                  <a:solidFill>
                    <a:schemeClr val="bg2"/>
                  </a:solidFill>
                  <a:latin typeface="Arial Black" panose="020B0A04020102020204" pitchFamily="34" charset="0"/>
                </a:rPr>
                <a:t>Design</a:t>
              </a:r>
            </a:p>
            <a:p>
              <a:pPr algn="ctr" eaLnBrk="1" hangingPunct="1"/>
              <a:r>
                <a:rPr lang="en-US" altLang="ko-KR" sz="1000">
                  <a:solidFill>
                    <a:schemeClr val="bg2"/>
                  </a:solidFill>
                  <a:latin typeface="Arial Black" panose="020B0A04020102020204" pitchFamily="34" charset="0"/>
                </a:rPr>
                <a:t>Inspiration</a:t>
              </a:r>
            </a:p>
          </p:txBody>
        </p:sp>
        <p:sp>
          <p:nvSpPr>
            <p:cNvPr id="3113" name="Text Box 57"/>
            <p:cNvSpPr txBox="1">
              <a:spLocks noChangeArrowheads="1"/>
            </p:cNvSpPr>
            <p:nvPr/>
          </p:nvSpPr>
          <p:spPr bwMode="auto">
            <a:xfrm>
              <a:off x="4466" y="2379"/>
              <a:ext cx="5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ko-KR" sz="1000">
                  <a:latin typeface="Arial Black" panose="020B0A04020102020204" pitchFamily="34" charset="0"/>
                </a:rPr>
                <a:t>Clarity &amp;</a:t>
              </a:r>
            </a:p>
            <a:p>
              <a:pPr algn="ctr" eaLnBrk="1" hangingPunct="1"/>
              <a:r>
                <a:rPr lang="en-US" altLang="ko-KR" sz="1000">
                  <a:latin typeface="Arial Black" panose="020B0A04020102020204" pitchFamily="34" charset="0"/>
                </a:rPr>
                <a:t>Impact</a:t>
              </a:r>
            </a:p>
          </p:txBody>
        </p:sp>
        <p:sp>
          <p:nvSpPr>
            <p:cNvPr id="3114" name="Text Box 58"/>
            <p:cNvSpPr txBox="1">
              <a:spLocks noChangeArrowheads="1"/>
            </p:cNvSpPr>
            <p:nvPr/>
          </p:nvSpPr>
          <p:spPr bwMode="auto">
            <a:xfrm>
              <a:off x="3944" y="2046"/>
              <a:ext cx="5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ko-KR" sz="1000">
                  <a:solidFill>
                    <a:schemeClr val="bg2"/>
                  </a:solidFill>
                  <a:latin typeface="Arial Black" panose="020B0A04020102020204" pitchFamily="34" charset="0"/>
                </a:rPr>
                <a:t>Premium</a:t>
              </a:r>
            </a:p>
            <a:p>
              <a:pPr algn="ctr" eaLnBrk="1" hangingPunct="1"/>
              <a:r>
                <a:rPr lang="en-US" altLang="ko-KR" sz="1000">
                  <a:solidFill>
                    <a:schemeClr val="bg2"/>
                  </a:solidFill>
                  <a:latin typeface="Arial Black" panose="020B0A04020102020204" pitchFamily="34" charset="0"/>
                </a:rPr>
                <a:t>Design</a:t>
              </a:r>
            </a:p>
          </p:txBody>
        </p:sp>
        <p:sp>
          <p:nvSpPr>
            <p:cNvPr id="3115" name="Text Box 59"/>
            <p:cNvSpPr txBox="1">
              <a:spLocks noChangeArrowheads="1"/>
            </p:cNvSpPr>
            <p:nvPr/>
          </p:nvSpPr>
          <p:spPr bwMode="auto">
            <a:xfrm>
              <a:off x="3465" y="1706"/>
              <a:ext cx="41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ko-KR" sz="1000">
                  <a:solidFill>
                    <a:schemeClr val="bg2"/>
                  </a:solidFill>
                  <a:latin typeface="Arial Black" panose="020B0A04020102020204" pitchFamily="34" charset="0"/>
                </a:rPr>
                <a:t>Stylish</a:t>
              </a:r>
            </a:p>
            <a:p>
              <a:pPr algn="ctr" eaLnBrk="1" hangingPunct="1"/>
              <a:r>
                <a:rPr lang="en-US" altLang="ko-KR" sz="1000">
                  <a:solidFill>
                    <a:schemeClr val="bg2"/>
                  </a:solidFill>
                  <a:latin typeface="Arial Black" panose="020B0A04020102020204" pitchFamily="34" charset="0"/>
                </a:rPr>
                <a:t>Design</a:t>
              </a:r>
            </a:p>
          </p:txBody>
        </p:sp>
        <p:sp>
          <p:nvSpPr>
            <p:cNvPr id="3116" name="Text Box 60"/>
            <p:cNvSpPr txBox="1">
              <a:spLocks noChangeArrowheads="1"/>
            </p:cNvSpPr>
            <p:nvPr/>
          </p:nvSpPr>
          <p:spPr bwMode="auto">
            <a:xfrm>
              <a:off x="2940" y="1910"/>
              <a:ext cx="42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ko-KR" sz="1000">
                  <a:solidFill>
                    <a:schemeClr val="bg2"/>
                  </a:solidFill>
                  <a:latin typeface="Arial Black" panose="020B0A04020102020204" pitchFamily="34" charset="0"/>
                </a:rPr>
                <a:t>Visual</a:t>
              </a:r>
            </a:p>
            <a:p>
              <a:pPr algn="ctr" eaLnBrk="1" hangingPunct="1"/>
              <a:r>
                <a:rPr lang="en-US" altLang="ko-KR" sz="1000">
                  <a:solidFill>
                    <a:schemeClr val="bg2"/>
                  </a:solidFill>
                  <a:latin typeface="Arial Black" panose="020B0A04020102020204" pitchFamily="34" charset="0"/>
                </a:rPr>
                <a:t>Impact</a:t>
              </a:r>
            </a:p>
          </p:txBody>
        </p:sp>
        <p:sp>
          <p:nvSpPr>
            <p:cNvPr id="3117" name="Text Box 61"/>
            <p:cNvSpPr txBox="1">
              <a:spLocks noChangeArrowheads="1"/>
            </p:cNvSpPr>
            <p:nvPr/>
          </p:nvSpPr>
          <p:spPr bwMode="auto">
            <a:xfrm>
              <a:off x="2441" y="2091"/>
              <a:ext cx="3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ko-KR" sz="1000">
                  <a:solidFill>
                    <a:schemeClr val="bg2"/>
                  </a:solidFill>
                  <a:latin typeface="Arial Black" panose="020B0A04020102020204" pitchFamily="34" charset="0"/>
                </a:rPr>
                <a:t>3D</a:t>
              </a:r>
            </a:p>
            <a:p>
              <a:pPr algn="ctr" eaLnBrk="1" hangingPunct="1"/>
              <a:r>
                <a:rPr lang="en-US" altLang="ko-KR" sz="1000">
                  <a:solidFill>
                    <a:schemeClr val="bg2"/>
                  </a:solidFill>
                  <a:latin typeface="Arial Black" panose="020B0A04020102020204" pitchFamily="34" charset="0"/>
                </a:rPr>
                <a:t>Effect</a:t>
              </a:r>
            </a:p>
          </p:txBody>
        </p:sp>
        <p:sp>
          <p:nvSpPr>
            <p:cNvPr id="3118" name="Text Box 62"/>
            <p:cNvSpPr txBox="1">
              <a:spLocks noChangeArrowheads="1"/>
            </p:cNvSpPr>
            <p:nvPr/>
          </p:nvSpPr>
          <p:spPr bwMode="auto">
            <a:xfrm>
              <a:off x="1832" y="1789"/>
              <a:ext cx="55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ko-KR" sz="1000">
                  <a:solidFill>
                    <a:schemeClr val="bg2"/>
                  </a:solidFill>
                  <a:latin typeface="Arial Black" panose="020B0A04020102020204" pitchFamily="34" charset="0"/>
                </a:rPr>
                <a:t>Simplicity</a:t>
              </a:r>
            </a:p>
            <a:p>
              <a:pPr algn="ctr" eaLnBrk="1" hangingPunct="1"/>
              <a:r>
                <a:rPr lang="en-US" altLang="ko-KR" sz="1000">
                  <a:solidFill>
                    <a:schemeClr val="bg2"/>
                  </a:solidFill>
                  <a:latin typeface="Arial Black" panose="020B0A04020102020204" pitchFamily="34" charset="0"/>
                </a:rPr>
                <a:t>&amp; Beauty</a:t>
              </a:r>
            </a:p>
          </p:txBody>
        </p:sp>
        <p:sp>
          <p:nvSpPr>
            <p:cNvPr id="3119" name="Text Box 63"/>
            <p:cNvSpPr txBox="1">
              <a:spLocks noChangeArrowheads="1"/>
            </p:cNvSpPr>
            <p:nvPr/>
          </p:nvSpPr>
          <p:spPr bwMode="auto">
            <a:xfrm>
              <a:off x="1299" y="1456"/>
              <a:ext cx="5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ko-KR" sz="1000">
                  <a:latin typeface="Arial Black" panose="020B0A04020102020204" pitchFamily="34" charset="0"/>
                </a:rPr>
                <a:t>Universal</a:t>
              </a:r>
            </a:p>
            <a:p>
              <a:pPr algn="ctr" eaLnBrk="1" hangingPunct="1"/>
              <a:r>
                <a:rPr lang="en-US" altLang="ko-KR" sz="1000">
                  <a:latin typeface="Arial Black" panose="020B0A04020102020204" pitchFamily="34" charset="0"/>
                </a:rPr>
                <a:t>Design</a:t>
              </a:r>
            </a:p>
          </p:txBody>
        </p:sp>
      </p:grpSp>
      <p:sp>
        <p:nvSpPr>
          <p:cNvPr id="3077" name="TextBox 29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49613" y="6027738"/>
            <a:ext cx="58943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endParaRPr lang="zh-CN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en-US" altLang="zh-CN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002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기본 디자인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6400"/>
            </a:gs>
            <a:gs pos="100000">
              <a:srgbClr val="FFC800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646464">
              <a:alpha val="50000"/>
            </a:srgbClr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34" charset="-127"/>
            <a:ea typeface="굴림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6400"/>
            </a:gs>
            <a:gs pos="100000">
              <a:srgbClr val="FFC800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646464">
              <a:alpha val="50000"/>
            </a:srgbClr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34" charset="-127"/>
            <a:ea typeface="굴림" pitchFamily="34" charset="-127"/>
          </a:defRPr>
        </a:defPPr>
      </a:lstStyle>
    </a:lnDef>
  </a:objectDefaults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102</Words>
  <Application>Microsoft Office PowerPoint</Application>
  <PresentationFormat>全屏显示(4:3)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Gulim</vt:lpstr>
      <vt:lpstr>Gulim</vt:lpstr>
      <vt:lpstr>Arial Black</vt:lpstr>
      <vt:lpstr>Times New Roman</vt:lpstr>
      <vt:lpstr>Arial</vt:lpstr>
      <vt:lpstr>1_기본 디자인</vt:lpstr>
      <vt:lpstr>PowerPoint 演示文稿</vt:lpstr>
    </vt:vector>
  </TitlesOfParts>
  <Company>aa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사용자</dc:creator>
  <dc:description/>
  <cp:lastModifiedBy>Windows 用户</cp:lastModifiedBy>
  <cp:revision>265</cp:revision>
  <dcterms:created xsi:type="dcterms:W3CDTF">2008-05-05T17:18:36Z</dcterms:created>
  <dcterms:modified xsi:type="dcterms:W3CDTF">2013-12-31T09:52:02Z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슬라이드 1</vt:lpwstr>
  </property>
  <property fmtid="{D5CDD505-2E9C-101B-9397-08002B2CF9AE}" pid="3" name="SlideDescription">
    <vt:lpwstr/>
  </property>
</Properties>
</file>