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43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03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719138" y="1435100"/>
            <a:ext cx="7675562" cy="4586288"/>
            <a:chOff x="516" y="904"/>
            <a:chExt cx="4835" cy="2889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1215" y="1707"/>
              <a:ext cx="948" cy="1021"/>
              <a:chOff x="1728" y="1008"/>
              <a:chExt cx="2304" cy="2304"/>
            </a:xfrm>
          </p:grpSpPr>
          <p:sp>
            <p:nvSpPr>
              <p:cNvPr id="4153" name="Freeform 6"/>
              <p:cNvSpPr>
                <a:spLocks/>
              </p:cNvSpPr>
              <p:nvPr/>
            </p:nvSpPr>
            <p:spPr bwMode="auto">
              <a:xfrm>
                <a:off x="1728" y="1008"/>
                <a:ext cx="1728" cy="2304"/>
              </a:xfrm>
              <a:custGeom>
                <a:avLst/>
                <a:gdLst>
                  <a:gd name="T0" fmla="*/ 576 w 1728"/>
                  <a:gd name="T1" fmla="*/ 0 h 2304"/>
                  <a:gd name="T2" fmla="*/ 518 w 1728"/>
                  <a:gd name="T3" fmla="*/ 6 h 2304"/>
                  <a:gd name="T4" fmla="*/ 460 w 1728"/>
                  <a:gd name="T5" fmla="*/ 24 h 2304"/>
                  <a:gd name="T6" fmla="*/ 404 w 1728"/>
                  <a:gd name="T7" fmla="*/ 52 h 2304"/>
                  <a:gd name="T8" fmla="*/ 352 w 1728"/>
                  <a:gd name="T9" fmla="*/ 90 h 2304"/>
                  <a:gd name="T10" fmla="*/ 302 w 1728"/>
                  <a:gd name="T11" fmla="*/ 140 h 2304"/>
                  <a:gd name="T12" fmla="*/ 254 w 1728"/>
                  <a:gd name="T13" fmla="*/ 196 h 2304"/>
                  <a:gd name="T14" fmla="*/ 210 w 1728"/>
                  <a:gd name="T15" fmla="*/ 264 h 2304"/>
                  <a:gd name="T16" fmla="*/ 168 w 1728"/>
                  <a:gd name="T17" fmla="*/ 338 h 2304"/>
                  <a:gd name="T18" fmla="*/ 132 w 1728"/>
                  <a:gd name="T19" fmla="*/ 420 h 2304"/>
                  <a:gd name="T20" fmla="*/ 98 w 1728"/>
                  <a:gd name="T21" fmla="*/ 508 h 2304"/>
                  <a:gd name="T22" fmla="*/ 70 w 1728"/>
                  <a:gd name="T23" fmla="*/ 602 h 2304"/>
                  <a:gd name="T24" fmla="*/ 46 w 1728"/>
                  <a:gd name="T25" fmla="*/ 704 h 2304"/>
                  <a:gd name="T26" fmla="*/ 26 w 1728"/>
                  <a:gd name="T27" fmla="*/ 810 h 2304"/>
                  <a:gd name="T28" fmla="*/ 12 w 1728"/>
                  <a:gd name="T29" fmla="*/ 920 h 2304"/>
                  <a:gd name="T30" fmla="*/ 2 w 1728"/>
                  <a:gd name="T31" fmla="*/ 1034 h 2304"/>
                  <a:gd name="T32" fmla="*/ 0 w 1728"/>
                  <a:gd name="T33" fmla="*/ 1152 h 2304"/>
                  <a:gd name="T34" fmla="*/ 0 w 1728"/>
                  <a:gd name="T35" fmla="*/ 1212 h 2304"/>
                  <a:gd name="T36" fmla="*/ 6 w 1728"/>
                  <a:gd name="T37" fmla="*/ 1328 h 2304"/>
                  <a:gd name="T38" fmla="*/ 18 w 1728"/>
                  <a:gd name="T39" fmla="*/ 1440 h 2304"/>
                  <a:gd name="T40" fmla="*/ 34 w 1728"/>
                  <a:gd name="T41" fmla="*/ 1548 h 2304"/>
                  <a:gd name="T42" fmla="*/ 56 w 1728"/>
                  <a:gd name="T43" fmla="*/ 1652 h 2304"/>
                  <a:gd name="T44" fmla="*/ 84 w 1728"/>
                  <a:gd name="T45" fmla="*/ 1750 h 2304"/>
                  <a:gd name="T46" fmla="*/ 114 w 1728"/>
                  <a:gd name="T47" fmla="*/ 1842 h 2304"/>
                  <a:gd name="T48" fmla="*/ 150 w 1728"/>
                  <a:gd name="T49" fmla="*/ 1926 h 2304"/>
                  <a:gd name="T50" fmla="*/ 188 w 1728"/>
                  <a:gd name="T51" fmla="*/ 2004 h 2304"/>
                  <a:gd name="T52" fmla="*/ 232 w 1728"/>
                  <a:gd name="T53" fmla="*/ 2076 h 2304"/>
                  <a:gd name="T54" fmla="*/ 278 w 1728"/>
                  <a:gd name="T55" fmla="*/ 2138 h 2304"/>
                  <a:gd name="T56" fmla="*/ 326 w 1728"/>
                  <a:gd name="T57" fmla="*/ 2190 h 2304"/>
                  <a:gd name="T58" fmla="*/ 378 w 1728"/>
                  <a:gd name="T59" fmla="*/ 2234 h 2304"/>
                  <a:gd name="T60" fmla="*/ 432 w 1728"/>
                  <a:gd name="T61" fmla="*/ 2268 h 2304"/>
                  <a:gd name="T62" fmla="*/ 488 w 1728"/>
                  <a:gd name="T63" fmla="*/ 2290 h 2304"/>
                  <a:gd name="T64" fmla="*/ 546 w 1728"/>
                  <a:gd name="T65" fmla="*/ 2302 h 2304"/>
                  <a:gd name="T66" fmla="*/ 1728 w 1728"/>
                  <a:gd name="T67" fmla="*/ 2304 h 2304"/>
                  <a:gd name="T68" fmla="*/ 576 w 1728"/>
                  <a:gd name="T69" fmla="*/ 0 h 23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28"/>
                  <a:gd name="T106" fmla="*/ 0 h 2304"/>
                  <a:gd name="T107" fmla="*/ 1728 w 1728"/>
                  <a:gd name="T108" fmla="*/ 2304 h 23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28" h="2304">
                    <a:moveTo>
                      <a:pt x="576" y="0"/>
                    </a:moveTo>
                    <a:lnTo>
                      <a:pt x="576" y="0"/>
                    </a:lnTo>
                    <a:lnTo>
                      <a:pt x="546" y="2"/>
                    </a:lnTo>
                    <a:lnTo>
                      <a:pt x="518" y="6"/>
                    </a:lnTo>
                    <a:lnTo>
                      <a:pt x="488" y="14"/>
                    </a:lnTo>
                    <a:lnTo>
                      <a:pt x="460" y="24"/>
                    </a:lnTo>
                    <a:lnTo>
                      <a:pt x="432" y="36"/>
                    </a:lnTo>
                    <a:lnTo>
                      <a:pt x="404" y="52"/>
                    </a:lnTo>
                    <a:lnTo>
                      <a:pt x="378" y="70"/>
                    </a:lnTo>
                    <a:lnTo>
                      <a:pt x="352" y="90"/>
                    </a:lnTo>
                    <a:lnTo>
                      <a:pt x="326" y="114"/>
                    </a:lnTo>
                    <a:lnTo>
                      <a:pt x="302" y="140"/>
                    </a:lnTo>
                    <a:lnTo>
                      <a:pt x="278" y="166"/>
                    </a:lnTo>
                    <a:lnTo>
                      <a:pt x="254" y="196"/>
                    </a:lnTo>
                    <a:lnTo>
                      <a:pt x="232" y="228"/>
                    </a:lnTo>
                    <a:lnTo>
                      <a:pt x="210" y="264"/>
                    </a:lnTo>
                    <a:lnTo>
                      <a:pt x="188" y="300"/>
                    </a:lnTo>
                    <a:lnTo>
                      <a:pt x="168" y="338"/>
                    </a:lnTo>
                    <a:lnTo>
                      <a:pt x="150" y="378"/>
                    </a:lnTo>
                    <a:lnTo>
                      <a:pt x="132" y="420"/>
                    </a:lnTo>
                    <a:lnTo>
                      <a:pt x="114" y="462"/>
                    </a:lnTo>
                    <a:lnTo>
                      <a:pt x="98" y="508"/>
                    </a:lnTo>
                    <a:lnTo>
                      <a:pt x="84" y="554"/>
                    </a:lnTo>
                    <a:lnTo>
                      <a:pt x="70" y="602"/>
                    </a:lnTo>
                    <a:lnTo>
                      <a:pt x="56" y="652"/>
                    </a:lnTo>
                    <a:lnTo>
                      <a:pt x="46" y="704"/>
                    </a:lnTo>
                    <a:lnTo>
                      <a:pt x="34" y="756"/>
                    </a:lnTo>
                    <a:lnTo>
                      <a:pt x="26" y="810"/>
                    </a:lnTo>
                    <a:lnTo>
                      <a:pt x="18" y="864"/>
                    </a:lnTo>
                    <a:lnTo>
                      <a:pt x="12" y="920"/>
                    </a:lnTo>
                    <a:lnTo>
                      <a:pt x="6" y="976"/>
                    </a:lnTo>
                    <a:lnTo>
                      <a:pt x="2" y="1034"/>
                    </a:lnTo>
                    <a:lnTo>
                      <a:pt x="0" y="1092"/>
                    </a:lnTo>
                    <a:lnTo>
                      <a:pt x="0" y="1152"/>
                    </a:lnTo>
                    <a:lnTo>
                      <a:pt x="0" y="1212"/>
                    </a:lnTo>
                    <a:lnTo>
                      <a:pt x="2" y="1270"/>
                    </a:lnTo>
                    <a:lnTo>
                      <a:pt x="6" y="1328"/>
                    </a:lnTo>
                    <a:lnTo>
                      <a:pt x="12" y="1384"/>
                    </a:lnTo>
                    <a:lnTo>
                      <a:pt x="18" y="1440"/>
                    </a:lnTo>
                    <a:lnTo>
                      <a:pt x="26" y="1494"/>
                    </a:lnTo>
                    <a:lnTo>
                      <a:pt x="34" y="1548"/>
                    </a:lnTo>
                    <a:lnTo>
                      <a:pt x="46" y="1600"/>
                    </a:lnTo>
                    <a:lnTo>
                      <a:pt x="56" y="1652"/>
                    </a:lnTo>
                    <a:lnTo>
                      <a:pt x="70" y="1702"/>
                    </a:lnTo>
                    <a:lnTo>
                      <a:pt x="84" y="1750"/>
                    </a:lnTo>
                    <a:lnTo>
                      <a:pt x="98" y="1796"/>
                    </a:lnTo>
                    <a:lnTo>
                      <a:pt x="114" y="1842"/>
                    </a:lnTo>
                    <a:lnTo>
                      <a:pt x="132" y="1884"/>
                    </a:lnTo>
                    <a:lnTo>
                      <a:pt x="150" y="1926"/>
                    </a:lnTo>
                    <a:lnTo>
                      <a:pt x="168" y="1966"/>
                    </a:lnTo>
                    <a:lnTo>
                      <a:pt x="188" y="2004"/>
                    </a:lnTo>
                    <a:lnTo>
                      <a:pt x="210" y="2040"/>
                    </a:lnTo>
                    <a:lnTo>
                      <a:pt x="232" y="2076"/>
                    </a:lnTo>
                    <a:lnTo>
                      <a:pt x="254" y="2108"/>
                    </a:lnTo>
                    <a:lnTo>
                      <a:pt x="278" y="2138"/>
                    </a:lnTo>
                    <a:lnTo>
                      <a:pt x="302" y="2164"/>
                    </a:lnTo>
                    <a:lnTo>
                      <a:pt x="326" y="2190"/>
                    </a:lnTo>
                    <a:lnTo>
                      <a:pt x="352" y="2214"/>
                    </a:lnTo>
                    <a:lnTo>
                      <a:pt x="378" y="2234"/>
                    </a:lnTo>
                    <a:lnTo>
                      <a:pt x="404" y="2252"/>
                    </a:lnTo>
                    <a:lnTo>
                      <a:pt x="432" y="2268"/>
                    </a:lnTo>
                    <a:lnTo>
                      <a:pt x="460" y="2280"/>
                    </a:lnTo>
                    <a:lnTo>
                      <a:pt x="488" y="2290"/>
                    </a:lnTo>
                    <a:lnTo>
                      <a:pt x="518" y="2298"/>
                    </a:lnTo>
                    <a:lnTo>
                      <a:pt x="546" y="2302"/>
                    </a:lnTo>
                    <a:lnTo>
                      <a:pt x="576" y="2304"/>
                    </a:lnTo>
                    <a:lnTo>
                      <a:pt x="1728" y="2304"/>
                    </a:lnTo>
                    <a:lnTo>
                      <a:pt x="1728" y="0"/>
                    </a:lnTo>
                    <a:lnTo>
                      <a:pt x="5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75757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4" name="Freeform 7"/>
              <p:cNvSpPr>
                <a:spLocks/>
              </p:cNvSpPr>
              <p:nvPr/>
            </p:nvSpPr>
            <p:spPr bwMode="auto">
              <a:xfrm>
                <a:off x="2880" y="1008"/>
                <a:ext cx="1152" cy="2304"/>
              </a:xfrm>
              <a:custGeom>
                <a:avLst/>
                <a:gdLst>
                  <a:gd name="T0" fmla="*/ 1152 w 1152"/>
                  <a:gd name="T1" fmla="*/ 1212 h 2304"/>
                  <a:gd name="T2" fmla="*/ 1140 w 1152"/>
                  <a:gd name="T3" fmla="*/ 1384 h 2304"/>
                  <a:gd name="T4" fmla="*/ 1118 w 1152"/>
                  <a:gd name="T5" fmla="*/ 1548 h 2304"/>
                  <a:gd name="T6" fmla="*/ 1082 w 1152"/>
                  <a:gd name="T7" fmla="*/ 1702 h 2304"/>
                  <a:gd name="T8" fmla="*/ 1038 w 1152"/>
                  <a:gd name="T9" fmla="*/ 1842 h 2304"/>
                  <a:gd name="T10" fmla="*/ 984 w 1152"/>
                  <a:gd name="T11" fmla="*/ 1966 h 2304"/>
                  <a:gd name="T12" fmla="*/ 920 w 1152"/>
                  <a:gd name="T13" fmla="*/ 2076 h 2304"/>
                  <a:gd name="T14" fmla="*/ 850 w 1152"/>
                  <a:gd name="T15" fmla="*/ 2164 h 2304"/>
                  <a:gd name="T16" fmla="*/ 774 w 1152"/>
                  <a:gd name="T17" fmla="*/ 2234 h 2304"/>
                  <a:gd name="T18" fmla="*/ 692 w 1152"/>
                  <a:gd name="T19" fmla="*/ 2280 h 2304"/>
                  <a:gd name="T20" fmla="*/ 606 w 1152"/>
                  <a:gd name="T21" fmla="*/ 2302 h 2304"/>
                  <a:gd name="T22" fmla="*/ 546 w 1152"/>
                  <a:gd name="T23" fmla="*/ 2302 h 2304"/>
                  <a:gd name="T24" fmla="*/ 460 w 1152"/>
                  <a:gd name="T25" fmla="*/ 2280 h 2304"/>
                  <a:gd name="T26" fmla="*/ 378 w 1152"/>
                  <a:gd name="T27" fmla="*/ 2234 h 2304"/>
                  <a:gd name="T28" fmla="*/ 302 w 1152"/>
                  <a:gd name="T29" fmla="*/ 2164 h 2304"/>
                  <a:gd name="T30" fmla="*/ 232 w 1152"/>
                  <a:gd name="T31" fmla="*/ 2076 h 2304"/>
                  <a:gd name="T32" fmla="*/ 168 w 1152"/>
                  <a:gd name="T33" fmla="*/ 1966 h 2304"/>
                  <a:gd name="T34" fmla="*/ 114 w 1152"/>
                  <a:gd name="T35" fmla="*/ 1842 h 2304"/>
                  <a:gd name="T36" fmla="*/ 70 w 1152"/>
                  <a:gd name="T37" fmla="*/ 1702 h 2304"/>
                  <a:gd name="T38" fmla="*/ 34 w 1152"/>
                  <a:gd name="T39" fmla="*/ 1548 h 2304"/>
                  <a:gd name="T40" fmla="*/ 12 w 1152"/>
                  <a:gd name="T41" fmla="*/ 1384 h 2304"/>
                  <a:gd name="T42" fmla="*/ 0 w 1152"/>
                  <a:gd name="T43" fmla="*/ 1212 h 2304"/>
                  <a:gd name="T44" fmla="*/ 0 w 1152"/>
                  <a:gd name="T45" fmla="*/ 1092 h 2304"/>
                  <a:gd name="T46" fmla="*/ 12 w 1152"/>
                  <a:gd name="T47" fmla="*/ 920 h 2304"/>
                  <a:gd name="T48" fmla="*/ 34 w 1152"/>
                  <a:gd name="T49" fmla="*/ 756 h 2304"/>
                  <a:gd name="T50" fmla="*/ 70 w 1152"/>
                  <a:gd name="T51" fmla="*/ 602 h 2304"/>
                  <a:gd name="T52" fmla="*/ 114 w 1152"/>
                  <a:gd name="T53" fmla="*/ 462 h 2304"/>
                  <a:gd name="T54" fmla="*/ 168 w 1152"/>
                  <a:gd name="T55" fmla="*/ 338 h 2304"/>
                  <a:gd name="T56" fmla="*/ 232 w 1152"/>
                  <a:gd name="T57" fmla="*/ 228 h 2304"/>
                  <a:gd name="T58" fmla="*/ 302 w 1152"/>
                  <a:gd name="T59" fmla="*/ 140 h 2304"/>
                  <a:gd name="T60" fmla="*/ 378 w 1152"/>
                  <a:gd name="T61" fmla="*/ 70 h 2304"/>
                  <a:gd name="T62" fmla="*/ 460 w 1152"/>
                  <a:gd name="T63" fmla="*/ 24 h 2304"/>
                  <a:gd name="T64" fmla="*/ 546 w 1152"/>
                  <a:gd name="T65" fmla="*/ 2 h 2304"/>
                  <a:gd name="T66" fmla="*/ 606 w 1152"/>
                  <a:gd name="T67" fmla="*/ 2 h 2304"/>
                  <a:gd name="T68" fmla="*/ 692 w 1152"/>
                  <a:gd name="T69" fmla="*/ 24 h 2304"/>
                  <a:gd name="T70" fmla="*/ 774 w 1152"/>
                  <a:gd name="T71" fmla="*/ 70 h 2304"/>
                  <a:gd name="T72" fmla="*/ 850 w 1152"/>
                  <a:gd name="T73" fmla="*/ 140 h 2304"/>
                  <a:gd name="T74" fmla="*/ 920 w 1152"/>
                  <a:gd name="T75" fmla="*/ 228 h 2304"/>
                  <a:gd name="T76" fmla="*/ 984 w 1152"/>
                  <a:gd name="T77" fmla="*/ 338 h 2304"/>
                  <a:gd name="T78" fmla="*/ 1038 w 1152"/>
                  <a:gd name="T79" fmla="*/ 462 h 2304"/>
                  <a:gd name="T80" fmla="*/ 1082 w 1152"/>
                  <a:gd name="T81" fmla="*/ 602 h 2304"/>
                  <a:gd name="T82" fmla="*/ 1118 w 1152"/>
                  <a:gd name="T83" fmla="*/ 756 h 2304"/>
                  <a:gd name="T84" fmla="*/ 1140 w 1152"/>
                  <a:gd name="T85" fmla="*/ 920 h 2304"/>
                  <a:gd name="T86" fmla="*/ 1152 w 1152"/>
                  <a:gd name="T87" fmla="*/ 1092 h 230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52"/>
                  <a:gd name="T133" fmla="*/ 0 h 2304"/>
                  <a:gd name="T134" fmla="*/ 1152 w 1152"/>
                  <a:gd name="T135" fmla="*/ 2304 h 230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52" h="2304">
                    <a:moveTo>
                      <a:pt x="1152" y="1152"/>
                    </a:moveTo>
                    <a:lnTo>
                      <a:pt x="1152" y="1152"/>
                    </a:lnTo>
                    <a:lnTo>
                      <a:pt x="1152" y="1212"/>
                    </a:lnTo>
                    <a:lnTo>
                      <a:pt x="1150" y="1270"/>
                    </a:lnTo>
                    <a:lnTo>
                      <a:pt x="1146" y="1328"/>
                    </a:lnTo>
                    <a:lnTo>
                      <a:pt x="1140" y="1384"/>
                    </a:lnTo>
                    <a:lnTo>
                      <a:pt x="1134" y="1440"/>
                    </a:lnTo>
                    <a:lnTo>
                      <a:pt x="1126" y="1494"/>
                    </a:lnTo>
                    <a:lnTo>
                      <a:pt x="1118" y="1548"/>
                    </a:lnTo>
                    <a:lnTo>
                      <a:pt x="1106" y="1600"/>
                    </a:lnTo>
                    <a:lnTo>
                      <a:pt x="1096" y="1652"/>
                    </a:lnTo>
                    <a:lnTo>
                      <a:pt x="1082" y="1702"/>
                    </a:lnTo>
                    <a:lnTo>
                      <a:pt x="1068" y="1750"/>
                    </a:lnTo>
                    <a:lnTo>
                      <a:pt x="1054" y="1796"/>
                    </a:lnTo>
                    <a:lnTo>
                      <a:pt x="1038" y="1842"/>
                    </a:lnTo>
                    <a:lnTo>
                      <a:pt x="1020" y="1884"/>
                    </a:lnTo>
                    <a:lnTo>
                      <a:pt x="1002" y="1926"/>
                    </a:lnTo>
                    <a:lnTo>
                      <a:pt x="984" y="1966"/>
                    </a:lnTo>
                    <a:lnTo>
                      <a:pt x="964" y="2004"/>
                    </a:lnTo>
                    <a:lnTo>
                      <a:pt x="942" y="2040"/>
                    </a:lnTo>
                    <a:lnTo>
                      <a:pt x="920" y="2076"/>
                    </a:lnTo>
                    <a:lnTo>
                      <a:pt x="898" y="2108"/>
                    </a:lnTo>
                    <a:lnTo>
                      <a:pt x="874" y="2138"/>
                    </a:lnTo>
                    <a:lnTo>
                      <a:pt x="850" y="2164"/>
                    </a:lnTo>
                    <a:lnTo>
                      <a:pt x="826" y="2190"/>
                    </a:lnTo>
                    <a:lnTo>
                      <a:pt x="800" y="2214"/>
                    </a:lnTo>
                    <a:lnTo>
                      <a:pt x="774" y="2234"/>
                    </a:lnTo>
                    <a:lnTo>
                      <a:pt x="748" y="2252"/>
                    </a:lnTo>
                    <a:lnTo>
                      <a:pt x="720" y="2268"/>
                    </a:lnTo>
                    <a:lnTo>
                      <a:pt x="692" y="2280"/>
                    </a:lnTo>
                    <a:lnTo>
                      <a:pt x="664" y="2290"/>
                    </a:lnTo>
                    <a:lnTo>
                      <a:pt x="634" y="2298"/>
                    </a:lnTo>
                    <a:lnTo>
                      <a:pt x="606" y="2302"/>
                    </a:lnTo>
                    <a:lnTo>
                      <a:pt x="576" y="2304"/>
                    </a:lnTo>
                    <a:lnTo>
                      <a:pt x="546" y="2302"/>
                    </a:lnTo>
                    <a:lnTo>
                      <a:pt x="518" y="2298"/>
                    </a:lnTo>
                    <a:lnTo>
                      <a:pt x="488" y="2290"/>
                    </a:lnTo>
                    <a:lnTo>
                      <a:pt x="460" y="2280"/>
                    </a:lnTo>
                    <a:lnTo>
                      <a:pt x="432" y="2268"/>
                    </a:lnTo>
                    <a:lnTo>
                      <a:pt x="404" y="2252"/>
                    </a:lnTo>
                    <a:lnTo>
                      <a:pt x="378" y="2234"/>
                    </a:lnTo>
                    <a:lnTo>
                      <a:pt x="352" y="2214"/>
                    </a:lnTo>
                    <a:lnTo>
                      <a:pt x="326" y="2190"/>
                    </a:lnTo>
                    <a:lnTo>
                      <a:pt x="302" y="2164"/>
                    </a:lnTo>
                    <a:lnTo>
                      <a:pt x="278" y="2138"/>
                    </a:lnTo>
                    <a:lnTo>
                      <a:pt x="254" y="2108"/>
                    </a:lnTo>
                    <a:lnTo>
                      <a:pt x="232" y="2076"/>
                    </a:lnTo>
                    <a:lnTo>
                      <a:pt x="210" y="2040"/>
                    </a:lnTo>
                    <a:lnTo>
                      <a:pt x="188" y="2004"/>
                    </a:lnTo>
                    <a:lnTo>
                      <a:pt x="168" y="1966"/>
                    </a:lnTo>
                    <a:lnTo>
                      <a:pt x="150" y="1926"/>
                    </a:lnTo>
                    <a:lnTo>
                      <a:pt x="132" y="1884"/>
                    </a:lnTo>
                    <a:lnTo>
                      <a:pt x="114" y="1842"/>
                    </a:lnTo>
                    <a:lnTo>
                      <a:pt x="98" y="1796"/>
                    </a:lnTo>
                    <a:lnTo>
                      <a:pt x="84" y="1750"/>
                    </a:lnTo>
                    <a:lnTo>
                      <a:pt x="70" y="1702"/>
                    </a:lnTo>
                    <a:lnTo>
                      <a:pt x="56" y="1652"/>
                    </a:lnTo>
                    <a:lnTo>
                      <a:pt x="46" y="1600"/>
                    </a:lnTo>
                    <a:lnTo>
                      <a:pt x="34" y="1548"/>
                    </a:lnTo>
                    <a:lnTo>
                      <a:pt x="26" y="1494"/>
                    </a:lnTo>
                    <a:lnTo>
                      <a:pt x="18" y="1440"/>
                    </a:lnTo>
                    <a:lnTo>
                      <a:pt x="12" y="1384"/>
                    </a:lnTo>
                    <a:lnTo>
                      <a:pt x="6" y="1328"/>
                    </a:lnTo>
                    <a:lnTo>
                      <a:pt x="2" y="1270"/>
                    </a:lnTo>
                    <a:lnTo>
                      <a:pt x="0" y="1212"/>
                    </a:lnTo>
                    <a:lnTo>
                      <a:pt x="0" y="1152"/>
                    </a:lnTo>
                    <a:lnTo>
                      <a:pt x="0" y="1092"/>
                    </a:lnTo>
                    <a:lnTo>
                      <a:pt x="2" y="1034"/>
                    </a:lnTo>
                    <a:lnTo>
                      <a:pt x="6" y="976"/>
                    </a:lnTo>
                    <a:lnTo>
                      <a:pt x="12" y="920"/>
                    </a:lnTo>
                    <a:lnTo>
                      <a:pt x="18" y="864"/>
                    </a:lnTo>
                    <a:lnTo>
                      <a:pt x="26" y="810"/>
                    </a:lnTo>
                    <a:lnTo>
                      <a:pt x="34" y="756"/>
                    </a:lnTo>
                    <a:lnTo>
                      <a:pt x="46" y="704"/>
                    </a:lnTo>
                    <a:lnTo>
                      <a:pt x="56" y="652"/>
                    </a:lnTo>
                    <a:lnTo>
                      <a:pt x="70" y="602"/>
                    </a:lnTo>
                    <a:lnTo>
                      <a:pt x="84" y="554"/>
                    </a:lnTo>
                    <a:lnTo>
                      <a:pt x="98" y="508"/>
                    </a:lnTo>
                    <a:lnTo>
                      <a:pt x="114" y="462"/>
                    </a:lnTo>
                    <a:lnTo>
                      <a:pt x="132" y="420"/>
                    </a:lnTo>
                    <a:lnTo>
                      <a:pt x="150" y="378"/>
                    </a:lnTo>
                    <a:lnTo>
                      <a:pt x="168" y="338"/>
                    </a:lnTo>
                    <a:lnTo>
                      <a:pt x="188" y="300"/>
                    </a:lnTo>
                    <a:lnTo>
                      <a:pt x="210" y="264"/>
                    </a:lnTo>
                    <a:lnTo>
                      <a:pt x="232" y="228"/>
                    </a:lnTo>
                    <a:lnTo>
                      <a:pt x="254" y="196"/>
                    </a:lnTo>
                    <a:lnTo>
                      <a:pt x="278" y="166"/>
                    </a:lnTo>
                    <a:lnTo>
                      <a:pt x="302" y="140"/>
                    </a:lnTo>
                    <a:lnTo>
                      <a:pt x="326" y="114"/>
                    </a:lnTo>
                    <a:lnTo>
                      <a:pt x="352" y="90"/>
                    </a:lnTo>
                    <a:lnTo>
                      <a:pt x="378" y="70"/>
                    </a:lnTo>
                    <a:lnTo>
                      <a:pt x="404" y="52"/>
                    </a:lnTo>
                    <a:lnTo>
                      <a:pt x="432" y="36"/>
                    </a:lnTo>
                    <a:lnTo>
                      <a:pt x="460" y="24"/>
                    </a:lnTo>
                    <a:lnTo>
                      <a:pt x="488" y="14"/>
                    </a:lnTo>
                    <a:lnTo>
                      <a:pt x="518" y="6"/>
                    </a:lnTo>
                    <a:lnTo>
                      <a:pt x="546" y="2"/>
                    </a:lnTo>
                    <a:lnTo>
                      <a:pt x="576" y="0"/>
                    </a:lnTo>
                    <a:lnTo>
                      <a:pt x="606" y="2"/>
                    </a:lnTo>
                    <a:lnTo>
                      <a:pt x="634" y="6"/>
                    </a:lnTo>
                    <a:lnTo>
                      <a:pt x="664" y="14"/>
                    </a:lnTo>
                    <a:lnTo>
                      <a:pt x="692" y="24"/>
                    </a:lnTo>
                    <a:lnTo>
                      <a:pt x="720" y="36"/>
                    </a:lnTo>
                    <a:lnTo>
                      <a:pt x="748" y="52"/>
                    </a:lnTo>
                    <a:lnTo>
                      <a:pt x="774" y="70"/>
                    </a:lnTo>
                    <a:lnTo>
                      <a:pt x="800" y="90"/>
                    </a:lnTo>
                    <a:lnTo>
                      <a:pt x="826" y="114"/>
                    </a:lnTo>
                    <a:lnTo>
                      <a:pt x="850" y="140"/>
                    </a:lnTo>
                    <a:lnTo>
                      <a:pt x="874" y="166"/>
                    </a:lnTo>
                    <a:lnTo>
                      <a:pt x="898" y="196"/>
                    </a:lnTo>
                    <a:lnTo>
                      <a:pt x="920" y="228"/>
                    </a:lnTo>
                    <a:lnTo>
                      <a:pt x="942" y="264"/>
                    </a:lnTo>
                    <a:lnTo>
                      <a:pt x="964" y="300"/>
                    </a:lnTo>
                    <a:lnTo>
                      <a:pt x="984" y="338"/>
                    </a:lnTo>
                    <a:lnTo>
                      <a:pt x="1002" y="378"/>
                    </a:lnTo>
                    <a:lnTo>
                      <a:pt x="1020" y="420"/>
                    </a:lnTo>
                    <a:lnTo>
                      <a:pt x="1038" y="462"/>
                    </a:lnTo>
                    <a:lnTo>
                      <a:pt x="1054" y="508"/>
                    </a:lnTo>
                    <a:lnTo>
                      <a:pt x="1068" y="554"/>
                    </a:lnTo>
                    <a:lnTo>
                      <a:pt x="1082" y="602"/>
                    </a:lnTo>
                    <a:lnTo>
                      <a:pt x="1096" y="652"/>
                    </a:lnTo>
                    <a:lnTo>
                      <a:pt x="1106" y="704"/>
                    </a:lnTo>
                    <a:lnTo>
                      <a:pt x="1118" y="756"/>
                    </a:lnTo>
                    <a:lnTo>
                      <a:pt x="1126" y="810"/>
                    </a:lnTo>
                    <a:lnTo>
                      <a:pt x="1134" y="864"/>
                    </a:lnTo>
                    <a:lnTo>
                      <a:pt x="1140" y="920"/>
                    </a:lnTo>
                    <a:lnTo>
                      <a:pt x="1146" y="976"/>
                    </a:lnTo>
                    <a:lnTo>
                      <a:pt x="1150" y="1034"/>
                    </a:lnTo>
                    <a:lnTo>
                      <a:pt x="1152" y="1092"/>
                    </a:lnTo>
                    <a:lnTo>
                      <a:pt x="1152" y="1152"/>
                    </a:lnTo>
                    <a:close/>
                  </a:path>
                </a:pathLst>
              </a:custGeom>
              <a:solidFill>
                <a:srgbClr val="8A8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5" name="Freeform 8"/>
              <p:cNvSpPr>
                <a:spLocks/>
              </p:cNvSpPr>
              <p:nvPr/>
            </p:nvSpPr>
            <p:spPr bwMode="auto">
              <a:xfrm>
                <a:off x="2952" y="1152"/>
                <a:ext cx="1008" cy="2016"/>
              </a:xfrm>
              <a:custGeom>
                <a:avLst/>
                <a:gdLst>
                  <a:gd name="T0" fmla="*/ 1008 w 1008"/>
                  <a:gd name="T1" fmla="*/ 1060 h 2016"/>
                  <a:gd name="T2" fmla="*/ 998 w 1008"/>
                  <a:gd name="T3" fmla="*/ 1212 h 2016"/>
                  <a:gd name="T4" fmla="*/ 978 w 1008"/>
                  <a:gd name="T5" fmla="*/ 1354 h 2016"/>
                  <a:gd name="T6" fmla="*/ 948 w 1008"/>
                  <a:gd name="T7" fmla="*/ 1488 h 2016"/>
                  <a:gd name="T8" fmla="*/ 908 w 1008"/>
                  <a:gd name="T9" fmla="*/ 1612 h 2016"/>
                  <a:gd name="T10" fmla="*/ 860 w 1008"/>
                  <a:gd name="T11" fmla="*/ 1720 h 2016"/>
                  <a:gd name="T12" fmla="*/ 806 w 1008"/>
                  <a:gd name="T13" fmla="*/ 1816 h 2016"/>
                  <a:gd name="T14" fmla="*/ 744 w 1008"/>
                  <a:gd name="T15" fmla="*/ 1894 h 2016"/>
                  <a:gd name="T16" fmla="*/ 678 w 1008"/>
                  <a:gd name="T17" fmla="*/ 1954 h 2016"/>
                  <a:gd name="T18" fmla="*/ 606 w 1008"/>
                  <a:gd name="T19" fmla="*/ 1996 h 2016"/>
                  <a:gd name="T20" fmla="*/ 530 w 1008"/>
                  <a:gd name="T21" fmla="*/ 2014 h 2016"/>
                  <a:gd name="T22" fmla="*/ 478 w 1008"/>
                  <a:gd name="T23" fmla="*/ 2014 h 2016"/>
                  <a:gd name="T24" fmla="*/ 402 w 1008"/>
                  <a:gd name="T25" fmla="*/ 1996 h 2016"/>
                  <a:gd name="T26" fmla="*/ 330 w 1008"/>
                  <a:gd name="T27" fmla="*/ 1954 h 2016"/>
                  <a:gd name="T28" fmla="*/ 264 w 1008"/>
                  <a:gd name="T29" fmla="*/ 1894 h 2016"/>
                  <a:gd name="T30" fmla="*/ 202 w 1008"/>
                  <a:gd name="T31" fmla="*/ 1816 h 2016"/>
                  <a:gd name="T32" fmla="*/ 148 w 1008"/>
                  <a:gd name="T33" fmla="*/ 1720 h 2016"/>
                  <a:gd name="T34" fmla="*/ 100 w 1008"/>
                  <a:gd name="T35" fmla="*/ 1612 h 2016"/>
                  <a:gd name="T36" fmla="*/ 60 w 1008"/>
                  <a:gd name="T37" fmla="*/ 1488 h 2016"/>
                  <a:gd name="T38" fmla="*/ 30 w 1008"/>
                  <a:gd name="T39" fmla="*/ 1354 h 2016"/>
                  <a:gd name="T40" fmla="*/ 10 w 1008"/>
                  <a:gd name="T41" fmla="*/ 1212 h 2016"/>
                  <a:gd name="T42" fmla="*/ 0 w 1008"/>
                  <a:gd name="T43" fmla="*/ 1060 h 2016"/>
                  <a:gd name="T44" fmla="*/ 0 w 1008"/>
                  <a:gd name="T45" fmla="*/ 956 h 2016"/>
                  <a:gd name="T46" fmla="*/ 10 w 1008"/>
                  <a:gd name="T47" fmla="*/ 804 h 2016"/>
                  <a:gd name="T48" fmla="*/ 30 w 1008"/>
                  <a:gd name="T49" fmla="*/ 662 h 2016"/>
                  <a:gd name="T50" fmla="*/ 60 w 1008"/>
                  <a:gd name="T51" fmla="*/ 528 h 2016"/>
                  <a:gd name="T52" fmla="*/ 100 w 1008"/>
                  <a:gd name="T53" fmla="*/ 404 h 2016"/>
                  <a:gd name="T54" fmla="*/ 148 w 1008"/>
                  <a:gd name="T55" fmla="*/ 296 h 2016"/>
                  <a:gd name="T56" fmla="*/ 202 w 1008"/>
                  <a:gd name="T57" fmla="*/ 200 h 2016"/>
                  <a:gd name="T58" fmla="*/ 264 w 1008"/>
                  <a:gd name="T59" fmla="*/ 122 h 2016"/>
                  <a:gd name="T60" fmla="*/ 330 w 1008"/>
                  <a:gd name="T61" fmla="*/ 62 h 2016"/>
                  <a:gd name="T62" fmla="*/ 402 w 1008"/>
                  <a:gd name="T63" fmla="*/ 20 h 2016"/>
                  <a:gd name="T64" fmla="*/ 478 w 1008"/>
                  <a:gd name="T65" fmla="*/ 2 h 2016"/>
                  <a:gd name="T66" fmla="*/ 530 w 1008"/>
                  <a:gd name="T67" fmla="*/ 2 h 2016"/>
                  <a:gd name="T68" fmla="*/ 606 w 1008"/>
                  <a:gd name="T69" fmla="*/ 20 h 2016"/>
                  <a:gd name="T70" fmla="*/ 678 w 1008"/>
                  <a:gd name="T71" fmla="*/ 62 h 2016"/>
                  <a:gd name="T72" fmla="*/ 744 w 1008"/>
                  <a:gd name="T73" fmla="*/ 122 h 2016"/>
                  <a:gd name="T74" fmla="*/ 806 w 1008"/>
                  <a:gd name="T75" fmla="*/ 200 h 2016"/>
                  <a:gd name="T76" fmla="*/ 860 w 1008"/>
                  <a:gd name="T77" fmla="*/ 296 h 2016"/>
                  <a:gd name="T78" fmla="*/ 908 w 1008"/>
                  <a:gd name="T79" fmla="*/ 404 h 2016"/>
                  <a:gd name="T80" fmla="*/ 948 w 1008"/>
                  <a:gd name="T81" fmla="*/ 528 h 2016"/>
                  <a:gd name="T82" fmla="*/ 978 w 1008"/>
                  <a:gd name="T83" fmla="*/ 662 h 2016"/>
                  <a:gd name="T84" fmla="*/ 998 w 1008"/>
                  <a:gd name="T85" fmla="*/ 804 h 2016"/>
                  <a:gd name="T86" fmla="*/ 1008 w 1008"/>
                  <a:gd name="T87" fmla="*/ 956 h 20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08"/>
                  <a:gd name="T133" fmla="*/ 0 h 2016"/>
                  <a:gd name="T134" fmla="*/ 1008 w 1008"/>
                  <a:gd name="T135" fmla="*/ 2016 h 20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08" h="2016">
                    <a:moveTo>
                      <a:pt x="1008" y="1008"/>
                    </a:moveTo>
                    <a:lnTo>
                      <a:pt x="1008" y="1008"/>
                    </a:lnTo>
                    <a:lnTo>
                      <a:pt x="1008" y="1060"/>
                    </a:lnTo>
                    <a:lnTo>
                      <a:pt x="1006" y="1112"/>
                    </a:lnTo>
                    <a:lnTo>
                      <a:pt x="1002" y="1162"/>
                    </a:lnTo>
                    <a:lnTo>
                      <a:pt x="998" y="1212"/>
                    </a:lnTo>
                    <a:lnTo>
                      <a:pt x="992" y="1260"/>
                    </a:lnTo>
                    <a:lnTo>
                      <a:pt x="986" y="1308"/>
                    </a:lnTo>
                    <a:lnTo>
                      <a:pt x="978" y="1354"/>
                    </a:lnTo>
                    <a:lnTo>
                      <a:pt x="968" y="1400"/>
                    </a:lnTo>
                    <a:lnTo>
                      <a:pt x="958" y="1446"/>
                    </a:lnTo>
                    <a:lnTo>
                      <a:pt x="948" y="1488"/>
                    </a:lnTo>
                    <a:lnTo>
                      <a:pt x="936" y="1530"/>
                    </a:lnTo>
                    <a:lnTo>
                      <a:pt x="922" y="1572"/>
                    </a:lnTo>
                    <a:lnTo>
                      <a:pt x="908" y="1612"/>
                    </a:lnTo>
                    <a:lnTo>
                      <a:pt x="892" y="1650"/>
                    </a:lnTo>
                    <a:lnTo>
                      <a:pt x="878" y="1686"/>
                    </a:lnTo>
                    <a:lnTo>
                      <a:pt x="860" y="1720"/>
                    </a:lnTo>
                    <a:lnTo>
                      <a:pt x="842" y="1754"/>
                    </a:lnTo>
                    <a:lnTo>
                      <a:pt x="824" y="1786"/>
                    </a:lnTo>
                    <a:lnTo>
                      <a:pt x="806" y="1816"/>
                    </a:lnTo>
                    <a:lnTo>
                      <a:pt x="786" y="1844"/>
                    </a:lnTo>
                    <a:lnTo>
                      <a:pt x="766" y="1870"/>
                    </a:lnTo>
                    <a:lnTo>
                      <a:pt x="744" y="1894"/>
                    </a:lnTo>
                    <a:lnTo>
                      <a:pt x="722" y="1916"/>
                    </a:lnTo>
                    <a:lnTo>
                      <a:pt x="700" y="1936"/>
                    </a:lnTo>
                    <a:lnTo>
                      <a:pt x="678" y="1954"/>
                    </a:lnTo>
                    <a:lnTo>
                      <a:pt x="654" y="1970"/>
                    </a:lnTo>
                    <a:lnTo>
                      <a:pt x="630" y="1984"/>
                    </a:lnTo>
                    <a:lnTo>
                      <a:pt x="606" y="1996"/>
                    </a:lnTo>
                    <a:lnTo>
                      <a:pt x="580" y="2004"/>
                    </a:lnTo>
                    <a:lnTo>
                      <a:pt x="556" y="2010"/>
                    </a:lnTo>
                    <a:lnTo>
                      <a:pt x="530" y="2014"/>
                    </a:lnTo>
                    <a:lnTo>
                      <a:pt x="504" y="2016"/>
                    </a:lnTo>
                    <a:lnTo>
                      <a:pt x="478" y="2014"/>
                    </a:lnTo>
                    <a:lnTo>
                      <a:pt x="452" y="2010"/>
                    </a:lnTo>
                    <a:lnTo>
                      <a:pt x="428" y="2004"/>
                    </a:lnTo>
                    <a:lnTo>
                      <a:pt x="402" y="1996"/>
                    </a:lnTo>
                    <a:lnTo>
                      <a:pt x="378" y="1984"/>
                    </a:lnTo>
                    <a:lnTo>
                      <a:pt x="354" y="1970"/>
                    </a:lnTo>
                    <a:lnTo>
                      <a:pt x="330" y="1954"/>
                    </a:lnTo>
                    <a:lnTo>
                      <a:pt x="308" y="1936"/>
                    </a:lnTo>
                    <a:lnTo>
                      <a:pt x="286" y="1916"/>
                    </a:lnTo>
                    <a:lnTo>
                      <a:pt x="264" y="1894"/>
                    </a:lnTo>
                    <a:lnTo>
                      <a:pt x="242" y="1870"/>
                    </a:lnTo>
                    <a:lnTo>
                      <a:pt x="222" y="1844"/>
                    </a:lnTo>
                    <a:lnTo>
                      <a:pt x="202" y="1816"/>
                    </a:lnTo>
                    <a:lnTo>
                      <a:pt x="184" y="1786"/>
                    </a:lnTo>
                    <a:lnTo>
                      <a:pt x="166" y="1754"/>
                    </a:lnTo>
                    <a:lnTo>
                      <a:pt x="148" y="1720"/>
                    </a:lnTo>
                    <a:lnTo>
                      <a:pt x="130" y="1686"/>
                    </a:lnTo>
                    <a:lnTo>
                      <a:pt x="116" y="1650"/>
                    </a:lnTo>
                    <a:lnTo>
                      <a:pt x="100" y="1612"/>
                    </a:lnTo>
                    <a:lnTo>
                      <a:pt x="86" y="1572"/>
                    </a:lnTo>
                    <a:lnTo>
                      <a:pt x="72" y="1530"/>
                    </a:lnTo>
                    <a:lnTo>
                      <a:pt x="60" y="1488"/>
                    </a:lnTo>
                    <a:lnTo>
                      <a:pt x="50" y="1446"/>
                    </a:lnTo>
                    <a:lnTo>
                      <a:pt x="40" y="1400"/>
                    </a:lnTo>
                    <a:lnTo>
                      <a:pt x="30" y="1354"/>
                    </a:lnTo>
                    <a:lnTo>
                      <a:pt x="22" y="1308"/>
                    </a:lnTo>
                    <a:lnTo>
                      <a:pt x="16" y="1260"/>
                    </a:lnTo>
                    <a:lnTo>
                      <a:pt x="10" y="1212"/>
                    </a:lnTo>
                    <a:lnTo>
                      <a:pt x="6" y="1162"/>
                    </a:lnTo>
                    <a:lnTo>
                      <a:pt x="2" y="1112"/>
                    </a:lnTo>
                    <a:lnTo>
                      <a:pt x="0" y="1060"/>
                    </a:lnTo>
                    <a:lnTo>
                      <a:pt x="0" y="1008"/>
                    </a:lnTo>
                    <a:lnTo>
                      <a:pt x="0" y="956"/>
                    </a:lnTo>
                    <a:lnTo>
                      <a:pt x="2" y="904"/>
                    </a:lnTo>
                    <a:lnTo>
                      <a:pt x="6" y="854"/>
                    </a:lnTo>
                    <a:lnTo>
                      <a:pt x="10" y="804"/>
                    </a:lnTo>
                    <a:lnTo>
                      <a:pt x="16" y="756"/>
                    </a:lnTo>
                    <a:lnTo>
                      <a:pt x="22" y="708"/>
                    </a:lnTo>
                    <a:lnTo>
                      <a:pt x="30" y="662"/>
                    </a:lnTo>
                    <a:lnTo>
                      <a:pt x="40" y="616"/>
                    </a:lnTo>
                    <a:lnTo>
                      <a:pt x="50" y="570"/>
                    </a:lnTo>
                    <a:lnTo>
                      <a:pt x="60" y="528"/>
                    </a:lnTo>
                    <a:lnTo>
                      <a:pt x="72" y="486"/>
                    </a:lnTo>
                    <a:lnTo>
                      <a:pt x="86" y="444"/>
                    </a:lnTo>
                    <a:lnTo>
                      <a:pt x="100" y="404"/>
                    </a:lnTo>
                    <a:lnTo>
                      <a:pt x="116" y="366"/>
                    </a:lnTo>
                    <a:lnTo>
                      <a:pt x="130" y="330"/>
                    </a:lnTo>
                    <a:lnTo>
                      <a:pt x="148" y="296"/>
                    </a:lnTo>
                    <a:lnTo>
                      <a:pt x="166" y="262"/>
                    </a:lnTo>
                    <a:lnTo>
                      <a:pt x="184" y="230"/>
                    </a:lnTo>
                    <a:lnTo>
                      <a:pt x="202" y="200"/>
                    </a:lnTo>
                    <a:lnTo>
                      <a:pt x="222" y="172"/>
                    </a:lnTo>
                    <a:lnTo>
                      <a:pt x="242" y="146"/>
                    </a:lnTo>
                    <a:lnTo>
                      <a:pt x="264" y="122"/>
                    </a:lnTo>
                    <a:lnTo>
                      <a:pt x="286" y="100"/>
                    </a:lnTo>
                    <a:lnTo>
                      <a:pt x="308" y="80"/>
                    </a:lnTo>
                    <a:lnTo>
                      <a:pt x="330" y="62"/>
                    </a:lnTo>
                    <a:lnTo>
                      <a:pt x="354" y="46"/>
                    </a:lnTo>
                    <a:lnTo>
                      <a:pt x="378" y="32"/>
                    </a:lnTo>
                    <a:lnTo>
                      <a:pt x="402" y="20"/>
                    </a:lnTo>
                    <a:lnTo>
                      <a:pt x="428" y="12"/>
                    </a:lnTo>
                    <a:lnTo>
                      <a:pt x="452" y="6"/>
                    </a:lnTo>
                    <a:lnTo>
                      <a:pt x="478" y="2"/>
                    </a:lnTo>
                    <a:lnTo>
                      <a:pt x="504" y="0"/>
                    </a:lnTo>
                    <a:lnTo>
                      <a:pt x="530" y="2"/>
                    </a:lnTo>
                    <a:lnTo>
                      <a:pt x="556" y="6"/>
                    </a:lnTo>
                    <a:lnTo>
                      <a:pt x="580" y="12"/>
                    </a:lnTo>
                    <a:lnTo>
                      <a:pt x="606" y="20"/>
                    </a:lnTo>
                    <a:lnTo>
                      <a:pt x="630" y="32"/>
                    </a:lnTo>
                    <a:lnTo>
                      <a:pt x="654" y="46"/>
                    </a:lnTo>
                    <a:lnTo>
                      <a:pt x="678" y="62"/>
                    </a:lnTo>
                    <a:lnTo>
                      <a:pt x="700" y="80"/>
                    </a:lnTo>
                    <a:lnTo>
                      <a:pt x="722" y="100"/>
                    </a:lnTo>
                    <a:lnTo>
                      <a:pt x="744" y="122"/>
                    </a:lnTo>
                    <a:lnTo>
                      <a:pt x="766" y="146"/>
                    </a:lnTo>
                    <a:lnTo>
                      <a:pt x="786" y="172"/>
                    </a:lnTo>
                    <a:lnTo>
                      <a:pt x="806" y="200"/>
                    </a:lnTo>
                    <a:lnTo>
                      <a:pt x="824" y="230"/>
                    </a:lnTo>
                    <a:lnTo>
                      <a:pt x="842" y="262"/>
                    </a:lnTo>
                    <a:lnTo>
                      <a:pt x="860" y="296"/>
                    </a:lnTo>
                    <a:lnTo>
                      <a:pt x="878" y="330"/>
                    </a:lnTo>
                    <a:lnTo>
                      <a:pt x="892" y="366"/>
                    </a:lnTo>
                    <a:lnTo>
                      <a:pt x="908" y="404"/>
                    </a:lnTo>
                    <a:lnTo>
                      <a:pt x="922" y="444"/>
                    </a:lnTo>
                    <a:lnTo>
                      <a:pt x="936" y="486"/>
                    </a:lnTo>
                    <a:lnTo>
                      <a:pt x="948" y="528"/>
                    </a:lnTo>
                    <a:lnTo>
                      <a:pt x="958" y="570"/>
                    </a:lnTo>
                    <a:lnTo>
                      <a:pt x="968" y="616"/>
                    </a:lnTo>
                    <a:lnTo>
                      <a:pt x="978" y="662"/>
                    </a:lnTo>
                    <a:lnTo>
                      <a:pt x="986" y="708"/>
                    </a:lnTo>
                    <a:lnTo>
                      <a:pt x="992" y="756"/>
                    </a:lnTo>
                    <a:lnTo>
                      <a:pt x="998" y="804"/>
                    </a:lnTo>
                    <a:lnTo>
                      <a:pt x="1002" y="854"/>
                    </a:lnTo>
                    <a:lnTo>
                      <a:pt x="1006" y="904"/>
                    </a:lnTo>
                    <a:lnTo>
                      <a:pt x="1008" y="956"/>
                    </a:lnTo>
                    <a:lnTo>
                      <a:pt x="1008" y="10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100000">
                    <a:srgbClr val="3F3F3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3" name="Group 9"/>
            <p:cNvGrpSpPr>
              <a:grpSpLocks/>
            </p:cNvGrpSpPr>
            <p:nvPr/>
          </p:nvGrpSpPr>
          <p:grpSpPr bwMode="auto">
            <a:xfrm>
              <a:off x="1945" y="1707"/>
              <a:ext cx="948" cy="1021"/>
              <a:chOff x="1728" y="1008"/>
              <a:chExt cx="2304" cy="2304"/>
            </a:xfrm>
          </p:grpSpPr>
          <p:sp>
            <p:nvSpPr>
              <p:cNvPr id="4150" name="Freeform 10"/>
              <p:cNvSpPr>
                <a:spLocks/>
              </p:cNvSpPr>
              <p:nvPr/>
            </p:nvSpPr>
            <p:spPr bwMode="auto">
              <a:xfrm>
                <a:off x="1728" y="1008"/>
                <a:ext cx="1728" cy="2304"/>
              </a:xfrm>
              <a:custGeom>
                <a:avLst/>
                <a:gdLst>
                  <a:gd name="T0" fmla="*/ 576 w 1728"/>
                  <a:gd name="T1" fmla="*/ 0 h 2304"/>
                  <a:gd name="T2" fmla="*/ 518 w 1728"/>
                  <a:gd name="T3" fmla="*/ 6 h 2304"/>
                  <a:gd name="T4" fmla="*/ 460 w 1728"/>
                  <a:gd name="T5" fmla="*/ 24 h 2304"/>
                  <a:gd name="T6" fmla="*/ 404 w 1728"/>
                  <a:gd name="T7" fmla="*/ 52 h 2304"/>
                  <a:gd name="T8" fmla="*/ 352 w 1728"/>
                  <a:gd name="T9" fmla="*/ 90 h 2304"/>
                  <a:gd name="T10" fmla="*/ 302 w 1728"/>
                  <a:gd name="T11" fmla="*/ 140 h 2304"/>
                  <a:gd name="T12" fmla="*/ 254 w 1728"/>
                  <a:gd name="T13" fmla="*/ 196 h 2304"/>
                  <a:gd name="T14" fmla="*/ 210 w 1728"/>
                  <a:gd name="T15" fmla="*/ 264 h 2304"/>
                  <a:gd name="T16" fmla="*/ 168 w 1728"/>
                  <a:gd name="T17" fmla="*/ 338 h 2304"/>
                  <a:gd name="T18" fmla="*/ 132 w 1728"/>
                  <a:gd name="T19" fmla="*/ 420 h 2304"/>
                  <a:gd name="T20" fmla="*/ 98 w 1728"/>
                  <a:gd name="T21" fmla="*/ 508 h 2304"/>
                  <a:gd name="T22" fmla="*/ 70 w 1728"/>
                  <a:gd name="T23" fmla="*/ 602 h 2304"/>
                  <a:gd name="T24" fmla="*/ 46 w 1728"/>
                  <a:gd name="T25" fmla="*/ 704 h 2304"/>
                  <a:gd name="T26" fmla="*/ 26 w 1728"/>
                  <a:gd name="T27" fmla="*/ 810 h 2304"/>
                  <a:gd name="T28" fmla="*/ 12 w 1728"/>
                  <a:gd name="T29" fmla="*/ 920 h 2304"/>
                  <a:gd name="T30" fmla="*/ 2 w 1728"/>
                  <a:gd name="T31" fmla="*/ 1034 h 2304"/>
                  <a:gd name="T32" fmla="*/ 0 w 1728"/>
                  <a:gd name="T33" fmla="*/ 1152 h 2304"/>
                  <a:gd name="T34" fmla="*/ 0 w 1728"/>
                  <a:gd name="T35" fmla="*/ 1212 h 2304"/>
                  <a:gd name="T36" fmla="*/ 6 w 1728"/>
                  <a:gd name="T37" fmla="*/ 1328 h 2304"/>
                  <a:gd name="T38" fmla="*/ 18 w 1728"/>
                  <a:gd name="T39" fmla="*/ 1440 h 2304"/>
                  <a:gd name="T40" fmla="*/ 34 w 1728"/>
                  <a:gd name="T41" fmla="*/ 1548 h 2304"/>
                  <a:gd name="T42" fmla="*/ 56 w 1728"/>
                  <a:gd name="T43" fmla="*/ 1652 h 2304"/>
                  <a:gd name="T44" fmla="*/ 84 w 1728"/>
                  <a:gd name="T45" fmla="*/ 1750 h 2304"/>
                  <a:gd name="T46" fmla="*/ 114 w 1728"/>
                  <a:gd name="T47" fmla="*/ 1842 h 2304"/>
                  <a:gd name="T48" fmla="*/ 150 w 1728"/>
                  <a:gd name="T49" fmla="*/ 1926 h 2304"/>
                  <a:gd name="T50" fmla="*/ 188 w 1728"/>
                  <a:gd name="T51" fmla="*/ 2004 h 2304"/>
                  <a:gd name="T52" fmla="*/ 232 w 1728"/>
                  <a:gd name="T53" fmla="*/ 2076 h 2304"/>
                  <a:gd name="T54" fmla="*/ 278 w 1728"/>
                  <a:gd name="T55" fmla="*/ 2138 h 2304"/>
                  <a:gd name="T56" fmla="*/ 326 w 1728"/>
                  <a:gd name="T57" fmla="*/ 2190 h 2304"/>
                  <a:gd name="T58" fmla="*/ 378 w 1728"/>
                  <a:gd name="T59" fmla="*/ 2234 h 2304"/>
                  <a:gd name="T60" fmla="*/ 432 w 1728"/>
                  <a:gd name="T61" fmla="*/ 2268 h 2304"/>
                  <a:gd name="T62" fmla="*/ 488 w 1728"/>
                  <a:gd name="T63" fmla="*/ 2290 h 2304"/>
                  <a:gd name="T64" fmla="*/ 546 w 1728"/>
                  <a:gd name="T65" fmla="*/ 2302 h 2304"/>
                  <a:gd name="T66" fmla="*/ 1728 w 1728"/>
                  <a:gd name="T67" fmla="*/ 2304 h 2304"/>
                  <a:gd name="T68" fmla="*/ 576 w 1728"/>
                  <a:gd name="T69" fmla="*/ 0 h 23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28"/>
                  <a:gd name="T106" fmla="*/ 0 h 2304"/>
                  <a:gd name="T107" fmla="*/ 1728 w 1728"/>
                  <a:gd name="T108" fmla="*/ 2304 h 23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28" h="2304">
                    <a:moveTo>
                      <a:pt x="576" y="0"/>
                    </a:moveTo>
                    <a:lnTo>
                      <a:pt x="576" y="0"/>
                    </a:lnTo>
                    <a:lnTo>
                      <a:pt x="546" y="2"/>
                    </a:lnTo>
                    <a:lnTo>
                      <a:pt x="518" y="6"/>
                    </a:lnTo>
                    <a:lnTo>
                      <a:pt x="488" y="14"/>
                    </a:lnTo>
                    <a:lnTo>
                      <a:pt x="460" y="24"/>
                    </a:lnTo>
                    <a:lnTo>
                      <a:pt x="432" y="36"/>
                    </a:lnTo>
                    <a:lnTo>
                      <a:pt x="404" y="52"/>
                    </a:lnTo>
                    <a:lnTo>
                      <a:pt x="378" y="70"/>
                    </a:lnTo>
                    <a:lnTo>
                      <a:pt x="352" y="90"/>
                    </a:lnTo>
                    <a:lnTo>
                      <a:pt x="326" y="114"/>
                    </a:lnTo>
                    <a:lnTo>
                      <a:pt x="302" y="140"/>
                    </a:lnTo>
                    <a:lnTo>
                      <a:pt x="278" y="166"/>
                    </a:lnTo>
                    <a:lnTo>
                      <a:pt x="254" y="196"/>
                    </a:lnTo>
                    <a:lnTo>
                      <a:pt x="232" y="228"/>
                    </a:lnTo>
                    <a:lnTo>
                      <a:pt x="210" y="264"/>
                    </a:lnTo>
                    <a:lnTo>
                      <a:pt x="188" y="300"/>
                    </a:lnTo>
                    <a:lnTo>
                      <a:pt x="168" y="338"/>
                    </a:lnTo>
                    <a:lnTo>
                      <a:pt x="150" y="378"/>
                    </a:lnTo>
                    <a:lnTo>
                      <a:pt x="132" y="420"/>
                    </a:lnTo>
                    <a:lnTo>
                      <a:pt x="114" y="462"/>
                    </a:lnTo>
                    <a:lnTo>
                      <a:pt x="98" y="508"/>
                    </a:lnTo>
                    <a:lnTo>
                      <a:pt x="84" y="554"/>
                    </a:lnTo>
                    <a:lnTo>
                      <a:pt x="70" y="602"/>
                    </a:lnTo>
                    <a:lnTo>
                      <a:pt x="56" y="652"/>
                    </a:lnTo>
                    <a:lnTo>
                      <a:pt x="46" y="704"/>
                    </a:lnTo>
                    <a:lnTo>
                      <a:pt x="34" y="756"/>
                    </a:lnTo>
                    <a:lnTo>
                      <a:pt x="26" y="810"/>
                    </a:lnTo>
                    <a:lnTo>
                      <a:pt x="18" y="864"/>
                    </a:lnTo>
                    <a:lnTo>
                      <a:pt x="12" y="920"/>
                    </a:lnTo>
                    <a:lnTo>
                      <a:pt x="6" y="976"/>
                    </a:lnTo>
                    <a:lnTo>
                      <a:pt x="2" y="1034"/>
                    </a:lnTo>
                    <a:lnTo>
                      <a:pt x="0" y="1092"/>
                    </a:lnTo>
                    <a:lnTo>
                      <a:pt x="0" y="1152"/>
                    </a:lnTo>
                    <a:lnTo>
                      <a:pt x="0" y="1212"/>
                    </a:lnTo>
                    <a:lnTo>
                      <a:pt x="2" y="1270"/>
                    </a:lnTo>
                    <a:lnTo>
                      <a:pt x="6" y="1328"/>
                    </a:lnTo>
                    <a:lnTo>
                      <a:pt x="12" y="1384"/>
                    </a:lnTo>
                    <a:lnTo>
                      <a:pt x="18" y="1440"/>
                    </a:lnTo>
                    <a:lnTo>
                      <a:pt x="26" y="1494"/>
                    </a:lnTo>
                    <a:lnTo>
                      <a:pt x="34" y="1548"/>
                    </a:lnTo>
                    <a:lnTo>
                      <a:pt x="46" y="1600"/>
                    </a:lnTo>
                    <a:lnTo>
                      <a:pt x="56" y="1652"/>
                    </a:lnTo>
                    <a:lnTo>
                      <a:pt x="70" y="1702"/>
                    </a:lnTo>
                    <a:lnTo>
                      <a:pt x="84" y="1750"/>
                    </a:lnTo>
                    <a:lnTo>
                      <a:pt x="98" y="1796"/>
                    </a:lnTo>
                    <a:lnTo>
                      <a:pt x="114" y="1842"/>
                    </a:lnTo>
                    <a:lnTo>
                      <a:pt x="132" y="1884"/>
                    </a:lnTo>
                    <a:lnTo>
                      <a:pt x="150" y="1926"/>
                    </a:lnTo>
                    <a:lnTo>
                      <a:pt x="168" y="1966"/>
                    </a:lnTo>
                    <a:lnTo>
                      <a:pt x="188" y="2004"/>
                    </a:lnTo>
                    <a:lnTo>
                      <a:pt x="210" y="2040"/>
                    </a:lnTo>
                    <a:lnTo>
                      <a:pt x="232" y="2076"/>
                    </a:lnTo>
                    <a:lnTo>
                      <a:pt x="254" y="2108"/>
                    </a:lnTo>
                    <a:lnTo>
                      <a:pt x="278" y="2138"/>
                    </a:lnTo>
                    <a:lnTo>
                      <a:pt x="302" y="2164"/>
                    </a:lnTo>
                    <a:lnTo>
                      <a:pt x="326" y="2190"/>
                    </a:lnTo>
                    <a:lnTo>
                      <a:pt x="352" y="2214"/>
                    </a:lnTo>
                    <a:lnTo>
                      <a:pt x="378" y="2234"/>
                    </a:lnTo>
                    <a:lnTo>
                      <a:pt x="404" y="2252"/>
                    </a:lnTo>
                    <a:lnTo>
                      <a:pt x="432" y="2268"/>
                    </a:lnTo>
                    <a:lnTo>
                      <a:pt x="460" y="2280"/>
                    </a:lnTo>
                    <a:lnTo>
                      <a:pt x="488" y="2290"/>
                    </a:lnTo>
                    <a:lnTo>
                      <a:pt x="518" y="2298"/>
                    </a:lnTo>
                    <a:lnTo>
                      <a:pt x="546" y="2302"/>
                    </a:lnTo>
                    <a:lnTo>
                      <a:pt x="576" y="2304"/>
                    </a:lnTo>
                    <a:lnTo>
                      <a:pt x="1728" y="2304"/>
                    </a:lnTo>
                    <a:lnTo>
                      <a:pt x="1728" y="0"/>
                    </a:lnTo>
                    <a:lnTo>
                      <a:pt x="5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8FF"/>
                  </a:gs>
                  <a:gs pos="100000">
                    <a:srgbClr val="004B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51" name="Freeform 11"/>
              <p:cNvSpPr>
                <a:spLocks/>
              </p:cNvSpPr>
              <p:nvPr/>
            </p:nvSpPr>
            <p:spPr bwMode="auto">
              <a:xfrm>
                <a:off x="2880" y="1008"/>
                <a:ext cx="1152" cy="2304"/>
              </a:xfrm>
              <a:custGeom>
                <a:avLst/>
                <a:gdLst>
                  <a:gd name="T0" fmla="*/ 1152 w 1152"/>
                  <a:gd name="T1" fmla="*/ 1212 h 2304"/>
                  <a:gd name="T2" fmla="*/ 1140 w 1152"/>
                  <a:gd name="T3" fmla="*/ 1384 h 2304"/>
                  <a:gd name="T4" fmla="*/ 1118 w 1152"/>
                  <a:gd name="T5" fmla="*/ 1548 h 2304"/>
                  <a:gd name="T6" fmla="*/ 1082 w 1152"/>
                  <a:gd name="T7" fmla="*/ 1702 h 2304"/>
                  <a:gd name="T8" fmla="*/ 1038 w 1152"/>
                  <a:gd name="T9" fmla="*/ 1842 h 2304"/>
                  <a:gd name="T10" fmla="*/ 984 w 1152"/>
                  <a:gd name="T11" fmla="*/ 1966 h 2304"/>
                  <a:gd name="T12" fmla="*/ 920 w 1152"/>
                  <a:gd name="T13" fmla="*/ 2076 h 2304"/>
                  <a:gd name="T14" fmla="*/ 850 w 1152"/>
                  <a:gd name="T15" fmla="*/ 2164 h 2304"/>
                  <a:gd name="T16" fmla="*/ 774 w 1152"/>
                  <a:gd name="T17" fmla="*/ 2234 h 2304"/>
                  <a:gd name="T18" fmla="*/ 692 w 1152"/>
                  <a:gd name="T19" fmla="*/ 2280 h 2304"/>
                  <a:gd name="T20" fmla="*/ 606 w 1152"/>
                  <a:gd name="T21" fmla="*/ 2302 h 2304"/>
                  <a:gd name="T22" fmla="*/ 546 w 1152"/>
                  <a:gd name="T23" fmla="*/ 2302 h 2304"/>
                  <a:gd name="T24" fmla="*/ 460 w 1152"/>
                  <a:gd name="T25" fmla="*/ 2280 h 2304"/>
                  <a:gd name="T26" fmla="*/ 378 w 1152"/>
                  <a:gd name="T27" fmla="*/ 2234 h 2304"/>
                  <a:gd name="T28" fmla="*/ 302 w 1152"/>
                  <a:gd name="T29" fmla="*/ 2164 h 2304"/>
                  <a:gd name="T30" fmla="*/ 232 w 1152"/>
                  <a:gd name="T31" fmla="*/ 2076 h 2304"/>
                  <a:gd name="T32" fmla="*/ 168 w 1152"/>
                  <a:gd name="T33" fmla="*/ 1966 h 2304"/>
                  <a:gd name="T34" fmla="*/ 114 w 1152"/>
                  <a:gd name="T35" fmla="*/ 1842 h 2304"/>
                  <a:gd name="T36" fmla="*/ 70 w 1152"/>
                  <a:gd name="T37" fmla="*/ 1702 h 2304"/>
                  <a:gd name="T38" fmla="*/ 34 w 1152"/>
                  <a:gd name="T39" fmla="*/ 1548 h 2304"/>
                  <a:gd name="T40" fmla="*/ 12 w 1152"/>
                  <a:gd name="T41" fmla="*/ 1384 h 2304"/>
                  <a:gd name="T42" fmla="*/ 0 w 1152"/>
                  <a:gd name="T43" fmla="*/ 1212 h 2304"/>
                  <a:gd name="T44" fmla="*/ 0 w 1152"/>
                  <a:gd name="T45" fmla="*/ 1092 h 2304"/>
                  <a:gd name="T46" fmla="*/ 12 w 1152"/>
                  <a:gd name="T47" fmla="*/ 920 h 2304"/>
                  <a:gd name="T48" fmla="*/ 34 w 1152"/>
                  <a:gd name="T49" fmla="*/ 756 h 2304"/>
                  <a:gd name="T50" fmla="*/ 70 w 1152"/>
                  <a:gd name="T51" fmla="*/ 602 h 2304"/>
                  <a:gd name="T52" fmla="*/ 114 w 1152"/>
                  <a:gd name="T53" fmla="*/ 462 h 2304"/>
                  <a:gd name="T54" fmla="*/ 168 w 1152"/>
                  <a:gd name="T55" fmla="*/ 338 h 2304"/>
                  <a:gd name="T56" fmla="*/ 232 w 1152"/>
                  <a:gd name="T57" fmla="*/ 228 h 2304"/>
                  <a:gd name="T58" fmla="*/ 302 w 1152"/>
                  <a:gd name="T59" fmla="*/ 140 h 2304"/>
                  <a:gd name="T60" fmla="*/ 378 w 1152"/>
                  <a:gd name="T61" fmla="*/ 70 h 2304"/>
                  <a:gd name="T62" fmla="*/ 460 w 1152"/>
                  <a:gd name="T63" fmla="*/ 24 h 2304"/>
                  <a:gd name="T64" fmla="*/ 546 w 1152"/>
                  <a:gd name="T65" fmla="*/ 2 h 2304"/>
                  <a:gd name="T66" fmla="*/ 606 w 1152"/>
                  <a:gd name="T67" fmla="*/ 2 h 2304"/>
                  <a:gd name="T68" fmla="*/ 692 w 1152"/>
                  <a:gd name="T69" fmla="*/ 24 h 2304"/>
                  <a:gd name="T70" fmla="*/ 774 w 1152"/>
                  <a:gd name="T71" fmla="*/ 70 h 2304"/>
                  <a:gd name="T72" fmla="*/ 850 w 1152"/>
                  <a:gd name="T73" fmla="*/ 140 h 2304"/>
                  <a:gd name="T74" fmla="*/ 920 w 1152"/>
                  <a:gd name="T75" fmla="*/ 228 h 2304"/>
                  <a:gd name="T76" fmla="*/ 984 w 1152"/>
                  <a:gd name="T77" fmla="*/ 338 h 2304"/>
                  <a:gd name="T78" fmla="*/ 1038 w 1152"/>
                  <a:gd name="T79" fmla="*/ 462 h 2304"/>
                  <a:gd name="T80" fmla="*/ 1082 w 1152"/>
                  <a:gd name="T81" fmla="*/ 602 h 2304"/>
                  <a:gd name="T82" fmla="*/ 1118 w 1152"/>
                  <a:gd name="T83" fmla="*/ 756 h 2304"/>
                  <a:gd name="T84" fmla="*/ 1140 w 1152"/>
                  <a:gd name="T85" fmla="*/ 920 h 2304"/>
                  <a:gd name="T86" fmla="*/ 1152 w 1152"/>
                  <a:gd name="T87" fmla="*/ 1092 h 230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52"/>
                  <a:gd name="T133" fmla="*/ 0 h 2304"/>
                  <a:gd name="T134" fmla="*/ 1152 w 1152"/>
                  <a:gd name="T135" fmla="*/ 2304 h 230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52" h="2304">
                    <a:moveTo>
                      <a:pt x="1152" y="1152"/>
                    </a:moveTo>
                    <a:lnTo>
                      <a:pt x="1152" y="1152"/>
                    </a:lnTo>
                    <a:lnTo>
                      <a:pt x="1152" y="1212"/>
                    </a:lnTo>
                    <a:lnTo>
                      <a:pt x="1150" y="1270"/>
                    </a:lnTo>
                    <a:lnTo>
                      <a:pt x="1146" y="1328"/>
                    </a:lnTo>
                    <a:lnTo>
                      <a:pt x="1140" y="1384"/>
                    </a:lnTo>
                    <a:lnTo>
                      <a:pt x="1134" y="1440"/>
                    </a:lnTo>
                    <a:lnTo>
                      <a:pt x="1126" y="1494"/>
                    </a:lnTo>
                    <a:lnTo>
                      <a:pt x="1118" y="1548"/>
                    </a:lnTo>
                    <a:lnTo>
                      <a:pt x="1106" y="1600"/>
                    </a:lnTo>
                    <a:lnTo>
                      <a:pt x="1096" y="1652"/>
                    </a:lnTo>
                    <a:lnTo>
                      <a:pt x="1082" y="1702"/>
                    </a:lnTo>
                    <a:lnTo>
                      <a:pt x="1068" y="1750"/>
                    </a:lnTo>
                    <a:lnTo>
                      <a:pt x="1054" y="1796"/>
                    </a:lnTo>
                    <a:lnTo>
                      <a:pt x="1038" y="1842"/>
                    </a:lnTo>
                    <a:lnTo>
                      <a:pt x="1020" y="1884"/>
                    </a:lnTo>
                    <a:lnTo>
                      <a:pt x="1002" y="1926"/>
                    </a:lnTo>
                    <a:lnTo>
                      <a:pt x="984" y="1966"/>
                    </a:lnTo>
                    <a:lnTo>
                      <a:pt x="964" y="2004"/>
                    </a:lnTo>
                    <a:lnTo>
                      <a:pt x="942" y="2040"/>
                    </a:lnTo>
                    <a:lnTo>
                      <a:pt x="920" y="2076"/>
                    </a:lnTo>
                    <a:lnTo>
                      <a:pt x="898" y="2108"/>
                    </a:lnTo>
                    <a:lnTo>
                      <a:pt x="874" y="2138"/>
                    </a:lnTo>
                    <a:lnTo>
                      <a:pt x="850" y="2164"/>
                    </a:lnTo>
                    <a:lnTo>
                      <a:pt x="826" y="2190"/>
                    </a:lnTo>
                    <a:lnTo>
                      <a:pt x="800" y="2214"/>
                    </a:lnTo>
                    <a:lnTo>
                      <a:pt x="774" y="2234"/>
                    </a:lnTo>
                    <a:lnTo>
                      <a:pt x="748" y="2252"/>
                    </a:lnTo>
                    <a:lnTo>
                      <a:pt x="720" y="2268"/>
                    </a:lnTo>
                    <a:lnTo>
                      <a:pt x="692" y="2280"/>
                    </a:lnTo>
                    <a:lnTo>
                      <a:pt x="664" y="2290"/>
                    </a:lnTo>
                    <a:lnTo>
                      <a:pt x="634" y="2298"/>
                    </a:lnTo>
                    <a:lnTo>
                      <a:pt x="606" y="2302"/>
                    </a:lnTo>
                    <a:lnTo>
                      <a:pt x="576" y="2304"/>
                    </a:lnTo>
                    <a:lnTo>
                      <a:pt x="546" y="2302"/>
                    </a:lnTo>
                    <a:lnTo>
                      <a:pt x="518" y="2298"/>
                    </a:lnTo>
                    <a:lnTo>
                      <a:pt x="488" y="2290"/>
                    </a:lnTo>
                    <a:lnTo>
                      <a:pt x="460" y="2280"/>
                    </a:lnTo>
                    <a:lnTo>
                      <a:pt x="432" y="2268"/>
                    </a:lnTo>
                    <a:lnTo>
                      <a:pt x="404" y="2252"/>
                    </a:lnTo>
                    <a:lnTo>
                      <a:pt x="378" y="2234"/>
                    </a:lnTo>
                    <a:lnTo>
                      <a:pt x="352" y="2214"/>
                    </a:lnTo>
                    <a:lnTo>
                      <a:pt x="326" y="2190"/>
                    </a:lnTo>
                    <a:lnTo>
                      <a:pt x="302" y="2164"/>
                    </a:lnTo>
                    <a:lnTo>
                      <a:pt x="278" y="2138"/>
                    </a:lnTo>
                    <a:lnTo>
                      <a:pt x="254" y="2108"/>
                    </a:lnTo>
                    <a:lnTo>
                      <a:pt x="232" y="2076"/>
                    </a:lnTo>
                    <a:lnTo>
                      <a:pt x="210" y="2040"/>
                    </a:lnTo>
                    <a:lnTo>
                      <a:pt x="188" y="2004"/>
                    </a:lnTo>
                    <a:lnTo>
                      <a:pt x="168" y="1966"/>
                    </a:lnTo>
                    <a:lnTo>
                      <a:pt x="150" y="1926"/>
                    </a:lnTo>
                    <a:lnTo>
                      <a:pt x="132" y="1884"/>
                    </a:lnTo>
                    <a:lnTo>
                      <a:pt x="114" y="1842"/>
                    </a:lnTo>
                    <a:lnTo>
                      <a:pt x="98" y="1796"/>
                    </a:lnTo>
                    <a:lnTo>
                      <a:pt x="84" y="1750"/>
                    </a:lnTo>
                    <a:lnTo>
                      <a:pt x="70" y="1702"/>
                    </a:lnTo>
                    <a:lnTo>
                      <a:pt x="56" y="1652"/>
                    </a:lnTo>
                    <a:lnTo>
                      <a:pt x="46" y="1600"/>
                    </a:lnTo>
                    <a:lnTo>
                      <a:pt x="34" y="1548"/>
                    </a:lnTo>
                    <a:lnTo>
                      <a:pt x="26" y="1494"/>
                    </a:lnTo>
                    <a:lnTo>
                      <a:pt x="18" y="1440"/>
                    </a:lnTo>
                    <a:lnTo>
                      <a:pt x="12" y="1384"/>
                    </a:lnTo>
                    <a:lnTo>
                      <a:pt x="6" y="1328"/>
                    </a:lnTo>
                    <a:lnTo>
                      <a:pt x="2" y="1270"/>
                    </a:lnTo>
                    <a:lnTo>
                      <a:pt x="0" y="1212"/>
                    </a:lnTo>
                    <a:lnTo>
                      <a:pt x="0" y="1152"/>
                    </a:lnTo>
                    <a:lnTo>
                      <a:pt x="0" y="1092"/>
                    </a:lnTo>
                    <a:lnTo>
                      <a:pt x="2" y="1034"/>
                    </a:lnTo>
                    <a:lnTo>
                      <a:pt x="6" y="976"/>
                    </a:lnTo>
                    <a:lnTo>
                      <a:pt x="12" y="920"/>
                    </a:lnTo>
                    <a:lnTo>
                      <a:pt x="18" y="864"/>
                    </a:lnTo>
                    <a:lnTo>
                      <a:pt x="26" y="810"/>
                    </a:lnTo>
                    <a:lnTo>
                      <a:pt x="34" y="756"/>
                    </a:lnTo>
                    <a:lnTo>
                      <a:pt x="46" y="704"/>
                    </a:lnTo>
                    <a:lnTo>
                      <a:pt x="56" y="652"/>
                    </a:lnTo>
                    <a:lnTo>
                      <a:pt x="70" y="602"/>
                    </a:lnTo>
                    <a:lnTo>
                      <a:pt x="84" y="554"/>
                    </a:lnTo>
                    <a:lnTo>
                      <a:pt x="98" y="508"/>
                    </a:lnTo>
                    <a:lnTo>
                      <a:pt x="114" y="462"/>
                    </a:lnTo>
                    <a:lnTo>
                      <a:pt x="132" y="420"/>
                    </a:lnTo>
                    <a:lnTo>
                      <a:pt x="150" y="378"/>
                    </a:lnTo>
                    <a:lnTo>
                      <a:pt x="168" y="338"/>
                    </a:lnTo>
                    <a:lnTo>
                      <a:pt x="188" y="300"/>
                    </a:lnTo>
                    <a:lnTo>
                      <a:pt x="210" y="264"/>
                    </a:lnTo>
                    <a:lnTo>
                      <a:pt x="232" y="228"/>
                    </a:lnTo>
                    <a:lnTo>
                      <a:pt x="254" y="196"/>
                    </a:lnTo>
                    <a:lnTo>
                      <a:pt x="278" y="166"/>
                    </a:lnTo>
                    <a:lnTo>
                      <a:pt x="302" y="140"/>
                    </a:lnTo>
                    <a:lnTo>
                      <a:pt x="326" y="114"/>
                    </a:lnTo>
                    <a:lnTo>
                      <a:pt x="352" y="90"/>
                    </a:lnTo>
                    <a:lnTo>
                      <a:pt x="378" y="70"/>
                    </a:lnTo>
                    <a:lnTo>
                      <a:pt x="404" y="52"/>
                    </a:lnTo>
                    <a:lnTo>
                      <a:pt x="432" y="36"/>
                    </a:lnTo>
                    <a:lnTo>
                      <a:pt x="460" y="24"/>
                    </a:lnTo>
                    <a:lnTo>
                      <a:pt x="488" y="14"/>
                    </a:lnTo>
                    <a:lnTo>
                      <a:pt x="518" y="6"/>
                    </a:lnTo>
                    <a:lnTo>
                      <a:pt x="546" y="2"/>
                    </a:lnTo>
                    <a:lnTo>
                      <a:pt x="576" y="0"/>
                    </a:lnTo>
                    <a:lnTo>
                      <a:pt x="606" y="2"/>
                    </a:lnTo>
                    <a:lnTo>
                      <a:pt x="634" y="6"/>
                    </a:lnTo>
                    <a:lnTo>
                      <a:pt x="664" y="14"/>
                    </a:lnTo>
                    <a:lnTo>
                      <a:pt x="692" y="24"/>
                    </a:lnTo>
                    <a:lnTo>
                      <a:pt x="720" y="36"/>
                    </a:lnTo>
                    <a:lnTo>
                      <a:pt x="748" y="52"/>
                    </a:lnTo>
                    <a:lnTo>
                      <a:pt x="774" y="70"/>
                    </a:lnTo>
                    <a:lnTo>
                      <a:pt x="800" y="90"/>
                    </a:lnTo>
                    <a:lnTo>
                      <a:pt x="826" y="114"/>
                    </a:lnTo>
                    <a:lnTo>
                      <a:pt x="850" y="140"/>
                    </a:lnTo>
                    <a:lnTo>
                      <a:pt x="874" y="166"/>
                    </a:lnTo>
                    <a:lnTo>
                      <a:pt x="898" y="196"/>
                    </a:lnTo>
                    <a:lnTo>
                      <a:pt x="920" y="228"/>
                    </a:lnTo>
                    <a:lnTo>
                      <a:pt x="942" y="264"/>
                    </a:lnTo>
                    <a:lnTo>
                      <a:pt x="964" y="300"/>
                    </a:lnTo>
                    <a:lnTo>
                      <a:pt x="984" y="338"/>
                    </a:lnTo>
                    <a:lnTo>
                      <a:pt x="1002" y="378"/>
                    </a:lnTo>
                    <a:lnTo>
                      <a:pt x="1020" y="420"/>
                    </a:lnTo>
                    <a:lnTo>
                      <a:pt x="1038" y="462"/>
                    </a:lnTo>
                    <a:lnTo>
                      <a:pt x="1054" y="508"/>
                    </a:lnTo>
                    <a:lnTo>
                      <a:pt x="1068" y="554"/>
                    </a:lnTo>
                    <a:lnTo>
                      <a:pt x="1082" y="602"/>
                    </a:lnTo>
                    <a:lnTo>
                      <a:pt x="1096" y="652"/>
                    </a:lnTo>
                    <a:lnTo>
                      <a:pt x="1106" y="704"/>
                    </a:lnTo>
                    <a:lnTo>
                      <a:pt x="1118" y="756"/>
                    </a:lnTo>
                    <a:lnTo>
                      <a:pt x="1126" y="810"/>
                    </a:lnTo>
                    <a:lnTo>
                      <a:pt x="1134" y="864"/>
                    </a:lnTo>
                    <a:lnTo>
                      <a:pt x="1140" y="920"/>
                    </a:lnTo>
                    <a:lnTo>
                      <a:pt x="1146" y="976"/>
                    </a:lnTo>
                    <a:lnTo>
                      <a:pt x="1150" y="1034"/>
                    </a:lnTo>
                    <a:lnTo>
                      <a:pt x="1152" y="1092"/>
                    </a:lnTo>
                    <a:lnTo>
                      <a:pt x="1152" y="1152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2" name="Freeform 12"/>
              <p:cNvSpPr>
                <a:spLocks/>
              </p:cNvSpPr>
              <p:nvPr/>
            </p:nvSpPr>
            <p:spPr bwMode="auto">
              <a:xfrm>
                <a:off x="2952" y="1152"/>
                <a:ext cx="1008" cy="2016"/>
              </a:xfrm>
              <a:custGeom>
                <a:avLst/>
                <a:gdLst>
                  <a:gd name="T0" fmla="*/ 1008 w 1008"/>
                  <a:gd name="T1" fmla="*/ 1060 h 2016"/>
                  <a:gd name="T2" fmla="*/ 998 w 1008"/>
                  <a:gd name="T3" fmla="*/ 1212 h 2016"/>
                  <a:gd name="T4" fmla="*/ 978 w 1008"/>
                  <a:gd name="T5" fmla="*/ 1354 h 2016"/>
                  <a:gd name="T6" fmla="*/ 948 w 1008"/>
                  <a:gd name="T7" fmla="*/ 1488 h 2016"/>
                  <a:gd name="T8" fmla="*/ 908 w 1008"/>
                  <a:gd name="T9" fmla="*/ 1612 h 2016"/>
                  <a:gd name="T10" fmla="*/ 860 w 1008"/>
                  <a:gd name="T11" fmla="*/ 1720 h 2016"/>
                  <a:gd name="T12" fmla="*/ 806 w 1008"/>
                  <a:gd name="T13" fmla="*/ 1816 h 2016"/>
                  <a:gd name="T14" fmla="*/ 744 w 1008"/>
                  <a:gd name="T15" fmla="*/ 1894 h 2016"/>
                  <a:gd name="T16" fmla="*/ 678 w 1008"/>
                  <a:gd name="T17" fmla="*/ 1954 h 2016"/>
                  <a:gd name="T18" fmla="*/ 606 w 1008"/>
                  <a:gd name="T19" fmla="*/ 1996 h 2016"/>
                  <a:gd name="T20" fmla="*/ 530 w 1008"/>
                  <a:gd name="T21" fmla="*/ 2014 h 2016"/>
                  <a:gd name="T22" fmla="*/ 478 w 1008"/>
                  <a:gd name="T23" fmla="*/ 2014 h 2016"/>
                  <a:gd name="T24" fmla="*/ 402 w 1008"/>
                  <a:gd name="T25" fmla="*/ 1996 h 2016"/>
                  <a:gd name="T26" fmla="*/ 330 w 1008"/>
                  <a:gd name="T27" fmla="*/ 1954 h 2016"/>
                  <a:gd name="T28" fmla="*/ 264 w 1008"/>
                  <a:gd name="T29" fmla="*/ 1894 h 2016"/>
                  <a:gd name="T30" fmla="*/ 202 w 1008"/>
                  <a:gd name="T31" fmla="*/ 1816 h 2016"/>
                  <a:gd name="T32" fmla="*/ 148 w 1008"/>
                  <a:gd name="T33" fmla="*/ 1720 h 2016"/>
                  <a:gd name="T34" fmla="*/ 100 w 1008"/>
                  <a:gd name="T35" fmla="*/ 1612 h 2016"/>
                  <a:gd name="T36" fmla="*/ 60 w 1008"/>
                  <a:gd name="T37" fmla="*/ 1488 h 2016"/>
                  <a:gd name="T38" fmla="*/ 30 w 1008"/>
                  <a:gd name="T39" fmla="*/ 1354 h 2016"/>
                  <a:gd name="T40" fmla="*/ 10 w 1008"/>
                  <a:gd name="T41" fmla="*/ 1212 h 2016"/>
                  <a:gd name="T42" fmla="*/ 0 w 1008"/>
                  <a:gd name="T43" fmla="*/ 1060 h 2016"/>
                  <a:gd name="T44" fmla="*/ 0 w 1008"/>
                  <a:gd name="T45" fmla="*/ 956 h 2016"/>
                  <a:gd name="T46" fmla="*/ 10 w 1008"/>
                  <a:gd name="T47" fmla="*/ 804 h 2016"/>
                  <a:gd name="T48" fmla="*/ 30 w 1008"/>
                  <a:gd name="T49" fmla="*/ 662 h 2016"/>
                  <a:gd name="T50" fmla="*/ 60 w 1008"/>
                  <a:gd name="T51" fmla="*/ 528 h 2016"/>
                  <a:gd name="T52" fmla="*/ 100 w 1008"/>
                  <a:gd name="T53" fmla="*/ 404 h 2016"/>
                  <a:gd name="T54" fmla="*/ 148 w 1008"/>
                  <a:gd name="T55" fmla="*/ 296 h 2016"/>
                  <a:gd name="T56" fmla="*/ 202 w 1008"/>
                  <a:gd name="T57" fmla="*/ 200 h 2016"/>
                  <a:gd name="T58" fmla="*/ 264 w 1008"/>
                  <a:gd name="T59" fmla="*/ 122 h 2016"/>
                  <a:gd name="T60" fmla="*/ 330 w 1008"/>
                  <a:gd name="T61" fmla="*/ 62 h 2016"/>
                  <a:gd name="T62" fmla="*/ 402 w 1008"/>
                  <a:gd name="T63" fmla="*/ 20 h 2016"/>
                  <a:gd name="T64" fmla="*/ 478 w 1008"/>
                  <a:gd name="T65" fmla="*/ 2 h 2016"/>
                  <a:gd name="T66" fmla="*/ 530 w 1008"/>
                  <a:gd name="T67" fmla="*/ 2 h 2016"/>
                  <a:gd name="T68" fmla="*/ 606 w 1008"/>
                  <a:gd name="T69" fmla="*/ 20 h 2016"/>
                  <a:gd name="T70" fmla="*/ 678 w 1008"/>
                  <a:gd name="T71" fmla="*/ 62 h 2016"/>
                  <a:gd name="T72" fmla="*/ 744 w 1008"/>
                  <a:gd name="T73" fmla="*/ 122 h 2016"/>
                  <a:gd name="T74" fmla="*/ 806 w 1008"/>
                  <a:gd name="T75" fmla="*/ 200 h 2016"/>
                  <a:gd name="T76" fmla="*/ 860 w 1008"/>
                  <a:gd name="T77" fmla="*/ 296 h 2016"/>
                  <a:gd name="T78" fmla="*/ 908 w 1008"/>
                  <a:gd name="T79" fmla="*/ 404 h 2016"/>
                  <a:gd name="T80" fmla="*/ 948 w 1008"/>
                  <a:gd name="T81" fmla="*/ 528 h 2016"/>
                  <a:gd name="T82" fmla="*/ 978 w 1008"/>
                  <a:gd name="T83" fmla="*/ 662 h 2016"/>
                  <a:gd name="T84" fmla="*/ 998 w 1008"/>
                  <a:gd name="T85" fmla="*/ 804 h 2016"/>
                  <a:gd name="T86" fmla="*/ 1008 w 1008"/>
                  <a:gd name="T87" fmla="*/ 956 h 20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08"/>
                  <a:gd name="T133" fmla="*/ 0 h 2016"/>
                  <a:gd name="T134" fmla="*/ 1008 w 1008"/>
                  <a:gd name="T135" fmla="*/ 2016 h 20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08" h="2016">
                    <a:moveTo>
                      <a:pt x="1008" y="1008"/>
                    </a:moveTo>
                    <a:lnTo>
                      <a:pt x="1008" y="1008"/>
                    </a:lnTo>
                    <a:lnTo>
                      <a:pt x="1008" y="1060"/>
                    </a:lnTo>
                    <a:lnTo>
                      <a:pt x="1006" y="1112"/>
                    </a:lnTo>
                    <a:lnTo>
                      <a:pt x="1002" y="1162"/>
                    </a:lnTo>
                    <a:lnTo>
                      <a:pt x="998" y="1212"/>
                    </a:lnTo>
                    <a:lnTo>
                      <a:pt x="992" y="1260"/>
                    </a:lnTo>
                    <a:lnTo>
                      <a:pt x="986" y="1308"/>
                    </a:lnTo>
                    <a:lnTo>
                      <a:pt x="978" y="1354"/>
                    </a:lnTo>
                    <a:lnTo>
                      <a:pt x="968" y="1400"/>
                    </a:lnTo>
                    <a:lnTo>
                      <a:pt x="958" y="1446"/>
                    </a:lnTo>
                    <a:lnTo>
                      <a:pt x="948" y="1488"/>
                    </a:lnTo>
                    <a:lnTo>
                      <a:pt x="936" y="1530"/>
                    </a:lnTo>
                    <a:lnTo>
                      <a:pt x="922" y="1572"/>
                    </a:lnTo>
                    <a:lnTo>
                      <a:pt x="908" y="1612"/>
                    </a:lnTo>
                    <a:lnTo>
                      <a:pt x="892" y="1650"/>
                    </a:lnTo>
                    <a:lnTo>
                      <a:pt x="878" y="1686"/>
                    </a:lnTo>
                    <a:lnTo>
                      <a:pt x="860" y="1720"/>
                    </a:lnTo>
                    <a:lnTo>
                      <a:pt x="842" y="1754"/>
                    </a:lnTo>
                    <a:lnTo>
                      <a:pt x="824" y="1786"/>
                    </a:lnTo>
                    <a:lnTo>
                      <a:pt x="806" y="1816"/>
                    </a:lnTo>
                    <a:lnTo>
                      <a:pt x="786" y="1844"/>
                    </a:lnTo>
                    <a:lnTo>
                      <a:pt x="766" y="1870"/>
                    </a:lnTo>
                    <a:lnTo>
                      <a:pt x="744" y="1894"/>
                    </a:lnTo>
                    <a:lnTo>
                      <a:pt x="722" y="1916"/>
                    </a:lnTo>
                    <a:lnTo>
                      <a:pt x="700" y="1936"/>
                    </a:lnTo>
                    <a:lnTo>
                      <a:pt x="678" y="1954"/>
                    </a:lnTo>
                    <a:lnTo>
                      <a:pt x="654" y="1970"/>
                    </a:lnTo>
                    <a:lnTo>
                      <a:pt x="630" y="1984"/>
                    </a:lnTo>
                    <a:lnTo>
                      <a:pt x="606" y="1996"/>
                    </a:lnTo>
                    <a:lnTo>
                      <a:pt x="580" y="2004"/>
                    </a:lnTo>
                    <a:lnTo>
                      <a:pt x="556" y="2010"/>
                    </a:lnTo>
                    <a:lnTo>
                      <a:pt x="530" y="2014"/>
                    </a:lnTo>
                    <a:lnTo>
                      <a:pt x="504" y="2016"/>
                    </a:lnTo>
                    <a:lnTo>
                      <a:pt x="478" y="2014"/>
                    </a:lnTo>
                    <a:lnTo>
                      <a:pt x="452" y="2010"/>
                    </a:lnTo>
                    <a:lnTo>
                      <a:pt x="428" y="2004"/>
                    </a:lnTo>
                    <a:lnTo>
                      <a:pt x="402" y="1996"/>
                    </a:lnTo>
                    <a:lnTo>
                      <a:pt x="378" y="1984"/>
                    </a:lnTo>
                    <a:lnTo>
                      <a:pt x="354" y="1970"/>
                    </a:lnTo>
                    <a:lnTo>
                      <a:pt x="330" y="1954"/>
                    </a:lnTo>
                    <a:lnTo>
                      <a:pt x="308" y="1936"/>
                    </a:lnTo>
                    <a:lnTo>
                      <a:pt x="286" y="1916"/>
                    </a:lnTo>
                    <a:lnTo>
                      <a:pt x="264" y="1894"/>
                    </a:lnTo>
                    <a:lnTo>
                      <a:pt x="242" y="1870"/>
                    </a:lnTo>
                    <a:lnTo>
                      <a:pt x="222" y="1844"/>
                    </a:lnTo>
                    <a:lnTo>
                      <a:pt x="202" y="1816"/>
                    </a:lnTo>
                    <a:lnTo>
                      <a:pt x="184" y="1786"/>
                    </a:lnTo>
                    <a:lnTo>
                      <a:pt x="166" y="1754"/>
                    </a:lnTo>
                    <a:lnTo>
                      <a:pt x="148" y="1720"/>
                    </a:lnTo>
                    <a:lnTo>
                      <a:pt x="130" y="1686"/>
                    </a:lnTo>
                    <a:lnTo>
                      <a:pt x="116" y="1650"/>
                    </a:lnTo>
                    <a:lnTo>
                      <a:pt x="100" y="1612"/>
                    </a:lnTo>
                    <a:lnTo>
                      <a:pt x="86" y="1572"/>
                    </a:lnTo>
                    <a:lnTo>
                      <a:pt x="72" y="1530"/>
                    </a:lnTo>
                    <a:lnTo>
                      <a:pt x="60" y="1488"/>
                    </a:lnTo>
                    <a:lnTo>
                      <a:pt x="50" y="1446"/>
                    </a:lnTo>
                    <a:lnTo>
                      <a:pt x="40" y="1400"/>
                    </a:lnTo>
                    <a:lnTo>
                      <a:pt x="30" y="1354"/>
                    </a:lnTo>
                    <a:lnTo>
                      <a:pt x="22" y="1308"/>
                    </a:lnTo>
                    <a:lnTo>
                      <a:pt x="16" y="1260"/>
                    </a:lnTo>
                    <a:lnTo>
                      <a:pt x="10" y="1212"/>
                    </a:lnTo>
                    <a:lnTo>
                      <a:pt x="6" y="1162"/>
                    </a:lnTo>
                    <a:lnTo>
                      <a:pt x="2" y="1112"/>
                    </a:lnTo>
                    <a:lnTo>
                      <a:pt x="0" y="1060"/>
                    </a:lnTo>
                    <a:lnTo>
                      <a:pt x="0" y="1008"/>
                    </a:lnTo>
                    <a:lnTo>
                      <a:pt x="0" y="956"/>
                    </a:lnTo>
                    <a:lnTo>
                      <a:pt x="2" y="904"/>
                    </a:lnTo>
                    <a:lnTo>
                      <a:pt x="6" y="854"/>
                    </a:lnTo>
                    <a:lnTo>
                      <a:pt x="10" y="804"/>
                    </a:lnTo>
                    <a:lnTo>
                      <a:pt x="16" y="756"/>
                    </a:lnTo>
                    <a:lnTo>
                      <a:pt x="22" y="708"/>
                    </a:lnTo>
                    <a:lnTo>
                      <a:pt x="30" y="662"/>
                    </a:lnTo>
                    <a:lnTo>
                      <a:pt x="40" y="616"/>
                    </a:lnTo>
                    <a:lnTo>
                      <a:pt x="50" y="570"/>
                    </a:lnTo>
                    <a:lnTo>
                      <a:pt x="60" y="528"/>
                    </a:lnTo>
                    <a:lnTo>
                      <a:pt x="72" y="486"/>
                    </a:lnTo>
                    <a:lnTo>
                      <a:pt x="86" y="444"/>
                    </a:lnTo>
                    <a:lnTo>
                      <a:pt x="100" y="404"/>
                    </a:lnTo>
                    <a:lnTo>
                      <a:pt x="116" y="366"/>
                    </a:lnTo>
                    <a:lnTo>
                      <a:pt x="130" y="330"/>
                    </a:lnTo>
                    <a:lnTo>
                      <a:pt x="148" y="296"/>
                    </a:lnTo>
                    <a:lnTo>
                      <a:pt x="166" y="262"/>
                    </a:lnTo>
                    <a:lnTo>
                      <a:pt x="184" y="230"/>
                    </a:lnTo>
                    <a:lnTo>
                      <a:pt x="202" y="200"/>
                    </a:lnTo>
                    <a:lnTo>
                      <a:pt x="222" y="172"/>
                    </a:lnTo>
                    <a:lnTo>
                      <a:pt x="242" y="146"/>
                    </a:lnTo>
                    <a:lnTo>
                      <a:pt x="264" y="122"/>
                    </a:lnTo>
                    <a:lnTo>
                      <a:pt x="286" y="100"/>
                    </a:lnTo>
                    <a:lnTo>
                      <a:pt x="308" y="80"/>
                    </a:lnTo>
                    <a:lnTo>
                      <a:pt x="330" y="62"/>
                    </a:lnTo>
                    <a:lnTo>
                      <a:pt x="354" y="46"/>
                    </a:lnTo>
                    <a:lnTo>
                      <a:pt x="378" y="32"/>
                    </a:lnTo>
                    <a:lnTo>
                      <a:pt x="402" y="20"/>
                    </a:lnTo>
                    <a:lnTo>
                      <a:pt x="428" y="12"/>
                    </a:lnTo>
                    <a:lnTo>
                      <a:pt x="452" y="6"/>
                    </a:lnTo>
                    <a:lnTo>
                      <a:pt x="478" y="2"/>
                    </a:lnTo>
                    <a:lnTo>
                      <a:pt x="504" y="0"/>
                    </a:lnTo>
                    <a:lnTo>
                      <a:pt x="530" y="2"/>
                    </a:lnTo>
                    <a:lnTo>
                      <a:pt x="556" y="6"/>
                    </a:lnTo>
                    <a:lnTo>
                      <a:pt x="580" y="12"/>
                    </a:lnTo>
                    <a:lnTo>
                      <a:pt x="606" y="20"/>
                    </a:lnTo>
                    <a:lnTo>
                      <a:pt x="630" y="32"/>
                    </a:lnTo>
                    <a:lnTo>
                      <a:pt x="654" y="46"/>
                    </a:lnTo>
                    <a:lnTo>
                      <a:pt x="678" y="62"/>
                    </a:lnTo>
                    <a:lnTo>
                      <a:pt x="700" y="80"/>
                    </a:lnTo>
                    <a:lnTo>
                      <a:pt x="722" y="100"/>
                    </a:lnTo>
                    <a:lnTo>
                      <a:pt x="744" y="122"/>
                    </a:lnTo>
                    <a:lnTo>
                      <a:pt x="766" y="146"/>
                    </a:lnTo>
                    <a:lnTo>
                      <a:pt x="786" y="172"/>
                    </a:lnTo>
                    <a:lnTo>
                      <a:pt x="806" y="200"/>
                    </a:lnTo>
                    <a:lnTo>
                      <a:pt x="824" y="230"/>
                    </a:lnTo>
                    <a:lnTo>
                      <a:pt x="842" y="262"/>
                    </a:lnTo>
                    <a:lnTo>
                      <a:pt x="860" y="296"/>
                    </a:lnTo>
                    <a:lnTo>
                      <a:pt x="878" y="330"/>
                    </a:lnTo>
                    <a:lnTo>
                      <a:pt x="892" y="366"/>
                    </a:lnTo>
                    <a:lnTo>
                      <a:pt x="908" y="404"/>
                    </a:lnTo>
                    <a:lnTo>
                      <a:pt x="922" y="444"/>
                    </a:lnTo>
                    <a:lnTo>
                      <a:pt x="936" y="486"/>
                    </a:lnTo>
                    <a:lnTo>
                      <a:pt x="948" y="528"/>
                    </a:lnTo>
                    <a:lnTo>
                      <a:pt x="958" y="570"/>
                    </a:lnTo>
                    <a:lnTo>
                      <a:pt x="968" y="616"/>
                    </a:lnTo>
                    <a:lnTo>
                      <a:pt x="978" y="662"/>
                    </a:lnTo>
                    <a:lnTo>
                      <a:pt x="986" y="708"/>
                    </a:lnTo>
                    <a:lnTo>
                      <a:pt x="992" y="756"/>
                    </a:lnTo>
                    <a:lnTo>
                      <a:pt x="998" y="804"/>
                    </a:lnTo>
                    <a:lnTo>
                      <a:pt x="1002" y="854"/>
                    </a:lnTo>
                    <a:lnTo>
                      <a:pt x="1006" y="904"/>
                    </a:lnTo>
                    <a:lnTo>
                      <a:pt x="1008" y="956"/>
                    </a:lnTo>
                    <a:lnTo>
                      <a:pt x="1008" y="10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175E"/>
                  </a:gs>
                  <a:gs pos="100000">
                    <a:srgbClr val="0031CC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4" name="Group 13"/>
            <p:cNvGrpSpPr>
              <a:grpSpLocks/>
            </p:cNvGrpSpPr>
            <p:nvPr/>
          </p:nvGrpSpPr>
          <p:grpSpPr bwMode="auto">
            <a:xfrm>
              <a:off x="2684" y="1707"/>
              <a:ext cx="948" cy="1021"/>
              <a:chOff x="1728" y="1008"/>
              <a:chExt cx="2304" cy="2304"/>
            </a:xfrm>
          </p:grpSpPr>
          <p:sp>
            <p:nvSpPr>
              <p:cNvPr id="4147" name="Freeform 14"/>
              <p:cNvSpPr>
                <a:spLocks/>
              </p:cNvSpPr>
              <p:nvPr/>
            </p:nvSpPr>
            <p:spPr bwMode="auto">
              <a:xfrm>
                <a:off x="1728" y="1008"/>
                <a:ext cx="1728" cy="2304"/>
              </a:xfrm>
              <a:custGeom>
                <a:avLst/>
                <a:gdLst>
                  <a:gd name="T0" fmla="*/ 576 w 1728"/>
                  <a:gd name="T1" fmla="*/ 0 h 2304"/>
                  <a:gd name="T2" fmla="*/ 518 w 1728"/>
                  <a:gd name="T3" fmla="*/ 6 h 2304"/>
                  <a:gd name="T4" fmla="*/ 460 w 1728"/>
                  <a:gd name="T5" fmla="*/ 24 h 2304"/>
                  <a:gd name="T6" fmla="*/ 404 w 1728"/>
                  <a:gd name="T7" fmla="*/ 52 h 2304"/>
                  <a:gd name="T8" fmla="*/ 352 w 1728"/>
                  <a:gd name="T9" fmla="*/ 90 h 2304"/>
                  <a:gd name="T10" fmla="*/ 302 w 1728"/>
                  <a:gd name="T11" fmla="*/ 140 h 2304"/>
                  <a:gd name="T12" fmla="*/ 254 w 1728"/>
                  <a:gd name="T13" fmla="*/ 196 h 2304"/>
                  <a:gd name="T14" fmla="*/ 210 w 1728"/>
                  <a:gd name="T15" fmla="*/ 264 h 2304"/>
                  <a:gd name="T16" fmla="*/ 168 w 1728"/>
                  <a:gd name="T17" fmla="*/ 338 h 2304"/>
                  <a:gd name="T18" fmla="*/ 132 w 1728"/>
                  <a:gd name="T19" fmla="*/ 420 h 2304"/>
                  <a:gd name="T20" fmla="*/ 98 w 1728"/>
                  <a:gd name="T21" fmla="*/ 508 h 2304"/>
                  <a:gd name="T22" fmla="*/ 70 w 1728"/>
                  <a:gd name="T23" fmla="*/ 602 h 2304"/>
                  <a:gd name="T24" fmla="*/ 46 w 1728"/>
                  <a:gd name="T25" fmla="*/ 704 h 2304"/>
                  <a:gd name="T26" fmla="*/ 26 w 1728"/>
                  <a:gd name="T27" fmla="*/ 810 h 2304"/>
                  <a:gd name="T28" fmla="*/ 12 w 1728"/>
                  <a:gd name="T29" fmla="*/ 920 h 2304"/>
                  <a:gd name="T30" fmla="*/ 2 w 1728"/>
                  <a:gd name="T31" fmla="*/ 1034 h 2304"/>
                  <a:gd name="T32" fmla="*/ 0 w 1728"/>
                  <a:gd name="T33" fmla="*/ 1152 h 2304"/>
                  <a:gd name="T34" fmla="*/ 0 w 1728"/>
                  <a:gd name="T35" fmla="*/ 1212 h 2304"/>
                  <a:gd name="T36" fmla="*/ 6 w 1728"/>
                  <a:gd name="T37" fmla="*/ 1328 h 2304"/>
                  <a:gd name="T38" fmla="*/ 18 w 1728"/>
                  <a:gd name="T39" fmla="*/ 1440 h 2304"/>
                  <a:gd name="T40" fmla="*/ 34 w 1728"/>
                  <a:gd name="T41" fmla="*/ 1548 h 2304"/>
                  <a:gd name="T42" fmla="*/ 56 w 1728"/>
                  <a:gd name="T43" fmla="*/ 1652 h 2304"/>
                  <a:gd name="T44" fmla="*/ 84 w 1728"/>
                  <a:gd name="T45" fmla="*/ 1750 h 2304"/>
                  <a:gd name="T46" fmla="*/ 114 w 1728"/>
                  <a:gd name="T47" fmla="*/ 1842 h 2304"/>
                  <a:gd name="T48" fmla="*/ 150 w 1728"/>
                  <a:gd name="T49" fmla="*/ 1926 h 2304"/>
                  <a:gd name="T50" fmla="*/ 188 w 1728"/>
                  <a:gd name="T51" fmla="*/ 2004 h 2304"/>
                  <a:gd name="T52" fmla="*/ 232 w 1728"/>
                  <a:gd name="T53" fmla="*/ 2076 h 2304"/>
                  <a:gd name="T54" fmla="*/ 278 w 1728"/>
                  <a:gd name="T55" fmla="*/ 2138 h 2304"/>
                  <a:gd name="T56" fmla="*/ 326 w 1728"/>
                  <a:gd name="T57" fmla="*/ 2190 h 2304"/>
                  <a:gd name="T58" fmla="*/ 378 w 1728"/>
                  <a:gd name="T59" fmla="*/ 2234 h 2304"/>
                  <a:gd name="T60" fmla="*/ 432 w 1728"/>
                  <a:gd name="T61" fmla="*/ 2268 h 2304"/>
                  <a:gd name="T62" fmla="*/ 488 w 1728"/>
                  <a:gd name="T63" fmla="*/ 2290 h 2304"/>
                  <a:gd name="T64" fmla="*/ 546 w 1728"/>
                  <a:gd name="T65" fmla="*/ 2302 h 2304"/>
                  <a:gd name="T66" fmla="*/ 1728 w 1728"/>
                  <a:gd name="T67" fmla="*/ 2304 h 2304"/>
                  <a:gd name="T68" fmla="*/ 576 w 1728"/>
                  <a:gd name="T69" fmla="*/ 0 h 23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28"/>
                  <a:gd name="T106" fmla="*/ 0 h 2304"/>
                  <a:gd name="T107" fmla="*/ 1728 w 1728"/>
                  <a:gd name="T108" fmla="*/ 2304 h 23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28" h="2304">
                    <a:moveTo>
                      <a:pt x="576" y="0"/>
                    </a:moveTo>
                    <a:lnTo>
                      <a:pt x="576" y="0"/>
                    </a:lnTo>
                    <a:lnTo>
                      <a:pt x="546" y="2"/>
                    </a:lnTo>
                    <a:lnTo>
                      <a:pt x="518" y="6"/>
                    </a:lnTo>
                    <a:lnTo>
                      <a:pt x="488" y="14"/>
                    </a:lnTo>
                    <a:lnTo>
                      <a:pt x="460" y="24"/>
                    </a:lnTo>
                    <a:lnTo>
                      <a:pt x="432" y="36"/>
                    </a:lnTo>
                    <a:lnTo>
                      <a:pt x="404" y="52"/>
                    </a:lnTo>
                    <a:lnTo>
                      <a:pt x="378" y="70"/>
                    </a:lnTo>
                    <a:lnTo>
                      <a:pt x="352" y="90"/>
                    </a:lnTo>
                    <a:lnTo>
                      <a:pt x="326" y="114"/>
                    </a:lnTo>
                    <a:lnTo>
                      <a:pt x="302" y="140"/>
                    </a:lnTo>
                    <a:lnTo>
                      <a:pt x="278" y="166"/>
                    </a:lnTo>
                    <a:lnTo>
                      <a:pt x="254" y="196"/>
                    </a:lnTo>
                    <a:lnTo>
                      <a:pt x="232" y="228"/>
                    </a:lnTo>
                    <a:lnTo>
                      <a:pt x="210" y="264"/>
                    </a:lnTo>
                    <a:lnTo>
                      <a:pt x="188" y="300"/>
                    </a:lnTo>
                    <a:lnTo>
                      <a:pt x="168" y="338"/>
                    </a:lnTo>
                    <a:lnTo>
                      <a:pt x="150" y="378"/>
                    </a:lnTo>
                    <a:lnTo>
                      <a:pt x="132" y="420"/>
                    </a:lnTo>
                    <a:lnTo>
                      <a:pt x="114" y="462"/>
                    </a:lnTo>
                    <a:lnTo>
                      <a:pt x="98" y="508"/>
                    </a:lnTo>
                    <a:lnTo>
                      <a:pt x="84" y="554"/>
                    </a:lnTo>
                    <a:lnTo>
                      <a:pt x="70" y="602"/>
                    </a:lnTo>
                    <a:lnTo>
                      <a:pt x="56" y="652"/>
                    </a:lnTo>
                    <a:lnTo>
                      <a:pt x="46" y="704"/>
                    </a:lnTo>
                    <a:lnTo>
                      <a:pt x="34" y="756"/>
                    </a:lnTo>
                    <a:lnTo>
                      <a:pt x="26" y="810"/>
                    </a:lnTo>
                    <a:lnTo>
                      <a:pt x="18" y="864"/>
                    </a:lnTo>
                    <a:lnTo>
                      <a:pt x="12" y="920"/>
                    </a:lnTo>
                    <a:lnTo>
                      <a:pt x="6" y="976"/>
                    </a:lnTo>
                    <a:lnTo>
                      <a:pt x="2" y="1034"/>
                    </a:lnTo>
                    <a:lnTo>
                      <a:pt x="0" y="1092"/>
                    </a:lnTo>
                    <a:lnTo>
                      <a:pt x="0" y="1152"/>
                    </a:lnTo>
                    <a:lnTo>
                      <a:pt x="0" y="1212"/>
                    </a:lnTo>
                    <a:lnTo>
                      <a:pt x="2" y="1270"/>
                    </a:lnTo>
                    <a:lnTo>
                      <a:pt x="6" y="1328"/>
                    </a:lnTo>
                    <a:lnTo>
                      <a:pt x="12" y="1384"/>
                    </a:lnTo>
                    <a:lnTo>
                      <a:pt x="18" y="1440"/>
                    </a:lnTo>
                    <a:lnTo>
                      <a:pt x="26" y="1494"/>
                    </a:lnTo>
                    <a:lnTo>
                      <a:pt x="34" y="1548"/>
                    </a:lnTo>
                    <a:lnTo>
                      <a:pt x="46" y="1600"/>
                    </a:lnTo>
                    <a:lnTo>
                      <a:pt x="56" y="1652"/>
                    </a:lnTo>
                    <a:lnTo>
                      <a:pt x="70" y="1702"/>
                    </a:lnTo>
                    <a:lnTo>
                      <a:pt x="84" y="1750"/>
                    </a:lnTo>
                    <a:lnTo>
                      <a:pt x="98" y="1796"/>
                    </a:lnTo>
                    <a:lnTo>
                      <a:pt x="114" y="1842"/>
                    </a:lnTo>
                    <a:lnTo>
                      <a:pt x="132" y="1884"/>
                    </a:lnTo>
                    <a:lnTo>
                      <a:pt x="150" y="1926"/>
                    </a:lnTo>
                    <a:lnTo>
                      <a:pt x="168" y="1966"/>
                    </a:lnTo>
                    <a:lnTo>
                      <a:pt x="188" y="2004"/>
                    </a:lnTo>
                    <a:lnTo>
                      <a:pt x="210" y="2040"/>
                    </a:lnTo>
                    <a:lnTo>
                      <a:pt x="232" y="2076"/>
                    </a:lnTo>
                    <a:lnTo>
                      <a:pt x="254" y="2108"/>
                    </a:lnTo>
                    <a:lnTo>
                      <a:pt x="278" y="2138"/>
                    </a:lnTo>
                    <a:lnTo>
                      <a:pt x="302" y="2164"/>
                    </a:lnTo>
                    <a:lnTo>
                      <a:pt x="326" y="2190"/>
                    </a:lnTo>
                    <a:lnTo>
                      <a:pt x="352" y="2214"/>
                    </a:lnTo>
                    <a:lnTo>
                      <a:pt x="378" y="2234"/>
                    </a:lnTo>
                    <a:lnTo>
                      <a:pt x="404" y="2252"/>
                    </a:lnTo>
                    <a:lnTo>
                      <a:pt x="432" y="2268"/>
                    </a:lnTo>
                    <a:lnTo>
                      <a:pt x="460" y="2280"/>
                    </a:lnTo>
                    <a:lnTo>
                      <a:pt x="488" y="2290"/>
                    </a:lnTo>
                    <a:lnTo>
                      <a:pt x="518" y="2298"/>
                    </a:lnTo>
                    <a:lnTo>
                      <a:pt x="546" y="2302"/>
                    </a:lnTo>
                    <a:lnTo>
                      <a:pt x="576" y="2304"/>
                    </a:lnTo>
                    <a:lnTo>
                      <a:pt x="1728" y="2304"/>
                    </a:lnTo>
                    <a:lnTo>
                      <a:pt x="1728" y="0"/>
                    </a:lnTo>
                    <a:lnTo>
                      <a:pt x="5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6868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8" name="Freeform 15"/>
              <p:cNvSpPr>
                <a:spLocks/>
              </p:cNvSpPr>
              <p:nvPr/>
            </p:nvSpPr>
            <p:spPr bwMode="auto">
              <a:xfrm>
                <a:off x="2880" y="1008"/>
                <a:ext cx="1152" cy="2304"/>
              </a:xfrm>
              <a:custGeom>
                <a:avLst/>
                <a:gdLst>
                  <a:gd name="T0" fmla="*/ 1152 w 1152"/>
                  <a:gd name="T1" fmla="*/ 1212 h 2304"/>
                  <a:gd name="T2" fmla="*/ 1140 w 1152"/>
                  <a:gd name="T3" fmla="*/ 1384 h 2304"/>
                  <a:gd name="T4" fmla="*/ 1118 w 1152"/>
                  <a:gd name="T5" fmla="*/ 1548 h 2304"/>
                  <a:gd name="T6" fmla="*/ 1082 w 1152"/>
                  <a:gd name="T7" fmla="*/ 1702 h 2304"/>
                  <a:gd name="T8" fmla="*/ 1038 w 1152"/>
                  <a:gd name="T9" fmla="*/ 1842 h 2304"/>
                  <a:gd name="T10" fmla="*/ 984 w 1152"/>
                  <a:gd name="T11" fmla="*/ 1966 h 2304"/>
                  <a:gd name="T12" fmla="*/ 920 w 1152"/>
                  <a:gd name="T13" fmla="*/ 2076 h 2304"/>
                  <a:gd name="T14" fmla="*/ 850 w 1152"/>
                  <a:gd name="T15" fmla="*/ 2164 h 2304"/>
                  <a:gd name="T16" fmla="*/ 774 w 1152"/>
                  <a:gd name="T17" fmla="*/ 2234 h 2304"/>
                  <a:gd name="T18" fmla="*/ 692 w 1152"/>
                  <a:gd name="T19" fmla="*/ 2280 h 2304"/>
                  <a:gd name="T20" fmla="*/ 606 w 1152"/>
                  <a:gd name="T21" fmla="*/ 2302 h 2304"/>
                  <a:gd name="T22" fmla="*/ 546 w 1152"/>
                  <a:gd name="T23" fmla="*/ 2302 h 2304"/>
                  <a:gd name="T24" fmla="*/ 460 w 1152"/>
                  <a:gd name="T25" fmla="*/ 2280 h 2304"/>
                  <a:gd name="T26" fmla="*/ 378 w 1152"/>
                  <a:gd name="T27" fmla="*/ 2234 h 2304"/>
                  <a:gd name="T28" fmla="*/ 302 w 1152"/>
                  <a:gd name="T29" fmla="*/ 2164 h 2304"/>
                  <a:gd name="T30" fmla="*/ 232 w 1152"/>
                  <a:gd name="T31" fmla="*/ 2076 h 2304"/>
                  <a:gd name="T32" fmla="*/ 168 w 1152"/>
                  <a:gd name="T33" fmla="*/ 1966 h 2304"/>
                  <a:gd name="T34" fmla="*/ 114 w 1152"/>
                  <a:gd name="T35" fmla="*/ 1842 h 2304"/>
                  <a:gd name="T36" fmla="*/ 70 w 1152"/>
                  <a:gd name="T37" fmla="*/ 1702 h 2304"/>
                  <a:gd name="T38" fmla="*/ 34 w 1152"/>
                  <a:gd name="T39" fmla="*/ 1548 h 2304"/>
                  <a:gd name="T40" fmla="*/ 12 w 1152"/>
                  <a:gd name="T41" fmla="*/ 1384 h 2304"/>
                  <a:gd name="T42" fmla="*/ 0 w 1152"/>
                  <a:gd name="T43" fmla="*/ 1212 h 2304"/>
                  <a:gd name="T44" fmla="*/ 0 w 1152"/>
                  <a:gd name="T45" fmla="*/ 1092 h 2304"/>
                  <a:gd name="T46" fmla="*/ 12 w 1152"/>
                  <a:gd name="T47" fmla="*/ 920 h 2304"/>
                  <a:gd name="T48" fmla="*/ 34 w 1152"/>
                  <a:gd name="T49" fmla="*/ 756 h 2304"/>
                  <a:gd name="T50" fmla="*/ 70 w 1152"/>
                  <a:gd name="T51" fmla="*/ 602 h 2304"/>
                  <a:gd name="T52" fmla="*/ 114 w 1152"/>
                  <a:gd name="T53" fmla="*/ 462 h 2304"/>
                  <a:gd name="T54" fmla="*/ 168 w 1152"/>
                  <a:gd name="T55" fmla="*/ 338 h 2304"/>
                  <a:gd name="T56" fmla="*/ 232 w 1152"/>
                  <a:gd name="T57" fmla="*/ 228 h 2304"/>
                  <a:gd name="T58" fmla="*/ 302 w 1152"/>
                  <a:gd name="T59" fmla="*/ 140 h 2304"/>
                  <a:gd name="T60" fmla="*/ 378 w 1152"/>
                  <a:gd name="T61" fmla="*/ 70 h 2304"/>
                  <a:gd name="T62" fmla="*/ 460 w 1152"/>
                  <a:gd name="T63" fmla="*/ 24 h 2304"/>
                  <a:gd name="T64" fmla="*/ 546 w 1152"/>
                  <a:gd name="T65" fmla="*/ 2 h 2304"/>
                  <a:gd name="T66" fmla="*/ 606 w 1152"/>
                  <a:gd name="T67" fmla="*/ 2 h 2304"/>
                  <a:gd name="T68" fmla="*/ 692 w 1152"/>
                  <a:gd name="T69" fmla="*/ 24 h 2304"/>
                  <a:gd name="T70" fmla="*/ 774 w 1152"/>
                  <a:gd name="T71" fmla="*/ 70 h 2304"/>
                  <a:gd name="T72" fmla="*/ 850 w 1152"/>
                  <a:gd name="T73" fmla="*/ 140 h 2304"/>
                  <a:gd name="T74" fmla="*/ 920 w 1152"/>
                  <a:gd name="T75" fmla="*/ 228 h 2304"/>
                  <a:gd name="T76" fmla="*/ 984 w 1152"/>
                  <a:gd name="T77" fmla="*/ 338 h 2304"/>
                  <a:gd name="T78" fmla="*/ 1038 w 1152"/>
                  <a:gd name="T79" fmla="*/ 462 h 2304"/>
                  <a:gd name="T80" fmla="*/ 1082 w 1152"/>
                  <a:gd name="T81" fmla="*/ 602 h 2304"/>
                  <a:gd name="T82" fmla="*/ 1118 w 1152"/>
                  <a:gd name="T83" fmla="*/ 756 h 2304"/>
                  <a:gd name="T84" fmla="*/ 1140 w 1152"/>
                  <a:gd name="T85" fmla="*/ 920 h 2304"/>
                  <a:gd name="T86" fmla="*/ 1152 w 1152"/>
                  <a:gd name="T87" fmla="*/ 1092 h 230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52"/>
                  <a:gd name="T133" fmla="*/ 0 h 2304"/>
                  <a:gd name="T134" fmla="*/ 1152 w 1152"/>
                  <a:gd name="T135" fmla="*/ 2304 h 230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52" h="2304">
                    <a:moveTo>
                      <a:pt x="1152" y="1152"/>
                    </a:moveTo>
                    <a:lnTo>
                      <a:pt x="1152" y="1152"/>
                    </a:lnTo>
                    <a:lnTo>
                      <a:pt x="1152" y="1212"/>
                    </a:lnTo>
                    <a:lnTo>
                      <a:pt x="1150" y="1270"/>
                    </a:lnTo>
                    <a:lnTo>
                      <a:pt x="1146" y="1328"/>
                    </a:lnTo>
                    <a:lnTo>
                      <a:pt x="1140" y="1384"/>
                    </a:lnTo>
                    <a:lnTo>
                      <a:pt x="1134" y="1440"/>
                    </a:lnTo>
                    <a:lnTo>
                      <a:pt x="1126" y="1494"/>
                    </a:lnTo>
                    <a:lnTo>
                      <a:pt x="1118" y="1548"/>
                    </a:lnTo>
                    <a:lnTo>
                      <a:pt x="1106" y="1600"/>
                    </a:lnTo>
                    <a:lnTo>
                      <a:pt x="1096" y="1652"/>
                    </a:lnTo>
                    <a:lnTo>
                      <a:pt x="1082" y="1702"/>
                    </a:lnTo>
                    <a:lnTo>
                      <a:pt x="1068" y="1750"/>
                    </a:lnTo>
                    <a:lnTo>
                      <a:pt x="1054" y="1796"/>
                    </a:lnTo>
                    <a:lnTo>
                      <a:pt x="1038" y="1842"/>
                    </a:lnTo>
                    <a:lnTo>
                      <a:pt x="1020" y="1884"/>
                    </a:lnTo>
                    <a:lnTo>
                      <a:pt x="1002" y="1926"/>
                    </a:lnTo>
                    <a:lnTo>
                      <a:pt x="984" y="1966"/>
                    </a:lnTo>
                    <a:lnTo>
                      <a:pt x="964" y="2004"/>
                    </a:lnTo>
                    <a:lnTo>
                      <a:pt x="942" y="2040"/>
                    </a:lnTo>
                    <a:lnTo>
                      <a:pt x="920" y="2076"/>
                    </a:lnTo>
                    <a:lnTo>
                      <a:pt x="898" y="2108"/>
                    </a:lnTo>
                    <a:lnTo>
                      <a:pt x="874" y="2138"/>
                    </a:lnTo>
                    <a:lnTo>
                      <a:pt x="850" y="2164"/>
                    </a:lnTo>
                    <a:lnTo>
                      <a:pt x="826" y="2190"/>
                    </a:lnTo>
                    <a:lnTo>
                      <a:pt x="800" y="2214"/>
                    </a:lnTo>
                    <a:lnTo>
                      <a:pt x="774" y="2234"/>
                    </a:lnTo>
                    <a:lnTo>
                      <a:pt x="748" y="2252"/>
                    </a:lnTo>
                    <a:lnTo>
                      <a:pt x="720" y="2268"/>
                    </a:lnTo>
                    <a:lnTo>
                      <a:pt x="692" y="2280"/>
                    </a:lnTo>
                    <a:lnTo>
                      <a:pt x="664" y="2290"/>
                    </a:lnTo>
                    <a:lnTo>
                      <a:pt x="634" y="2298"/>
                    </a:lnTo>
                    <a:lnTo>
                      <a:pt x="606" y="2302"/>
                    </a:lnTo>
                    <a:lnTo>
                      <a:pt x="576" y="2304"/>
                    </a:lnTo>
                    <a:lnTo>
                      <a:pt x="546" y="2302"/>
                    </a:lnTo>
                    <a:lnTo>
                      <a:pt x="518" y="2298"/>
                    </a:lnTo>
                    <a:lnTo>
                      <a:pt x="488" y="2290"/>
                    </a:lnTo>
                    <a:lnTo>
                      <a:pt x="460" y="2280"/>
                    </a:lnTo>
                    <a:lnTo>
                      <a:pt x="432" y="2268"/>
                    </a:lnTo>
                    <a:lnTo>
                      <a:pt x="404" y="2252"/>
                    </a:lnTo>
                    <a:lnTo>
                      <a:pt x="378" y="2234"/>
                    </a:lnTo>
                    <a:lnTo>
                      <a:pt x="352" y="2214"/>
                    </a:lnTo>
                    <a:lnTo>
                      <a:pt x="326" y="2190"/>
                    </a:lnTo>
                    <a:lnTo>
                      <a:pt x="302" y="2164"/>
                    </a:lnTo>
                    <a:lnTo>
                      <a:pt x="278" y="2138"/>
                    </a:lnTo>
                    <a:lnTo>
                      <a:pt x="254" y="2108"/>
                    </a:lnTo>
                    <a:lnTo>
                      <a:pt x="232" y="2076"/>
                    </a:lnTo>
                    <a:lnTo>
                      <a:pt x="210" y="2040"/>
                    </a:lnTo>
                    <a:lnTo>
                      <a:pt x="188" y="2004"/>
                    </a:lnTo>
                    <a:lnTo>
                      <a:pt x="168" y="1966"/>
                    </a:lnTo>
                    <a:lnTo>
                      <a:pt x="150" y="1926"/>
                    </a:lnTo>
                    <a:lnTo>
                      <a:pt x="132" y="1884"/>
                    </a:lnTo>
                    <a:lnTo>
                      <a:pt x="114" y="1842"/>
                    </a:lnTo>
                    <a:lnTo>
                      <a:pt x="98" y="1796"/>
                    </a:lnTo>
                    <a:lnTo>
                      <a:pt x="84" y="1750"/>
                    </a:lnTo>
                    <a:lnTo>
                      <a:pt x="70" y="1702"/>
                    </a:lnTo>
                    <a:lnTo>
                      <a:pt x="56" y="1652"/>
                    </a:lnTo>
                    <a:lnTo>
                      <a:pt x="46" y="1600"/>
                    </a:lnTo>
                    <a:lnTo>
                      <a:pt x="34" y="1548"/>
                    </a:lnTo>
                    <a:lnTo>
                      <a:pt x="26" y="1494"/>
                    </a:lnTo>
                    <a:lnTo>
                      <a:pt x="18" y="1440"/>
                    </a:lnTo>
                    <a:lnTo>
                      <a:pt x="12" y="1384"/>
                    </a:lnTo>
                    <a:lnTo>
                      <a:pt x="6" y="1328"/>
                    </a:lnTo>
                    <a:lnTo>
                      <a:pt x="2" y="1270"/>
                    </a:lnTo>
                    <a:lnTo>
                      <a:pt x="0" y="1212"/>
                    </a:lnTo>
                    <a:lnTo>
                      <a:pt x="0" y="1152"/>
                    </a:lnTo>
                    <a:lnTo>
                      <a:pt x="0" y="1092"/>
                    </a:lnTo>
                    <a:lnTo>
                      <a:pt x="2" y="1034"/>
                    </a:lnTo>
                    <a:lnTo>
                      <a:pt x="6" y="976"/>
                    </a:lnTo>
                    <a:lnTo>
                      <a:pt x="12" y="920"/>
                    </a:lnTo>
                    <a:lnTo>
                      <a:pt x="18" y="864"/>
                    </a:lnTo>
                    <a:lnTo>
                      <a:pt x="26" y="810"/>
                    </a:lnTo>
                    <a:lnTo>
                      <a:pt x="34" y="756"/>
                    </a:lnTo>
                    <a:lnTo>
                      <a:pt x="46" y="704"/>
                    </a:lnTo>
                    <a:lnTo>
                      <a:pt x="56" y="652"/>
                    </a:lnTo>
                    <a:lnTo>
                      <a:pt x="70" y="602"/>
                    </a:lnTo>
                    <a:lnTo>
                      <a:pt x="84" y="554"/>
                    </a:lnTo>
                    <a:lnTo>
                      <a:pt x="98" y="508"/>
                    </a:lnTo>
                    <a:lnTo>
                      <a:pt x="114" y="462"/>
                    </a:lnTo>
                    <a:lnTo>
                      <a:pt x="132" y="420"/>
                    </a:lnTo>
                    <a:lnTo>
                      <a:pt x="150" y="378"/>
                    </a:lnTo>
                    <a:lnTo>
                      <a:pt x="168" y="338"/>
                    </a:lnTo>
                    <a:lnTo>
                      <a:pt x="188" y="300"/>
                    </a:lnTo>
                    <a:lnTo>
                      <a:pt x="210" y="264"/>
                    </a:lnTo>
                    <a:lnTo>
                      <a:pt x="232" y="228"/>
                    </a:lnTo>
                    <a:lnTo>
                      <a:pt x="254" y="196"/>
                    </a:lnTo>
                    <a:lnTo>
                      <a:pt x="278" y="166"/>
                    </a:lnTo>
                    <a:lnTo>
                      <a:pt x="302" y="140"/>
                    </a:lnTo>
                    <a:lnTo>
                      <a:pt x="326" y="114"/>
                    </a:lnTo>
                    <a:lnTo>
                      <a:pt x="352" y="90"/>
                    </a:lnTo>
                    <a:lnTo>
                      <a:pt x="378" y="70"/>
                    </a:lnTo>
                    <a:lnTo>
                      <a:pt x="404" y="52"/>
                    </a:lnTo>
                    <a:lnTo>
                      <a:pt x="432" y="36"/>
                    </a:lnTo>
                    <a:lnTo>
                      <a:pt x="460" y="24"/>
                    </a:lnTo>
                    <a:lnTo>
                      <a:pt x="488" y="14"/>
                    </a:lnTo>
                    <a:lnTo>
                      <a:pt x="518" y="6"/>
                    </a:lnTo>
                    <a:lnTo>
                      <a:pt x="546" y="2"/>
                    </a:lnTo>
                    <a:lnTo>
                      <a:pt x="576" y="0"/>
                    </a:lnTo>
                    <a:lnTo>
                      <a:pt x="606" y="2"/>
                    </a:lnTo>
                    <a:lnTo>
                      <a:pt x="634" y="6"/>
                    </a:lnTo>
                    <a:lnTo>
                      <a:pt x="664" y="14"/>
                    </a:lnTo>
                    <a:lnTo>
                      <a:pt x="692" y="24"/>
                    </a:lnTo>
                    <a:lnTo>
                      <a:pt x="720" y="36"/>
                    </a:lnTo>
                    <a:lnTo>
                      <a:pt x="748" y="52"/>
                    </a:lnTo>
                    <a:lnTo>
                      <a:pt x="774" y="70"/>
                    </a:lnTo>
                    <a:lnTo>
                      <a:pt x="800" y="90"/>
                    </a:lnTo>
                    <a:lnTo>
                      <a:pt x="826" y="114"/>
                    </a:lnTo>
                    <a:lnTo>
                      <a:pt x="850" y="140"/>
                    </a:lnTo>
                    <a:lnTo>
                      <a:pt x="874" y="166"/>
                    </a:lnTo>
                    <a:lnTo>
                      <a:pt x="898" y="196"/>
                    </a:lnTo>
                    <a:lnTo>
                      <a:pt x="920" y="228"/>
                    </a:lnTo>
                    <a:lnTo>
                      <a:pt x="942" y="264"/>
                    </a:lnTo>
                    <a:lnTo>
                      <a:pt x="964" y="300"/>
                    </a:lnTo>
                    <a:lnTo>
                      <a:pt x="984" y="338"/>
                    </a:lnTo>
                    <a:lnTo>
                      <a:pt x="1002" y="378"/>
                    </a:lnTo>
                    <a:lnTo>
                      <a:pt x="1020" y="420"/>
                    </a:lnTo>
                    <a:lnTo>
                      <a:pt x="1038" y="462"/>
                    </a:lnTo>
                    <a:lnTo>
                      <a:pt x="1054" y="508"/>
                    </a:lnTo>
                    <a:lnTo>
                      <a:pt x="1068" y="554"/>
                    </a:lnTo>
                    <a:lnTo>
                      <a:pt x="1082" y="602"/>
                    </a:lnTo>
                    <a:lnTo>
                      <a:pt x="1096" y="652"/>
                    </a:lnTo>
                    <a:lnTo>
                      <a:pt x="1106" y="704"/>
                    </a:lnTo>
                    <a:lnTo>
                      <a:pt x="1118" y="756"/>
                    </a:lnTo>
                    <a:lnTo>
                      <a:pt x="1126" y="810"/>
                    </a:lnTo>
                    <a:lnTo>
                      <a:pt x="1134" y="864"/>
                    </a:lnTo>
                    <a:lnTo>
                      <a:pt x="1140" y="920"/>
                    </a:lnTo>
                    <a:lnTo>
                      <a:pt x="1146" y="976"/>
                    </a:lnTo>
                    <a:lnTo>
                      <a:pt x="1150" y="1034"/>
                    </a:lnTo>
                    <a:lnTo>
                      <a:pt x="1152" y="1092"/>
                    </a:lnTo>
                    <a:lnTo>
                      <a:pt x="1152" y="1152"/>
                    </a:lnTo>
                    <a:close/>
                  </a:path>
                </a:pathLst>
              </a:custGeom>
              <a:solidFill>
                <a:srgbClr val="8A8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9" name="Freeform 16"/>
              <p:cNvSpPr>
                <a:spLocks/>
              </p:cNvSpPr>
              <p:nvPr/>
            </p:nvSpPr>
            <p:spPr bwMode="auto">
              <a:xfrm>
                <a:off x="2952" y="1152"/>
                <a:ext cx="1008" cy="2016"/>
              </a:xfrm>
              <a:custGeom>
                <a:avLst/>
                <a:gdLst>
                  <a:gd name="T0" fmla="*/ 1008 w 1008"/>
                  <a:gd name="T1" fmla="*/ 1060 h 2016"/>
                  <a:gd name="T2" fmla="*/ 998 w 1008"/>
                  <a:gd name="T3" fmla="*/ 1212 h 2016"/>
                  <a:gd name="T4" fmla="*/ 978 w 1008"/>
                  <a:gd name="T5" fmla="*/ 1354 h 2016"/>
                  <a:gd name="T6" fmla="*/ 948 w 1008"/>
                  <a:gd name="T7" fmla="*/ 1488 h 2016"/>
                  <a:gd name="T8" fmla="*/ 908 w 1008"/>
                  <a:gd name="T9" fmla="*/ 1612 h 2016"/>
                  <a:gd name="T10" fmla="*/ 860 w 1008"/>
                  <a:gd name="T11" fmla="*/ 1720 h 2016"/>
                  <a:gd name="T12" fmla="*/ 806 w 1008"/>
                  <a:gd name="T13" fmla="*/ 1816 h 2016"/>
                  <a:gd name="T14" fmla="*/ 744 w 1008"/>
                  <a:gd name="T15" fmla="*/ 1894 h 2016"/>
                  <a:gd name="T16" fmla="*/ 678 w 1008"/>
                  <a:gd name="T17" fmla="*/ 1954 h 2016"/>
                  <a:gd name="T18" fmla="*/ 606 w 1008"/>
                  <a:gd name="T19" fmla="*/ 1996 h 2016"/>
                  <a:gd name="T20" fmla="*/ 530 w 1008"/>
                  <a:gd name="T21" fmla="*/ 2014 h 2016"/>
                  <a:gd name="T22" fmla="*/ 478 w 1008"/>
                  <a:gd name="T23" fmla="*/ 2014 h 2016"/>
                  <a:gd name="T24" fmla="*/ 402 w 1008"/>
                  <a:gd name="T25" fmla="*/ 1996 h 2016"/>
                  <a:gd name="T26" fmla="*/ 330 w 1008"/>
                  <a:gd name="T27" fmla="*/ 1954 h 2016"/>
                  <a:gd name="T28" fmla="*/ 264 w 1008"/>
                  <a:gd name="T29" fmla="*/ 1894 h 2016"/>
                  <a:gd name="T30" fmla="*/ 202 w 1008"/>
                  <a:gd name="T31" fmla="*/ 1816 h 2016"/>
                  <a:gd name="T32" fmla="*/ 148 w 1008"/>
                  <a:gd name="T33" fmla="*/ 1720 h 2016"/>
                  <a:gd name="T34" fmla="*/ 100 w 1008"/>
                  <a:gd name="T35" fmla="*/ 1612 h 2016"/>
                  <a:gd name="T36" fmla="*/ 60 w 1008"/>
                  <a:gd name="T37" fmla="*/ 1488 h 2016"/>
                  <a:gd name="T38" fmla="*/ 30 w 1008"/>
                  <a:gd name="T39" fmla="*/ 1354 h 2016"/>
                  <a:gd name="T40" fmla="*/ 10 w 1008"/>
                  <a:gd name="T41" fmla="*/ 1212 h 2016"/>
                  <a:gd name="T42" fmla="*/ 0 w 1008"/>
                  <a:gd name="T43" fmla="*/ 1060 h 2016"/>
                  <a:gd name="T44" fmla="*/ 0 w 1008"/>
                  <a:gd name="T45" fmla="*/ 956 h 2016"/>
                  <a:gd name="T46" fmla="*/ 10 w 1008"/>
                  <a:gd name="T47" fmla="*/ 804 h 2016"/>
                  <a:gd name="T48" fmla="*/ 30 w 1008"/>
                  <a:gd name="T49" fmla="*/ 662 h 2016"/>
                  <a:gd name="T50" fmla="*/ 60 w 1008"/>
                  <a:gd name="T51" fmla="*/ 528 h 2016"/>
                  <a:gd name="T52" fmla="*/ 100 w 1008"/>
                  <a:gd name="T53" fmla="*/ 404 h 2016"/>
                  <a:gd name="T54" fmla="*/ 148 w 1008"/>
                  <a:gd name="T55" fmla="*/ 296 h 2016"/>
                  <a:gd name="T56" fmla="*/ 202 w 1008"/>
                  <a:gd name="T57" fmla="*/ 200 h 2016"/>
                  <a:gd name="T58" fmla="*/ 264 w 1008"/>
                  <a:gd name="T59" fmla="*/ 122 h 2016"/>
                  <a:gd name="T60" fmla="*/ 330 w 1008"/>
                  <a:gd name="T61" fmla="*/ 62 h 2016"/>
                  <a:gd name="T62" fmla="*/ 402 w 1008"/>
                  <a:gd name="T63" fmla="*/ 20 h 2016"/>
                  <a:gd name="T64" fmla="*/ 478 w 1008"/>
                  <a:gd name="T65" fmla="*/ 2 h 2016"/>
                  <a:gd name="T66" fmla="*/ 530 w 1008"/>
                  <a:gd name="T67" fmla="*/ 2 h 2016"/>
                  <a:gd name="T68" fmla="*/ 606 w 1008"/>
                  <a:gd name="T69" fmla="*/ 20 h 2016"/>
                  <a:gd name="T70" fmla="*/ 678 w 1008"/>
                  <a:gd name="T71" fmla="*/ 62 h 2016"/>
                  <a:gd name="T72" fmla="*/ 744 w 1008"/>
                  <a:gd name="T73" fmla="*/ 122 h 2016"/>
                  <a:gd name="T74" fmla="*/ 806 w 1008"/>
                  <a:gd name="T75" fmla="*/ 200 h 2016"/>
                  <a:gd name="T76" fmla="*/ 860 w 1008"/>
                  <a:gd name="T77" fmla="*/ 296 h 2016"/>
                  <a:gd name="T78" fmla="*/ 908 w 1008"/>
                  <a:gd name="T79" fmla="*/ 404 h 2016"/>
                  <a:gd name="T80" fmla="*/ 948 w 1008"/>
                  <a:gd name="T81" fmla="*/ 528 h 2016"/>
                  <a:gd name="T82" fmla="*/ 978 w 1008"/>
                  <a:gd name="T83" fmla="*/ 662 h 2016"/>
                  <a:gd name="T84" fmla="*/ 998 w 1008"/>
                  <a:gd name="T85" fmla="*/ 804 h 2016"/>
                  <a:gd name="T86" fmla="*/ 1008 w 1008"/>
                  <a:gd name="T87" fmla="*/ 956 h 20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08"/>
                  <a:gd name="T133" fmla="*/ 0 h 2016"/>
                  <a:gd name="T134" fmla="*/ 1008 w 1008"/>
                  <a:gd name="T135" fmla="*/ 2016 h 20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08" h="2016">
                    <a:moveTo>
                      <a:pt x="1008" y="1008"/>
                    </a:moveTo>
                    <a:lnTo>
                      <a:pt x="1008" y="1008"/>
                    </a:lnTo>
                    <a:lnTo>
                      <a:pt x="1008" y="1060"/>
                    </a:lnTo>
                    <a:lnTo>
                      <a:pt x="1006" y="1112"/>
                    </a:lnTo>
                    <a:lnTo>
                      <a:pt x="1002" y="1162"/>
                    </a:lnTo>
                    <a:lnTo>
                      <a:pt x="998" y="1212"/>
                    </a:lnTo>
                    <a:lnTo>
                      <a:pt x="992" y="1260"/>
                    </a:lnTo>
                    <a:lnTo>
                      <a:pt x="986" y="1308"/>
                    </a:lnTo>
                    <a:lnTo>
                      <a:pt x="978" y="1354"/>
                    </a:lnTo>
                    <a:lnTo>
                      <a:pt x="968" y="1400"/>
                    </a:lnTo>
                    <a:lnTo>
                      <a:pt x="958" y="1446"/>
                    </a:lnTo>
                    <a:lnTo>
                      <a:pt x="948" y="1488"/>
                    </a:lnTo>
                    <a:lnTo>
                      <a:pt x="936" y="1530"/>
                    </a:lnTo>
                    <a:lnTo>
                      <a:pt x="922" y="1572"/>
                    </a:lnTo>
                    <a:lnTo>
                      <a:pt x="908" y="1612"/>
                    </a:lnTo>
                    <a:lnTo>
                      <a:pt x="892" y="1650"/>
                    </a:lnTo>
                    <a:lnTo>
                      <a:pt x="878" y="1686"/>
                    </a:lnTo>
                    <a:lnTo>
                      <a:pt x="860" y="1720"/>
                    </a:lnTo>
                    <a:lnTo>
                      <a:pt x="842" y="1754"/>
                    </a:lnTo>
                    <a:lnTo>
                      <a:pt x="824" y="1786"/>
                    </a:lnTo>
                    <a:lnTo>
                      <a:pt x="806" y="1816"/>
                    </a:lnTo>
                    <a:lnTo>
                      <a:pt x="786" y="1844"/>
                    </a:lnTo>
                    <a:lnTo>
                      <a:pt x="766" y="1870"/>
                    </a:lnTo>
                    <a:lnTo>
                      <a:pt x="744" y="1894"/>
                    </a:lnTo>
                    <a:lnTo>
                      <a:pt x="722" y="1916"/>
                    </a:lnTo>
                    <a:lnTo>
                      <a:pt x="700" y="1936"/>
                    </a:lnTo>
                    <a:lnTo>
                      <a:pt x="678" y="1954"/>
                    </a:lnTo>
                    <a:lnTo>
                      <a:pt x="654" y="1970"/>
                    </a:lnTo>
                    <a:lnTo>
                      <a:pt x="630" y="1984"/>
                    </a:lnTo>
                    <a:lnTo>
                      <a:pt x="606" y="1996"/>
                    </a:lnTo>
                    <a:lnTo>
                      <a:pt x="580" y="2004"/>
                    </a:lnTo>
                    <a:lnTo>
                      <a:pt x="556" y="2010"/>
                    </a:lnTo>
                    <a:lnTo>
                      <a:pt x="530" y="2014"/>
                    </a:lnTo>
                    <a:lnTo>
                      <a:pt x="504" y="2016"/>
                    </a:lnTo>
                    <a:lnTo>
                      <a:pt x="478" y="2014"/>
                    </a:lnTo>
                    <a:lnTo>
                      <a:pt x="452" y="2010"/>
                    </a:lnTo>
                    <a:lnTo>
                      <a:pt x="428" y="2004"/>
                    </a:lnTo>
                    <a:lnTo>
                      <a:pt x="402" y="1996"/>
                    </a:lnTo>
                    <a:lnTo>
                      <a:pt x="378" y="1984"/>
                    </a:lnTo>
                    <a:lnTo>
                      <a:pt x="354" y="1970"/>
                    </a:lnTo>
                    <a:lnTo>
                      <a:pt x="330" y="1954"/>
                    </a:lnTo>
                    <a:lnTo>
                      <a:pt x="308" y="1936"/>
                    </a:lnTo>
                    <a:lnTo>
                      <a:pt x="286" y="1916"/>
                    </a:lnTo>
                    <a:lnTo>
                      <a:pt x="264" y="1894"/>
                    </a:lnTo>
                    <a:lnTo>
                      <a:pt x="242" y="1870"/>
                    </a:lnTo>
                    <a:lnTo>
                      <a:pt x="222" y="1844"/>
                    </a:lnTo>
                    <a:lnTo>
                      <a:pt x="202" y="1816"/>
                    </a:lnTo>
                    <a:lnTo>
                      <a:pt x="184" y="1786"/>
                    </a:lnTo>
                    <a:lnTo>
                      <a:pt x="166" y="1754"/>
                    </a:lnTo>
                    <a:lnTo>
                      <a:pt x="148" y="1720"/>
                    </a:lnTo>
                    <a:lnTo>
                      <a:pt x="130" y="1686"/>
                    </a:lnTo>
                    <a:lnTo>
                      <a:pt x="116" y="1650"/>
                    </a:lnTo>
                    <a:lnTo>
                      <a:pt x="100" y="1612"/>
                    </a:lnTo>
                    <a:lnTo>
                      <a:pt x="86" y="1572"/>
                    </a:lnTo>
                    <a:lnTo>
                      <a:pt x="72" y="1530"/>
                    </a:lnTo>
                    <a:lnTo>
                      <a:pt x="60" y="1488"/>
                    </a:lnTo>
                    <a:lnTo>
                      <a:pt x="50" y="1446"/>
                    </a:lnTo>
                    <a:lnTo>
                      <a:pt x="40" y="1400"/>
                    </a:lnTo>
                    <a:lnTo>
                      <a:pt x="30" y="1354"/>
                    </a:lnTo>
                    <a:lnTo>
                      <a:pt x="22" y="1308"/>
                    </a:lnTo>
                    <a:lnTo>
                      <a:pt x="16" y="1260"/>
                    </a:lnTo>
                    <a:lnTo>
                      <a:pt x="10" y="1212"/>
                    </a:lnTo>
                    <a:lnTo>
                      <a:pt x="6" y="1162"/>
                    </a:lnTo>
                    <a:lnTo>
                      <a:pt x="2" y="1112"/>
                    </a:lnTo>
                    <a:lnTo>
                      <a:pt x="0" y="1060"/>
                    </a:lnTo>
                    <a:lnTo>
                      <a:pt x="0" y="1008"/>
                    </a:lnTo>
                    <a:lnTo>
                      <a:pt x="0" y="956"/>
                    </a:lnTo>
                    <a:lnTo>
                      <a:pt x="2" y="904"/>
                    </a:lnTo>
                    <a:lnTo>
                      <a:pt x="6" y="854"/>
                    </a:lnTo>
                    <a:lnTo>
                      <a:pt x="10" y="804"/>
                    </a:lnTo>
                    <a:lnTo>
                      <a:pt x="16" y="756"/>
                    </a:lnTo>
                    <a:lnTo>
                      <a:pt x="22" y="708"/>
                    </a:lnTo>
                    <a:lnTo>
                      <a:pt x="30" y="662"/>
                    </a:lnTo>
                    <a:lnTo>
                      <a:pt x="40" y="616"/>
                    </a:lnTo>
                    <a:lnTo>
                      <a:pt x="50" y="570"/>
                    </a:lnTo>
                    <a:lnTo>
                      <a:pt x="60" y="528"/>
                    </a:lnTo>
                    <a:lnTo>
                      <a:pt x="72" y="486"/>
                    </a:lnTo>
                    <a:lnTo>
                      <a:pt x="86" y="444"/>
                    </a:lnTo>
                    <a:lnTo>
                      <a:pt x="100" y="404"/>
                    </a:lnTo>
                    <a:lnTo>
                      <a:pt x="116" y="366"/>
                    </a:lnTo>
                    <a:lnTo>
                      <a:pt x="130" y="330"/>
                    </a:lnTo>
                    <a:lnTo>
                      <a:pt x="148" y="296"/>
                    </a:lnTo>
                    <a:lnTo>
                      <a:pt x="166" y="262"/>
                    </a:lnTo>
                    <a:lnTo>
                      <a:pt x="184" y="230"/>
                    </a:lnTo>
                    <a:lnTo>
                      <a:pt x="202" y="200"/>
                    </a:lnTo>
                    <a:lnTo>
                      <a:pt x="222" y="172"/>
                    </a:lnTo>
                    <a:lnTo>
                      <a:pt x="242" y="146"/>
                    </a:lnTo>
                    <a:lnTo>
                      <a:pt x="264" y="122"/>
                    </a:lnTo>
                    <a:lnTo>
                      <a:pt x="286" y="100"/>
                    </a:lnTo>
                    <a:lnTo>
                      <a:pt x="308" y="80"/>
                    </a:lnTo>
                    <a:lnTo>
                      <a:pt x="330" y="62"/>
                    </a:lnTo>
                    <a:lnTo>
                      <a:pt x="354" y="46"/>
                    </a:lnTo>
                    <a:lnTo>
                      <a:pt x="378" y="32"/>
                    </a:lnTo>
                    <a:lnTo>
                      <a:pt x="402" y="20"/>
                    </a:lnTo>
                    <a:lnTo>
                      <a:pt x="428" y="12"/>
                    </a:lnTo>
                    <a:lnTo>
                      <a:pt x="452" y="6"/>
                    </a:lnTo>
                    <a:lnTo>
                      <a:pt x="478" y="2"/>
                    </a:lnTo>
                    <a:lnTo>
                      <a:pt x="504" y="0"/>
                    </a:lnTo>
                    <a:lnTo>
                      <a:pt x="530" y="2"/>
                    </a:lnTo>
                    <a:lnTo>
                      <a:pt x="556" y="6"/>
                    </a:lnTo>
                    <a:lnTo>
                      <a:pt x="580" y="12"/>
                    </a:lnTo>
                    <a:lnTo>
                      <a:pt x="606" y="20"/>
                    </a:lnTo>
                    <a:lnTo>
                      <a:pt x="630" y="32"/>
                    </a:lnTo>
                    <a:lnTo>
                      <a:pt x="654" y="46"/>
                    </a:lnTo>
                    <a:lnTo>
                      <a:pt x="678" y="62"/>
                    </a:lnTo>
                    <a:lnTo>
                      <a:pt x="700" y="80"/>
                    </a:lnTo>
                    <a:lnTo>
                      <a:pt x="722" y="100"/>
                    </a:lnTo>
                    <a:lnTo>
                      <a:pt x="744" y="122"/>
                    </a:lnTo>
                    <a:lnTo>
                      <a:pt x="766" y="146"/>
                    </a:lnTo>
                    <a:lnTo>
                      <a:pt x="786" y="172"/>
                    </a:lnTo>
                    <a:lnTo>
                      <a:pt x="806" y="200"/>
                    </a:lnTo>
                    <a:lnTo>
                      <a:pt x="824" y="230"/>
                    </a:lnTo>
                    <a:lnTo>
                      <a:pt x="842" y="262"/>
                    </a:lnTo>
                    <a:lnTo>
                      <a:pt x="860" y="296"/>
                    </a:lnTo>
                    <a:lnTo>
                      <a:pt x="878" y="330"/>
                    </a:lnTo>
                    <a:lnTo>
                      <a:pt x="892" y="366"/>
                    </a:lnTo>
                    <a:lnTo>
                      <a:pt x="908" y="404"/>
                    </a:lnTo>
                    <a:lnTo>
                      <a:pt x="922" y="444"/>
                    </a:lnTo>
                    <a:lnTo>
                      <a:pt x="936" y="486"/>
                    </a:lnTo>
                    <a:lnTo>
                      <a:pt x="948" y="528"/>
                    </a:lnTo>
                    <a:lnTo>
                      <a:pt x="958" y="570"/>
                    </a:lnTo>
                    <a:lnTo>
                      <a:pt x="968" y="616"/>
                    </a:lnTo>
                    <a:lnTo>
                      <a:pt x="978" y="662"/>
                    </a:lnTo>
                    <a:lnTo>
                      <a:pt x="986" y="708"/>
                    </a:lnTo>
                    <a:lnTo>
                      <a:pt x="992" y="756"/>
                    </a:lnTo>
                    <a:lnTo>
                      <a:pt x="998" y="804"/>
                    </a:lnTo>
                    <a:lnTo>
                      <a:pt x="1002" y="854"/>
                    </a:lnTo>
                    <a:lnTo>
                      <a:pt x="1006" y="904"/>
                    </a:lnTo>
                    <a:lnTo>
                      <a:pt x="1008" y="956"/>
                    </a:lnTo>
                    <a:lnTo>
                      <a:pt x="1008" y="10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100000">
                    <a:srgbClr val="3F3F3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5" name="Group 17"/>
            <p:cNvGrpSpPr>
              <a:grpSpLocks/>
            </p:cNvGrpSpPr>
            <p:nvPr/>
          </p:nvGrpSpPr>
          <p:grpSpPr bwMode="auto">
            <a:xfrm>
              <a:off x="3156" y="1707"/>
              <a:ext cx="948" cy="1021"/>
              <a:chOff x="1728" y="1008"/>
              <a:chExt cx="2304" cy="2304"/>
            </a:xfrm>
          </p:grpSpPr>
          <p:sp>
            <p:nvSpPr>
              <p:cNvPr id="4144" name="Freeform 18"/>
              <p:cNvSpPr>
                <a:spLocks/>
              </p:cNvSpPr>
              <p:nvPr/>
            </p:nvSpPr>
            <p:spPr bwMode="auto">
              <a:xfrm>
                <a:off x="1728" y="1008"/>
                <a:ext cx="1728" cy="2304"/>
              </a:xfrm>
              <a:custGeom>
                <a:avLst/>
                <a:gdLst>
                  <a:gd name="T0" fmla="*/ 576 w 1728"/>
                  <a:gd name="T1" fmla="*/ 0 h 2304"/>
                  <a:gd name="T2" fmla="*/ 518 w 1728"/>
                  <a:gd name="T3" fmla="*/ 6 h 2304"/>
                  <a:gd name="T4" fmla="*/ 460 w 1728"/>
                  <a:gd name="T5" fmla="*/ 24 h 2304"/>
                  <a:gd name="T6" fmla="*/ 404 w 1728"/>
                  <a:gd name="T7" fmla="*/ 52 h 2304"/>
                  <a:gd name="T8" fmla="*/ 352 w 1728"/>
                  <a:gd name="T9" fmla="*/ 90 h 2304"/>
                  <a:gd name="T10" fmla="*/ 302 w 1728"/>
                  <a:gd name="T11" fmla="*/ 140 h 2304"/>
                  <a:gd name="T12" fmla="*/ 254 w 1728"/>
                  <a:gd name="T13" fmla="*/ 196 h 2304"/>
                  <a:gd name="T14" fmla="*/ 210 w 1728"/>
                  <a:gd name="T15" fmla="*/ 264 h 2304"/>
                  <a:gd name="T16" fmla="*/ 168 w 1728"/>
                  <a:gd name="T17" fmla="*/ 338 h 2304"/>
                  <a:gd name="T18" fmla="*/ 132 w 1728"/>
                  <a:gd name="T19" fmla="*/ 420 h 2304"/>
                  <a:gd name="T20" fmla="*/ 98 w 1728"/>
                  <a:gd name="T21" fmla="*/ 508 h 2304"/>
                  <a:gd name="T22" fmla="*/ 70 w 1728"/>
                  <a:gd name="T23" fmla="*/ 602 h 2304"/>
                  <a:gd name="T24" fmla="*/ 46 w 1728"/>
                  <a:gd name="T25" fmla="*/ 704 h 2304"/>
                  <a:gd name="T26" fmla="*/ 26 w 1728"/>
                  <a:gd name="T27" fmla="*/ 810 h 2304"/>
                  <a:gd name="T28" fmla="*/ 12 w 1728"/>
                  <a:gd name="T29" fmla="*/ 920 h 2304"/>
                  <a:gd name="T30" fmla="*/ 2 w 1728"/>
                  <a:gd name="T31" fmla="*/ 1034 h 2304"/>
                  <a:gd name="T32" fmla="*/ 0 w 1728"/>
                  <a:gd name="T33" fmla="*/ 1152 h 2304"/>
                  <a:gd name="T34" fmla="*/ 0 w 1728"/>
                  <a:gd name="T35" fmla="*/ 1212 h 2304"/>
                  <a:gd name="T36" fmla="*/ 6 w 1728"/>
                  <a:gd name="T37" fmla="*/ 1328 h 2304"/>
                  <a:gd name="T38" fmla="*/ 18 w 1728"/>
                  <a:gd name="T39" fmla="*/ 1440 h 2304"/>
                  <a:gd name="T40" fmla="*/ 34 w 1728"/>
                  <a:gd name="T41" fmla="*/ 1548 h 2304"/>
                  <a:gd name="T42" fmla="*/ 56 w 1728"/>
                  <a:gd name="T43" fmla="*/ 1652 h 2304"/>
                  <a:gd name="T44" fmla="*/ 84 w 1728"/>
                  <a:gd name="T45" fmla="*/ 1750 h 2304"/>
                  <a:gd name="T46" fmla="*/ 114 w 1728"/>
                  <a:gd name="T47" fmla="*/ 1842 h 2304"/>
                  <a:gd name="T48" fmla="*/ 150 w 1728"/>
                  <a:gd name="T49" fmla="*/ 1926 h 2304"/>
                  <a:gd name="T50" fmla="*/ 188 w 1728"/>
                  <a:gd name="T51" fmla="*/ 2004 h 2304"/>
                  <a:gd name="T52" fmla="*/ 232 w 1728"/>
                  <a:gd name="T53" fmla="*/ 2076 h 2304"/>
                  <a:gd name="T54" fmla="*/ 278 w 1728"/>
                  <a:gd name="T55" fmla="*/ 2138 h 2304"/>
                  <a:gd name="T56" fmla="*/ 326 w 1728"/>
                  <a:gd name="T57" fmla="*/ 2190 h 2304"/>
                  <a:gd name="T58" fmla="*/ 378 w 1728"/>
                  <a:gd name="T59" fmla="*/ 2234 h 2304"/>
                  <a:gd name="T60" fmla="*/ 432 w 1728"/>
                  <a:gd name="T61" fmla="*/ 2268 h 2304"/>
                  <a:gd name="T62" fmla="*/ 488 w 1728"/>
                  <a:gd name="T63" fmla="*/ 2290 h 2304"/>
                  <a:gd name="T64" fmla="*/ 546 w 1728"/>
                  <a:gd name="T65" fmla="*/ 2302 h 2304"/>
                  <a:gd name="T66" fmla="*/ 1728 w 1728"/>
                  <a:gd name="T67" fmla="*/ 2304 h 2304"/>
                  <a:gd name="T68" fmla="*/ 576 w 1728"/>
                  <a:gd name="T69" fmla="*/ 0 h 230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28"/>
                  <a:gd name="T106" fmla="*/ 0 h 2304"/>
                  <a:gd name="T107" fmla="*/ 1728 w 1728"/>
                  <a:gd name="T108" fmla="*/ 2304 h 230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28" h="2304">
                    <a:moveTo>
                      <a:pt x="576" y="0"/>
                    </a:moveTo>
                    <a:lnTo>
                      <a:pt x="576" y="0"/>
                    </a:lnTo>
                    <a:lnTo>
                      <a:pt x="546" y="2"/>
                    </a:lnTo>
                    <a:lnTo>
                      <a:pt x="518" y="6"/>
                    </a:lnTo>
                    <a:lnTo>
                      <a:pt x="488" y="14"/>
                    </a:lnTo>
                    <a:lnTo>
                      <a:pt x="460" y="24"/>
                    </a:lnTo>
                    <a:lnTo>
                      <a:pt x="432" y="36"/>
                    </a:lnTo>
                    <a:lnTo>
                      <a:pt x="404" y="52"/>
                    </a:lnTo>
                    <a:lnTo>
                      <a:pt x="378" y="70"/>
                    </a:lnTo>
                    <a:lnTo>
                      <a:pt x="352" y="90"/>
                    </a:lnTo>
                    <a:lnTo>
                      <a:pt x="326" y="114"/>
                    </a:lnTo>
                    <a:lnTo>
                      <a:pt x="302" y="140"/>
                    </a:lnTo>
                    <a:lnTo>
                      <a:pt x="278" y="166"/>
                    </a:lnTo>
                    <a:lnTo>
                      <a:pt x="254" y="196"/>
                    </a:lnTo>
                    <a:lnTo>
                      <a:pt x="232" y="228"/>
                    </a:lnTo>
                    <a:lnTo>
                      <a:pt x="210" y="264"/>
                    </a:lnTo>
                    <a:lnTo>
                      <a:pt x="188" y="300"/>
                    </a:lnTo>
                    <a:lnTo>
                      <a:pt x="168" y="338"/>
                    </a:lnTo>
                    <a:lnTo>
                      <a:pt x="150" y="378"/>
                    </a:lnTo>
                    <a:lnTo>
                      <a:pt x="132" y="420"/>
                    </a:lnTo>
                    <a:lnTo>
                      <a:pt x="114" y="462"/>
                    </a:lnTo>
                    <a:lnTo>
                      <a:pt x="98" y="508"/>
                    </a:lnTo>
                    <a:lnTo>
                      <a:pt x="84" y="554"/>
                    </a:lnTo>
                    <a:lnTo>
                      <a:pt x="70" y="602"/>
                    </a:lnTo>
                    <a:lnTo>
                      <a:pt x="56" y="652"/>
                    </a:lnTo>
                    <a:lnTo>
                      <a:pt x="46" y="704"/>
                    </a:lnTo>
                    <a:lnTo>
                      <a:pt x="34" y="756"/>
                    </a:lnTo>
                    <a:lnTo>
                      <a:pt x="26" y="810"/>
                    </a:lnTo>
                    <a:lnTo>
                      <a:pt x="18" y="864"/>
                    </a:lnTo>
                    <a:lnTo>
                      <a:pt x="12" y="920"/>
                    </a:lnTo>
                    <a:lnTo>
                      <a:pt x="6" y="976"/>
                    </a:lnTo>
                    <a:lnTo>
                      <a:pt x="2" y="1034"/>
                    </a:lnTo>
                    <a:lnTo>
                      <a:pt x="0" y="1092"/>
                    </a:lnTo>
                    <a:lnTo>
                      <a:pt x="0" y="1152"/>
                    </a:lnTo>
                    <a:lnTo>
                      <a:pt x="0" y="1212"/>
                    </a:lnTo>
                    <a:lnTo>
                      <a:pt x="2" y="1270"/>
                    </a:lnTo>
                    <a:lnTo>
                      <a:pt x="6" y="1328"/>
                    </a:lnTo>
                    <a:lnTo>
                      <a:pt x="12" y="1384"/>
                    </a:lnTo>
                    <a:lnTo>
                      <a:pt x="18" y="1440"/>
                    </a:lnTo>
                    <a:lnTo>
                      <a:pt x="26" y="1494"/>
                    </a:lnTo>
                    <a:lnTo>
                      <a:pt x="34" y="1548"/>
                    </a:lnTo>
                    <a:lnTo>
                      <a:pt x="46" y="1600"/>
                    </a:lnTo>
                    <a:lnTo>
                      <a:pt x="56" y="1652"/>
                    </a:lnTo>
                    <a:lnTo>
                      <a:pt x="70" y="1702"/>
                    </a:lnTo>
                    <a:lnTo>
                      <a:pt x="84" y="1750"/>
                    </a:lnTo>
                    <a:lnTo>
                      <a:pt x="98" y="1796"/>
                    </a:lnTo>
                    <a:lnTo>
                      <a:pt x="114" y="1842"/>
                    </a:lnTo>
                    <a:lnTo>
                      <a:pt x="132" y="1884"/>
                    </a:lnTo>
                    <a:lnTo>
                      <a:pt x="150" y="1926"/>
                    </a:lnTo>
                    <a:lnTo>
                      <a:pt x="168" y="1966"/>
                    </a:lnTo>
                    <a:lnTo>
                      <a:pt x="188" y="2004"/>
                    </a:lnTo>
                    <a:lnTo>
                      <a:pt x="210" y="2040"/>
                    </a:lnTo>
                    <a:lnTo>
                      <a:pt x="232" y="2076"/>
                    </a:lnTo>
                    <a:lnTo>
                      <a:pt x="254" y="2108"/>
                    </a:lnTo>
                    <a:lnTo>
                      <a:pt x="278" y="2138"/>
                    </a:lnTo>
                    <a:lnTo>
                      <a:pt x="302" y="2164"/>
                    </a:lnTo>
                    <a:lnTo>
                      <a:pt x="326" y="2190"/>
                    </a:lnTo>
                    <a:lnTo>
                      <a:pt x="352" y="2214"/>
                    </a:lnTo>
                    <a:lnTo>
                      <a:pt x="378" y="2234"/>
                    </a:lnTo>
                    <a:lnTo>
                      <a:pt x="404" y="2252"/>
                    </a:lnTo>
                    <a:lnTo>
                      <a:pt x="432" y="2268"/>
                    </a:lnTo>
                    <a:lnTo>
                      <a:pt x="460" y="2280"/>
                    </a:lnTo>
                    <a:lnTo>
                      <a:pt x="488" y="2290"/>
                    </a:lnTo>
                    <a:lnTo>
                      <a:pt x="518" y="2298"/>
                    </a:lnTo>
                    <a:lnTo>
                      <a:pt x="546" y="2302"/>
                    </a:lnTo>
                    <a:lnTo>
                      <a:pt x="576" y="2304"/>
                    </a:lnTo>
                    <a:lnTo>
                      <a:pt x="1728" y="2304"/>
                    </a:lnTo>
                    <a:lnTo>
                      <a:pt x="1728" y="0"/>
                    </a:lnTo>
                    <a:lnTo>
                      <a:pt x="5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8E8E8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5" name="Freeform 19"/>
              <p:cNvSpPr>
                <a:spLocks/>
              </p:cNvSpPr>
              <p:nvPr/>
            </p:nvSpPr>
            <p:spPr bwMode="auto">
              <a:xfrm>
                <a:off x="2880" y="1008"/>
                <a:ext cx="1152" cy="2304"/>
              </a:xfrm>
              <a:custGeom>
                <a:avLst/>
                <a:gdLst>
                  <a:gd name="T0" fmla="*/ 1152 w 1152"/>
                  <a:gd name="T1" fmla="*/ 1212 h 2304"/>
                  <a:gd name="T2" fmla="*/ 1140 w 1152"/>
                  <a:gd name="T3" fmla="*/ 1384 h 2304"/>
                  <a:gd name="T4" fmla="*/ 1118 w 1152"/>
                  <a:gd name="T5" fmla="*/ 1548 h 2304"/>
                  <a:gd name="T6" fmla="*/ 1082 w 1152"/>
                  <a:gd name="T7" fmla="*/ 1702 h 2304"/>
                  <a:gd name="T8" fmla="*/ 1038 w 1152"/>
                  <a:gd name="T9" fmla="*/ 1842 h 2304"/>
                  <a:gd name="T10" fmla="*/ 984 w 1152"/>
                  <a:gd name="T11" fmla="*/ 1966 h 2304"/>
                  <a:gd name="T12" fmla="*/ 920 w 1152"/>
                  <a:gd name="T13" fmla="*/ 2076 h 2304"/>
                  <a:gd name="T14" fmla="*/ 850 w 1152"/>
                  <a:gd name="T15" fmla="*/ 2164 h 2304"/>
                  <a:gd name="T16" fmla="*/ 774 w 1152"/>
                  <a:gd name="T17" fmla="*/ 2234 h 2304"/>
                  <a:gd name="T18" fmla="*/ 692 w 1152"/>
                  <a:gd name="T19" fmla="*/ 2280 h 2304"/>
                  <a:gd name="T20" fmla="*/ 606 w 1152"/>
                  <a:gd name="T21" fmla="*/ 2302 h 2304"/>
                  <a:gd name="T22" fmla="*/ 546 w 1152"/>
                  <a:gd name="T23" fmla="*/ 2302 h 2304"/>
                  <a:gd name="T24" fmla="*/ 460 w 1152"/>
                  <a:gd name="T25" fmla="*/ 2280 h 2304"/>
                  <a:gd name="T26" fmla="*/ 378 w 1152"/>
                  <a:gd name="T27" fmla="*/ 2234 h 2304"/>
                  <a:gd name="T28" fmla="*/ 302 w 1152"/>
                  <a:gd name="T29" fmla="*/ 2164 h 2304"/>
                  <a:gd name="T30" fmla="*/ 232 w 1152"/>
                  <a:gd name="T31" fmla="*/ 2076 h 2304"/>
                  <a:gd name="T32" fmla="*/ 168 w 1152"/>
                  <a:gd name="T33" fmla="*/ 1966 h 2304"/>
                  <a:gd name="T34" fmla="*/ 114 w 1152"/>
                  <a:gd name="T35" fmla="*/ 1842 h 2304"/>
                  <a:gd name="T36" fmla="*/ 70 w 1152"/>
                  <a:gd name="T37" fmla="*/ 1702 h 2304"/>
                  <a:gd name="T38" fmla="*/ 34 w 1152"/>
                  <a:gd name="T39" fmla="*/ 1548 h 2304"/>
                  <a:gd name="T40" fmla="*/ 12 w 1152"/>
                  <a:gd name="T41" fmla="*/ 1384 h 2304"/>
                  <a:gd name="T42" fmla="*/ 0 w 1152"/>
                  <a:gd name="T43" fmla="*/ 1212 h 2304"/>
                  <a:gd name="T44" fmla="*/ 0 w 1152"/>
                  <a:gd name="T45" fmla="*/ 1092 h 2304"/>
                  <a:gd name="T46" fmla="*/ 12 w 1152"/>
                  <a:gd name="T47" fmla="*/ 920 h 2304"/>
                  <a:gd name="T48" fmla="*/ 34 w 1152"/>
                  <a:gd name="T49" fmla="*/ 756 h 2304"/>
                  <a:gd name="T50" fmla="*/ 70 w 1152"/>
                  <a:gd name="T51" fmla="*/ 602 h 2304"/>
                  <a:gd name="T52" fmla="*/ 114 w 1152"/>
                  <a:gd name="T53" fmla="*/ 462 h 2304"/>
                  <a:gd name="T54" fmla="*/ 168 w 1152"/>
                  <a:gd name="T55" fmla="*/ 338 h 2304"/>
                  <a:gd name="T56" fmla="*/ 232 w 1152"/>
                  <a:gd name="T57" fmla="*/ 228 h 2304"/>
                  <a:gd name="T58" fmla="*/ 302 w 1152"/>
                  <a:gd name="T59" fmla="*/ 140 h 2304"/>
                  <a:gd name="T60" fmla="*/ 378 w 1152"/>
                  <a:gd name="T61" fmla="*/ 70 h 2304"/>
                  <a:gd name="T62" fmla="*/ 460 w 1152"/>
                  <a:gd name="T63" fmla="*/ 24 h 2304"/>
                  <a:gd name="T64" fmla="*/ 546 w 1152"/>
                  <a:gd name="T65" fmla="*/ 2 h 2304"/>
                  <a:gd name="T66" fmla="*/ 606 w 1152"/>
                  <a:gd name="T67" fmla="*/ 2 h 2304"/>
                  <a:gd name="T68" fmla="*/ 692 w 1152"/>
                  <a:gd name="T69" fmla="*/ 24 h 2304"/>
                  <a:gd name="T70" fmla="*/ 774 w 1152"/>
                  <a:gd name="T71" fmla="*/ 70 h 2304"/>
                  <a:gd name="T72" fmla="*/ 850 w 1152"/>
                  <a:gd name="T73" fmla="*/ 140 h 2304"/>
                  <a:gd name="T74" fmla="*/ 920 w 1152"/>
                  <a:gd name="T75" fmla="*/ 228 h 2304"/>
                  <a:gd name="T76" fmla="*/ 984 w 1152"/>
                  <a:gd name="T77" fmla="*/ 338 h 2304"/>
                  <a:gd name="T78" fmla="*/ 1038 w 1152"/>
                  <a:gd name="T79" fmla="*/ 462 h 2304"/>
                  <a:gd name="T80" fmla="*/ 1082 w 1152"/>
                  <a:gd name="T81" fmla="*/ 602 h 2304"/>
                  <a:gd name="T82" fmla="*/ 1118 w 1152"/>
                  <a:gd name="T83" fmla="*/ 756 h 2304"/>
                  <a:gd name="T84" fmla="*/ 1140 w 1152"/>
                  <a:gd name="T85" fmla="*/ 920 h 2304"/>
                  <a:gd name="T86" fmla="*/ 1152 w 1152"/>
                  <a:gd name="T87" fmla="*/ 1092 h 230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52"/>
                  <a:gd name="T133" fmla="*/ 0 h 2304"/>
                  <a:gd name="T134" fmla="*/ 1152 w 1152"/>
                  <a:gd name="T135" fmla="*/ 2304 h 230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52" h="2304">
                    <a:moveTo>
                      <a:pt x="1152" y="1152"/>
                    </a:moveTo>
                    <a:lnTo>
                      <a:pt x="1152" y="1152"/>
                    </a:lnTo>
                    <a:lnTo>
                      <a:pt x="1152" y="1212"/>
                    </a:lnTo>
                    <a:lnTo>
                      <a:pt x="1150" y="1270"/>
                    </a:lnTo>
                    <a:lnTo>
                      <a:pt x="1146" y="1328"/>
                    </a:lnTo>
                    <a:lnTo>
                      <a:pt x="1140" y="1384"/>
                    </a:lnTo>
                    <a:lnTo>
                      <a:pt x="1134" y="1440"/>
                    </a:lnTo>
                    <a:lnTo>
                      <a:pt x="1126" y="1494"/>
                    </a:lnTo>
                    <a:lnTo>
                      <a:pt x="1118" y="1548"/>
                    </a:lnTo>
                    <a:lnTo>
                      <a:pt x="1106" y="1600"/>
                    </a:lnTo>
                    <a:lnTo>
                      <a:pt x="1096" y="1652"/>
                    </a:lnTo>
                    <a:lnTo>
                      <a:pt x="1082" y="1702"/>
                    </a:lnTo>
                    <a:lnTo>
                      <a:pt x="1068" y="1750"/>
                    </a:lnTo>
                    <a:lnTo>
                      <a:pt x="1054" y="1796"/>
                    </a:lnTo>
                    <a:lnTo>
                      <a:pt x="1038" y="1842"/>
                    </a:lnTo>
                    <a:lnTo>
                      <a:pt x="1020" y="1884"/>
                    </a:lnTo>
                    <a:lnTo>
                      <a:pt x="1002" y="1926"/>
                    </a:lnTo>
                    <a:lnTo>
                      <a:pt x="984" y="1966"/>
                    </a:lnTo>
                    <a:lnTo>
                      <a:pt x="964" y="2004"/>
                    </a:lnTo>
                    <a:lnTo>
                      <a:pt x="942" y="2040"/>
                    </a:lnTo>
                    <a:lnTo>
                      <a:pt x="920" y="2076"/>
                    </a:lnTo>
                    <a:lnTo>
                      <a:pt x="898" y="2108"/>
                    </a:lnTo>
                    <a:lnTo>
                      <a:pt x="874" y="2138"/>
                    </a:lnTo>
                    <a:lnTo>
                      <a:pt x="850" y="2164"/>
                    </a:lnTo>
                    <a:lnTo>
                      <a:pt x="826" y="2190"/>
                    </a:lnTo>
                    <a:lnTo>
                      <a:pt x="800" y="2214"/>
                    </a:lnTo>
                    <a:lnTo>
                      <a:pt x="774" y="2234"/>
                    </a:lnTo>
                    <a:lnTo>
                      <a:pt x="748" y="2252"/>
                    </a:lnTo>
                    <a:lnTo>
                      <a:pt x="720" y="2268"/>
                    </a:lnTo>
                    <a:lnTo>
                      <a:pt x="692" y="2280"/>
                    </a:lnTo>
                    <a:lnTo>
                      <a:pt x="664" y="2290"/>
                    </a:lnTo>
                    <a:lnTo>
                      <a:pt x="634" y="2298"/>
                    </a:lnTo>
                    <a:lnTo>
                      <a:pt x="606" y="2302"/>
                    </a:lnTo>
                    <a:lnTo>
                      <a:pt x="576" y="2304"/>
                    </a:lnTo>
                    <a:lnTo>
                      <a:pt x="546" y="2302"/>
                    </a:lnTo>
                    <a:lnTo>
                      <a:pt x="518" y="2298"/>
                    </a:lnTo>
                    <a:lnTo>
                      <a:pt x="488" y="2290"/>
                    </a:lnTo>
                    <a:lnTo>
                      <a:pt x="460" y="2280"/>
                    </a:lnTo>
                    <a:lnTo>
                      <a:pt x="432" y="2268"/>
                    </a:lnTo>
                    <a:lnTo>
                      <a:pt x="404" y="2252"/>
                    </a:lnTo>
                    <a:lnTo>
                      <a:pt x="378" y="2234"/>
                    </a:lnTo>
                    <a:lnTo>
                      <a:pt x="352" y="2214"/>
                    </a:lnTo>
                    <a:lnTo>
                      <a:pt x="326" y="2190"/>
                    </a:lnTo>
                    <a:lnTo>
                      <a:pt x="302" y="2164"/>
                    </a:lnTo>
                    <a:lnTo>
                      <a:pt x="278" y="2138"/>
                    </a:lnTo>
                    <a:lnTo>
                      <a:pt x="254" y="2108"/>
                    </a:lnTo>
                    <a:lnTo>
                      <a:pt x="232" y="2076"/>
                    </a:lnTo>
                    <a:lnTo>
                      <a:pt x="210" y="2040"/>
                    </a:lnTo>
                    <a:lnTo>
                      <a:pt x="188" y="2004"/>
                    </a:lnTo>
                    <a:lnTo>
                      <a:pt x="168" y="1966"/>
                    </a:lnTo>
                    <a:lnTo>
                      <a:pt x="150" y="1926"/>
                    </a:lnTo>
                    <a:lnTo>
                      <a:pt x="132" y="1884"/>
                    </a:lnTo>
                    <a:lnTo>
                      <a:pt x="114" y="1842"/>
                    </a:lnTo>
                    <a:lnTo>
                      <a:pt x="98" y="1796"/>
                    </a:lnTo>
                    <a:lnTo>
                      <a:pt x="84" y="1750"/>
                    </a:lnTo>
                    <a:lnTo>
                      <a:pt x="70" y="1702"/>
                    </a:lnTo>
                    <a:lnTo>
                      <a:pt x="56" y="1652"/>
                    </a:lnTo>
                    <a:lnTo>
                      <a:pt x="46" y="1600"/>
                    </a:lnTo>
                    <a:lnTo>
                      <a:pt x="34" y="1548"/>
                    </a:lnTo>
                    <a:lnTo>
                      <a:pt x="26" y="1494"/>
                    </a:lnTo>
                    <a:lnTo>
                      <a:pt x="18" y="1440"/>
                    </a:lnTo>
                    <a:lnTo>
                      <a:pt x="12" y="1384"/>
                    </a:lnTo>
                    <a:lnTo>
                      <a:pt x="6" y="1328"/>
                    </a:lnTo>
                    <a:lnTo>
                      <a:pt x="2" y="1270"/>
                    </a:lnTo>
                    <a:lnTo>
                      <a:pt x="0" y="1212"/>
                    </a:lnTo>
                    <a:lnTo>
                      <a:pt x="0" y="1152"/>
                    </a:lnTo>
                    <a:lnTo>
                      <a:pt x="0" y="1092"/>
                    </a:lnTo>
                    <a:lnTo>
                      <a:pt x="2" y="1034"/>
                    </a:lnTo>
                    <a:lnTo>
                      <a:pt x="6" y="976"/>
                    </a:lnTo>
                    <a:lnTo>
                      <a:pt x="12" y="920"/>
                    </a:lnTo>
                    <a:lnTo>
                      <a:pt x="18" y="864"/>
                    </a:lnTo>
                    <a:lnTo>
                      <a:pt x="26" y="810"/>
                    </a:lnTo>
                    <a:lnTo>
                      <a:pt x="34" y="756"/>
                    </a:lnTo>
                    <a:lnTo>
                      <a:pt x="46" y="704"/>
                    </a:lnTo>
                    <a:lnTo>
                      <a:pt x="56" y="652"/>
                    </a:lnTo>
                    <a:lnTo>
                      <a:pt x="70" y="602"/>
                    </a:lnTo>
                    <a:lnTo>
                      <a:pt x="84" y="554"/>
                    </a:lnTo>
                    <a:lnTo>
                      <a:pt x="98" y="508"/>
                    </a:lnTo>
                    <a:lnTo>
                      <a:pt x="114" y="462"/>
                    </a:lnTo>
                    <a:lnTo>
                      <a:pt x="132" y="420"/>
                    </a:lnTo>
                    <a:lnTo>
                      <a:pt x="150" y="378"/>
                    </a:lnTo>
                    <a:lnTo>
                      <a:pt x="168" y="338"/>
                    </a:lnTo>
                    <a:lnTo>
                      <a:pt x="188" y="300"/>
                    </a:lnTo>
                    <a:lnTo>
                      <a:pt x="210" y="264"/>
                    </a:lnTo>
                    <a:lnTo>
                      <a:pt x="232" y="228"/>
                    </a:lnTo>
                    <a:lnTo>
                      <a:pt x="254" y="196"/>
                    </a:lnTo>
                    <a:lnTo>
                      <a:pt x="278" y="166"/>
                    </a:lnTo>
                    <a:lnTo>
                      <a:pt x="302" y="140"/>
                    </a:lnTo>
                    <a:lnTo>
                      <a:pt x="326" y="114"/>
                    </a:lnTo>
                    <a:lnTo>
                      <a:pt x="352" y="90"/>
                    </a:lnTo>
                    <a:lnTo>
                      <a:pt x="378" y="70"/>
                    </a:lnTo>
                    <a:lnTo>
                      <a:pt x="404" y="52"/>
                    </a:lnTo>
                    <a:lnTo>
                      <a:pt x="432" y="36"/>
                    </a:lnTo>
                    <a:lnTo>
                      <a:pt x="460" y="24"/>
                    </a:lnTo>
                    <a:lnTo>
                      <a:pt x="488" y="14"/>
                    </a:lnTo>
                    <a:lnTo>
                      <a:pt x="518" y="6"/>
                    </a:lnTo>
                    <a:lnTo>
                      <a:pt x="546" y="2"/>
                    </a:lnTo>
                    <a:lnTo>
                      <a:pt x="576" y="0"/>
                    </a:lnTo>
                    <a:lnTo>
                      <a:pt x="606" y="2"/>
                    </a:lnTo>
                    <a:lnTo>
                      <a:pt x="634" y="6"/>
                    </a:lnTo>
                    <a:lnTo>
                      <a:pt x="664" y="14"/>
                    </a:lnTo>
                    <a:lnTo>
                      <a:pt x="692" y="24"/>
                    </a:lnTo>
                    <a:lnTo>
                      <a:pt x="720" y="36"/>
                    </a:lnTo>
                    <a:lnTo>
                      <a:pt x="748" y="52"/>
                    </a:lnTo>
                    <a:lnTo>
                      <a:pt x="774" y="70"/>
                    </a:lnTo>
                    <a:lnTo>
                      <a:pt x="800" y="90"/>
                    </a:lnTo>
                    <a:lnTo>
                      <a:pt x="826" y="114"/>
                    </a:lnTo>
                    <a:lnTo>
                      <a:pt x="850" y="140"/>
                    </a:lnTo>
                    <a:lnTo>
                      <a:pt x="874" y="166"/>
                    </a:lnTo>
                    <a:lnTo>
                      <a:pt x="898" y="196"/>
                    </a:lnTo>
                    <a:lnTo>
                      <a:pt x="920" y="228"/>
                    </a:lnTo>
                    <a:lnTo>
                      <a:pt x="942" y="264"/>
                    </a:lnTo>
                    <a:lnTo>
                      <a:pt x="964" y="300"/>
                    </a:lnTo>
                    <a:lnTo>
                      <a:pt x="984" y="338"/>
                    </a:lnTo>
                    <a:lnTo>
                      <a:pt x="1002" y="378"/>
                    </a:lnTo>
                    <a:lnTo>
                      <a:pt x="1020" y="420"/>
                    </a:lnTo>
                    <a:lnTo>
                      <a:pt x="1038" y="462"/>
                    </a:lnTo>
                    <a:lnTo>
                      <a:pt x="1054" y="508"/>
                    </a:lnTo>
                    <a:lnTo>
                      <a:pt x="1068" y="554"/>
                    </a:lnTo>
                    <a:lnTo>
                      <a:pt x="1082" y="602"/>
                    </a:lnTo>
                    <a:lnTo>
                      <a:pt x="1096" y="652"/>
                    </a:lnTo>
                    <a:lnTo>
                      <a:pt x="1106" y="704"/>
                    </a:lnTo>
                    <a:lnTo>
                      <a:pt x="1118" y="756"/>
                    </a:lnTo>
                    <a:lnTo>
                      <a:pt x="1126" y="810"/>
                    </a:lnTo>
                    <a:lnTo>
                      <a:pt x="1134" y="864"/>
                    </a:lnTo>
                    <a:lnTo>
                      <a:pt x="1140" y="920"/>
                    </a:lnTo>
                    <a:lnTo>
                      <a:pt x="1146" y="976"/>
                    </a:lnTo>
                    <a:lnTo>
                      <a:pt x="1150" y="1034"/>
                    </a:lnTo>
                    <a:lnTo>
                      <a:pt x="1152" y="1092"/>
                    </a:lnTo>
                    <a:lnTo>
                      <a:pt x="1152" y="1152"/>
                    </a:lnTo>
                    <a:close/>
                  </a:path>
                </a:pathLst>
              </a:custGeom>
              <a:solidFill>
                <a:srgbClr val="8A8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6" name="Freeform 20"/>
              <p:cNvSpPr>
                <a:spLocks/>
              </p:cNvSpPr>
              <p:nvPr/>
            </p:nvSpPr>
            <p:spPr bwMode="auto">
              <a:xfrm>
                <a:off x="2952" y="1152"/>
                <a:ext cx="1008" cy="2016"/>
              </a:xfrm>
              <a:custGeom>
                <a:avLst/>
                <a:gdLst>
                  <a:gd name="T0" fmla="*/ 1008 w 1008"/>
                  <a:gd name="T1" fmla="*/ 1060 h 2016"/>
                  <a:gd name="T2" fmla="*/ 998 w 1008"/>
                  <a:gd name="T3" fmla="*/ 1212 h 2016"/>
                  <a:gd name="T4" fmla="*/ 978 w 1008"/>
                  <a:gd name="T5" fmla="*/ 1354 h 2016"/>
                  <a:gd name="T6" fmla="*/ 948 w 1008"/>
                  <a:gd name="T7" fmla="*/ 1488 h 2016"/>
                  <a:gd name="T8" fmla="*/ 908 w 1008"/>
                  <a:gd name="T9" fmla="*/ 1612 h 2016"/>
                  <a:gd name="T10" fmla="*/ 860 w 1008"/>
                  <a:gd name="T11" fmla="*/ 1720 h 2016"/>
                  <a:gd name="T12" fmla="*/ 806 w 1008"/>
                  <a:gd name="T13" fmla="*/ 1816 h 2016"/>
                  <a:gd name="T14" fmla="*/ 744 w 1008"/>
                  <a:gd name="T15" fmla="*/ 1894 h 2016"/>
                  <a:gd name="T16" fmla="*/ 678 w 1008"/>
                  <a:gd name="T17" fmla="*/ 1954 h 2016"/>
                  <a:gd name="T18" fmla="*/ 606 w 1008"/>
                  <a:gd name="T19" fmla="*/ 1996 h 2016"/>
                  <a:gd name="T20" fmla="*/ 530 w 1008"/>
                  <a:gd name="T21" fmla="*/ 2014 h 2016"/>
                  <a:gd name="T22" fmla="*/ 478 w 1008"/>
                  <a:gd name="T23" fmla="*/ 2014 h 2016"/>
                  <a:gd name="T24" fmla="*/ 402 w 1008"/>
                  <a:gd name="T25" fmla="*/ 1996 h 2016"/>
                  <a:gd name="T26" fmla="*/ 330 w 1008"/>
                  <a:gd name="T27" fmla="*/ 1954 h 2016"/>
                  <a:gd name="T28" fmla="*/ 264 w 1008"/>
                  <a:gd name="T29" fmla="*/ 1894 h 2016"/>
                  <a:gd name="T30" fmla="*/ 202 w 1008"/>
                  <a:gd name="T31" fmla="*/ 1816 h 2016"/>
                  <a:gd name="T32" fmla="*/ 148 w 1008"/>
                  <a:gd name="T33" fmla="*/ 1720 h 2016"/>
                  <a:gd name="T34" fmla="*/ 100 w 1008"/>
                  <a:gd name="T35" fmla="*/ 1612 h 2016"/>
                  <a:gd name="T36" fmla="*/ 60 w 1008"/>
                  <a:gd name="T37" fmla="*/ 1488 h 2016"/>
                  <a:gd name="T38" fmla="*/ 30 w 1008"/>
                  <a:gd name="T39" fmla="*/ 1354 h 2016"/>
                  <a:gd name="T40" fmla="*/ 10 w 1008"/>
                  <a:gd name="T41" fmla="*/ 1212 h 2016"/>
                  <a:gd name="T42" fmla="*/ 0 w 1008"/>
                  <a:gd name="T43" fmla="*/ 1060 h 2016"/>
                  <a:gd name="T44" fmla="*/ 0 w 1008"/>
                  <a:gd name="T45" fmla="*/ 956 h 2016"/>
                  <a:gd name="T46" fmla="*/ 10 w 1008"/>
                  <a:gd name="T47" fmla="*/ 804 h 2016"/>
                  <a:gd name="T48" fmla="*/ 30 w 1008"/>
                  <a:gd name="T49" fmla="*/ 662 h 2016"/>
                  <a:gd name="T50" fmla="*/ 60 w 1008"/>
                  <a:gd name="T51" fmla="*/ 528 h 2016"/>
                  <a:gd name="T52" fmla="*/ 100 w 1008"/>
                  <a:gd name="T53" fmla="*/ 404 h 2016"/>
                  <a:gd name="T54" fmla="*/ 148 w 1008"/>
                  <a:gd name="T55" fmla="*/ 296 h 2016"/>
                  <a:gd name="T56" fmla="*/ 202 w 1008"/>
                  <a:gd name="T57" fmla="*/ 200 h 2016"/>
                  <a:gd name="T58" fmla="*/ 264 w 1008"/>
                  <a:gd name="T59" fmla="*/ 122 h 2016"/>
                  <a:gd name="T60" fmla="*/ 330 w 1008"/>
                  <a:gd name="T61" fmla="*/ 62 h 2016"/>
                  <a:gd name="T62" fmla="*/ 402 w 1008"/>
                  <a:gd name="T63" fmla="*/ 20 h 2016"/>
                  <a:gd name="T64" fmla="*/ 478 w 1008"/>
                  <a:gd name="T65" fmla="*/ 2 h 2016"/>
                  <a:gd name="T66" fmla="*/ 530 w 1008"/>
                  <a:gd name="T67" fmla="*/ 2 h 2016"/>
                  <a:gd name="T68" fmla="*/ 606 w 1008"/>
                  <a:gd name="T69" fmla="*/ 20 h 2016"/>
                  <a:gd name="T70" fmla="*/ 678 w 1008"/>
                  <a:gd name="T71" fmla="*/ 62 h 2016"/>
                  <a:gd name="T72" fmla="*/ 744 w 1008"/>
                  <a:gd name="T73" fmla="*/ 122 h 2016"/>
                  <a:gd name="T74" fmla="*/ 806 w 1008"/>
                  <a:gd name="T75" fmla="*/ 200 h 2016"/>
                  <a:gd name="T76" fmla="*/ 860 w 1008"/>
                  <a:gd name="T77" fmla="*/ 296 h 2016"/>
                  <a:gd name="T78" fmla="*/ 908 w 1008"/>
                  <a:gd name="T79" fmla="*/ 404 h 2016"/>
                  <a:gd name="T80" fmla="*/ 948 w 1008"/>
                  <a:gd name="T81" fmla="*/ 528 h 2016"/>
                  <a:gd name="T82" fmla="*/ 978 w 1008"/>
                  <a:gd name="T83" fmla="*/ 662 h 2016"/>
                  <a:gd name="T84" fmla="*/ 998 w 1008"/>
                  <a:gd name="T85" fmla="*/ 804 h 2016"/>
                  <a:gd name="T86" fmla="*/ 1008 w 1008"/>
                  <a:gd name="T87" fmla="*/ 956 h 20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08"/>
                  <a:gd name="T133" fmla="*/ 0 h 2016"/>
                  <a:gd name="T134" fmla="*/ 1008 w 1008"/>
                  <a:gd name="T135" fmla="*/ 2016 h 20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08" h="2016">
                    <a:moveTo>
                      <a:pt x="1008" y="1008"/>
                    </a:moveTo>
                    <a:lnTo>
                      <a:pt x="1008" y="1008"/>
                    </a:lnTo>
                    <a:lnTo>
                      <a:pt x="1008" y="1060"/>
                    </a:lnTo>
                    <a:lnTo>
                      <a:pt x="1006" y="1112"/>
                    </a:lnTo>
                    <a:lnTo>
                      <a:pt x="1002" y="1162"/>
                    </a:lnTo>
                    <a:lnTo>
                      <a:pt x="998" y="1212"/>
                    </a:lnTo>
                    <a:lnTo>
                      <a:pt x="992" y="1260"/>
                    </a:lnTo>
                    <a:lnTo>
                      <a:pt x="986" y="1308"/>
                    </a:lnTo>
                    <a:lnTo>
                      <a:pt x="978" y="1354"/>
                    </a:lnTo>
                    <a:lnTo>
                      <a:pt x="968" y="1400"/>
                    </a:lnTo>
                    <a:lnTo>
                      <a:pt x="958" y="1446"/>
                    </a:lnTo>
                    <a:lnTo>
                      <a:pt x="948" y="1488"/>
                    </a:lnTo>
                    <a:lnTo>
                      <a:pt x="936" y="1530"/>
                    </a:lnTo>
                    <a:lnTo>
                      <a:pt x="922" y="1572"/>
                    </a:lnTo>
                    <a:lnTo>
                      <a:pt x="908" y="1612"/>
                    </a:lnTo>
                    <a:lnTo>
                      <a:pt x="892" y="1650"/>
                    </a:lnTo>
                    <a:lnTo>
                      <a:pt x="878" y="1686"/>
                    </a:lnTo>
                    <a:lnTo>
                      <a:pt x="860" y="1720"/>
                    </a:lnTo>
                    <a:lnTo>
                      <a:pt x="842" y="1754"/>
                    </a:lnTo>
                    <a:lnTo>
                      <a:pt x="824" y="1786"/>
                    </a:lnTo>
                    <a:lnTo>
                      <a:pt x="806" y="1816"/>
                    </a:lnTo>
                    <a:lnTo>
                      <a:pt x="786" y="1844"/>
                    </a:lnTo>
                    <a:lnTo>
                      <a:pt x="766" y="1870"/>
                    </a:lnTo>
                    <a:lnTo>
                      <a:pt x="744" y="1894"/>
                    </a:lnTo>
                    <a:lnTo>
                      <a:pt x="722" y="1916"/>
                    </a:lnTo>
                    <a:lnTo>
                      <a:pt x="700" y="1936"/>
                    </a:lnTo>
                    <a:lnTo>
                      <a:pt x="678" y="1954"/>
                    </a:lnTo>
                    <a:lnTo>
                      <a:pt x="654" y="1970"/>
                    </a:lnTo>
                    <a:lnTo>
                      <a:pt x="630" y="1984"/>
                    </a:lnTo>
                    <a:lnTo>
                      <a:pt x="606" y="1996"/>
                    </a:lnTo>
                    <a:lnTo>
                      <a:pt x="580" y="2004"/>
                    </a:lnTo>
                    <a:lnTo>
                      <a:pt x="556" y="2010"/>
                    </a:lnTo>
                    <a:lnTo>
                      <a:pt x="530" y="2014"/>
                    </a:lnTo>
                    <a:lnTo>
                      <a:pt x="504" y="2016"/>
                    </a:lnTo>
                    <a:lnTo>
                      <a:pt x="478" y="2014"/>
                    </a:lnTo>
                    <a:lnTo>
                      <a:pt x="452" y="2010"/>
                    </a:lnTo>
                    <a:lnTo>
                      <a:pt x="428" y="2004"/>
                    </a:lnTo>
                    <a:lnTo>
                      <a:pt x="402" y="1996"/>
                    </a:lnTo>
                    <a:lnTo>
                      <a:pt x="378" y="1984"/>
                    </a:lnTo>
                    <a:lnTo>
                      <a:pt x="354" y="1970"/>
                    </a:lnTo>
                    <a:lnTo>
                      <a:pt x="330" y="1954"/>
                    </a:lnTo>
                    <a:lnTo>
                      <a:pt x="308" y="1936"/>
                    </a:lnTo>
                    <a:lnTo>
                      <a:pt x="286" y="1916"/>
                    </a:lnTo>
                    <a:lnTo>
                      <a:pt x="264" y="1894"/>
                    </a:lnTo>
                    <a:lnTo>
                      <a:pt x="242" y="1870"/>
                    </a:lnTo>
                    <a:lnTo>
                      <a:pt x="222" y="1844"/>
                    </a:lnTo>
                    <a:lnTo>
                      <a:pt x="202" y="1816"/>
                    </a:lnTo>
                    <a:lnTo>
                      <a:pt x="184" y="1786"/>
                    </a:lnTo>
                    <a:lnTo>
                      <a:pt x="166" y="1754"/>
                    </a:lnTo>
                    <a:lnTo>
                      <a:pt x="148" y="1720"/>
                    </a:lnTo>
                    <a:lnTo>
                      <a:pt x="130" y="1686"/>
                    </a:lnTo>
                    <a:lnTo>
                      <a:pt x="116" y="1650"/>
                    </a:lnTo>
                    <a:lnTo>
                      <a:pt x="100" y="1612"/>
                    </a:lnTo>
                    <a:lnTo>
                      <a:pt x="86" y="1572"/>
                    </a:lnTo>
                    <a:lnTo>
                      <a:pt x="72" y="1530"/>
                    </a:lnTo>
                    <a:lnTo>
                      <a:pt x="60" y="1488"/>
                    </a:lnTo>
                    <a:lnTo>
                      <a:pt x="50" y="1446"/>
                    </a:lnTo>
                    <a:lnTo>
                      <a:pt x="40" y="1400"/>
                    </a:lnTo>
                    <a:lnTo>
                      <a:pt x="30" y="1354"/>
                    </a:lnTo>
                    <a:lnTo>
                      <a:pt x="22" y="1308"/>
                    </a:lnTo>
                    <a:lnTo>
                      <a:pt x="16" y="1260"/>
                    </a:lnTo>
                    <a:lnTo>
                      <a:pt x="10" y="1212"/>
                    </a:lnTo>
                    <a:lnTo>
                      <a:pt x="6" y="1162"/>
                    </a:lnTo>
                    <a:lnTo>
                      <a:pt x="2" y="1112"/>
                    </a:lnTo>
                    <a:lnTo>
                      <a:pt x="0" y="1060"/>
                    </a:lnTo>
                    <a:lnTo>
                      <a:pt x="0" y="1008"/>
                    </a:lnTo>
                    <a:lnTo>
                      <a:pt x="0" y="956"/>
                    </a:lnTo>
                    <a:lnTo>
                      <a:pt x="2" y="904"/>
                    </a:lnTo>
                    <a:lnTo>
                      <a:pt x="6" y="854"/>
                    </a:lnTo>
                    <a:lnTo>
                      <a:pt x="10" y="804"/>
                    </a:lnTo>
                    <a:lnTo>
                      <a:pt x="16" y="756"/>
                    </a:lnTo>
                    <a:lnTo>
                      <a:pt x="22" y="708"/>
                    </a:lnTo>
                    <a:lnTo>
                      <a:pt x="30" y="662"/>
                    </a:lnTo>
                    <a:lnTo>
                      <a:pt x="40" y="616"/>
                    </a:lnTo>
                    <a:lnTo>
                      <a:pt x="50" y="570"/>
                    </a:lnTo>
                    <a:lnTo>
                      <a:pt x="60" y="528"/>
                    </a:lnTo>
                    <a:lnTo>
                      <a:pt x="72" y="486"/>
                    </a:lnTo>
                    <a:lnTo>
                      <a:pt x="86" y="444"/>
                    </a:lnTo>
                    <a:lnTo>
                      <a:pt x="100" y="404"/>
                    </a:lnTo>
                    <a:lnTo>
                      <a:pt x="116" y="366"/>
                    </a:lnTo>
                    <a:lnTo>
                      <a:pt x="130" y="330"/>
                    </a:lnTo>
                    <a:lnTo>
                      <a:pt x="148" y="296"/>
                    </a:lnTo>
                    <a:lnTo>
                      <a:pt x="166" y="262"/>
                    </a:lnTo>
                    <a:lnTo>
                      <a:pt x="184" y="230"/>
                    </a:lnTo>
                    <a:lnTo>
                      <a:pt x="202" y="200"/>
                    </a:lnTo>
                    <a:lnTo>
                      <a:pt x="222" y="172"/>
                    </a:lnTo>
                    <a:lnTo>
                      <a:pt x="242" y="146"/>
                    </a:lnTo>
                    <a:lnTo>
                      <a:pt x="264" y="122"/>
                    </a:lnTo>
                    <a:lnTo>
                      <a:pt x="286" y="100"/>
                    </a:lnTo>
                    <a:lnTo>
                      <a:pt x="308" y="80"/>
                    </a:lnTo>
                    <a:lnTo>
                      <a:pt x="330" y="62"/>
                    </a:lnTo>
                    <a:lnTo>
                      <a:pt x="354" y="46"/>
                    </a:lnTo>
                    <a:lnTo>
                      <a:pt x="378" y="32"/>
                    </a:lnTo>
                    <a:lnTo>
                      <a:pt x="402" y="20"/>
                    </a:lnTo>
                    <a:lnTo>
                      <a:pt x="428" y="12"/>
                    </a:lnTo>
                    <a:lnTo>
                      <a:pt x="452" y="6"/>
                    </a:lnTo>
                    <a:lnTo>
                      <a:pt x="478" y="2"/>
                    </a:lnTo>
                    <a:lnTo>
                      <a:pt x="504" y="0"/>
                    </a:lnTo>
                    <a:lnTo>
                      <a:pt x="530" y="2"/>
                    </a:lnTo>
                    <a:lnTo>
                      <a:pt x="556" y="6"/>
                    </a:lnTo>
                    <a:lnTo>
                      <a:pt x="580" y="12"/>
                    </a:lnTo>
                    <a:lnTo>
                      <a:pt x="606" y="20"/>
                    </a:lnTo>
                    <a:lnTo>
                      <a:pt x="630" y="32"/>
                    </a:lnTo>
                    <a:lnTo>
                      <a:pt x="654" y="46"/>
                    </a:lnTo>
                    <a:lnTo>
                      <a:pt x="678" y="62"/>
                    </a:lnTo>
                    <a:lnTo>
                      <a:pt x="700" y="80"/>
                    </a:lnTo>
                    <a:lnTo>
                      <a:pt x="722" y="100"/>
                    </a:lnTo>
                    <a:lnTo>
                      <a:pt x="744" y="122"/>
                    </a:lnTo>
                    <a:lnTo>
                      <a:pt x="766" y="146"/>
                    </a:lnTo>
                    <a:lnTo>
                      <a:pt x="786" y="172"/>
                    </a:lnTo>
                    <a:lnTo>
                      <a:pt x="806" y="200"/>
                    </a:lnTo>
                    <a:lnTo>
                      <a:pt x="824" y="230"/>
                    </a:lnTo>
                    <a:lnTo>
                      <a:pt x="842" y="262"/>
                    </a:lnTo>
                    <a:lnTo>
                      <a:pt x="860" y="296"/>
                    </a:lnTo>
                    <a:lnTo>
                      <a:pt x="878" y="330"/>
                    </a:lnTo>
                    <a:lnTo>
                      <a:pt x="892" y="366"/>
                    </a:lnTo>
                    <a:lnTo>
                      <a:pt x="908" y="404"/>
                    </a:lnTo>
                    <a:lnTo>
                      <a:pt x="922" y="444"/>
                    </a:lnTo>
                    <a:lnTo>
                      <a:pt x="936" y="486"/>
                    </a:lnTo>
                    <a:lnTo>
                      <a:pt x="948" y="528"/>
                    </a:lnTo>
                    <a:lnTo>
                      <a:pt x="958" y="570"/>
                    </a:lnTo>
                    <a:lnTo>
                      <a:pt x="968" y="616"/>
                    </a:lnTo>
                    <a:lnTo>
                      <a:pt x="978" y="662"/>
                    </a:lnTo>
                    <a:lnTo>
                      <a:pt x="986" y="708"/>
                    </a:lnTo>
                    <a:lnTo>
                      <a:pt x="992" y="756"/>
                    </a:lnTo>
                    <a:lnTo>
                      <a:pt x="998" y="804"/>
                    </a:lnTo>
                    <a:lnTo>
                      <a:pt x="1002" y="854"/>
                    </a:lnTo>
                    <a:lnTo>
                      <a:pt x="1006" y="904"/>
                    </a:lnTo>
                    <a:lnTo>
                      <a:pt x="1008" y="956"/>
                    </a:lnTo>
                    <a:lnTo>
                      <a:pt x="1008" y="10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100000">
                    <a:srgbClr val="3F3F3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6" name="Group 21"/>
            <p:cNvGrpSpPr>
              <a:grpSpLocks/>
            </p:cNvGrpSpPr>
            <p:nvPr/>
          </p:nvGrpSpPr>
          <p:grpSpPr bwMode="auto">
            <a:xfrm>
              <a:off x="3628" y="1707"/>
              <a:ext cx="948" cy="1021"/>
              <a:chOff x="1728" y="1008"/>
              <a:chExt cx="2304" cy="2304"/>
            </a:xfrm>
          </p:grpSpPr>
          <p:sp>
            <p:nvSpPr>
              <p:cNvPr id="395286" name="Freeform 22"/>
              <p:cNvSpPr>
                <a:spLocks/>
              </p:cNvSpPr>
              <p:nvPr/>
            </p:nvSpPr>
            <p:spPr bwMode="auto">
              <a:xfrm>
                <a:off x="1728" y="1008"/>
                <a:ext cx="1728" cy="2304"/>
              </a:xfrm>
              <a:custGeom>
                <a:avLst/>
                <a:gdLst/>
                <a:ahLst/>
                <a:cxnLst>
                  <a:cxn ang="0">
                    <a:pos x="576" y="0"/>
                  </a:cxn>
                  <a:cxn ang="0">
                    <a:pos x="518" y="6"/>
                  </a:cxn>
                  <a:cxn ang="0">
                    <a:pos x="460" y="24"/>
                  </a:cxn>
                  <a:cxn ang="0">
                    <a:pos x="404" y="52"/>
                  </a:cxn>
                  <a:cxn ang="0">
                    <a:pos x="352" y="90"/>
                  </a:cxn>
                  <a:cxn ang="0">
                    <a:pos x="302" y="140"/>
                  </a:cxn>
                  <a:cxn ang="0">
                    <a:pos x="254" y="196"/>
                  </a:cxn>
                  <a:cxn ang="0">
                    <a:pos x="210" y="264"/>
                  </a:cxn>
                  <a:cxn ang="0">
                    <a:pos x="168" y="338"/>
                  </a:cxn>
                  <a:cxn ang="0">
                    <a:pos x="132" y="420"/>
                  </a:cxn>
                  <a:cxn ang="0">
                    <a:pos x="98" y="508"/>
                  </a:cxn>
                  <a:cxn ang="0">
                    <a:pos x="70" y="602"/>
                  </a:cxn>
                  <a:cxn ang="0">
                    <a:pos x="46" y="704"/>
                  </a:cxn>
                  <a:cxn ang="0">
                    <a:pos x="26" y="810"/>
                  </a:cxn>
                  <a:cxn ang="0">
                    <a:pos x="12" y="920"/>
                  </a:cxn>
                  <a:cxn ang="0">
                    <a:pos x="2" y="1034"/>
                  </a:cxn>
                  <a:cxn ang="0">
                    <a:pos x="0" y="1152"/>
                  </a:cxn>
                  <a:cxn ang="0">
                    <a:pos x="0" y="1212"/>
                  </a:cxn>
                  <a:cxn ang="0">
                    <a:pos x="6" y="1328"/>
                  </a:cxn>
                  <a:cxn ang="0">
                    <a:pos x="18" y="1440"/>
                  </a:cxn>
                  <a:cxn ang="0">
                    <a:pos x="34" y="1548"/>
                  </a:cxn>
                  <a:cxn ang="0">
                    <a:pos x="56" y="1652"/>
                  </a:cxn>
                  <a:cxn ang="0">
                    <a:pos x="84" y="1750"/>
                  </a:cxn>
                  <a:cxn ang="0">
                    <a:pos x="114" y="1842"/>
                  </a:cxn>
                  <a:cxn ang="0">
                    <a:pos x="150" y="1926"/>
                  </a:cxn>
                  <a:cxn ang="0">
                    <a:pos x="188" y="2004"/>
                  </a:cxn>
                  <a:cxn ang="0">
                    <a:pos x="232" y="2076"/>
                  </a:cxn>
                  <a:cxn ang="0">
                    <a:pos x="278" y="2138"/>
                  </a:cxn>
                  <a:cxn ang="0">
                    <a:pos x="326" y="2190"/>
                  </a:cxn>
                  <a:cxn ang="0">
                    <a:pos x="378" y="2234"/>
                  </a:cxn>
                  <a:cxn ang="0">
                    <a:pos x="432" y="2268"/>
                  </a:cxn>
                  <a:cxn ang="0">
                    <a:pos x="488" y="2290"/>
                  </a:cxn>
                  <a:cxn ang="0">
                    <a:pos x="546" y="2302"/>
                  </a:cxn>
                  <a:cxn ang="0">
                    <a:pos x="1728" y="2304"/>
                  </a:cxn>
                  <a:cxn ang="0">
                    <a:pos x="576" y="0"/>
                  </a:cxn>
                </a:cxnLst>
                <a:rect l="0" t="0" r="r" b="b"/>
                <a:pathLst>
                  <a:path w="1728" h="2304">
                    <a:moveTo>
                      <a:pt x="576" y="0"/>
                    </a:moveTo>
                    <a:lnTo>
                      <a:pt x="576" y="0"/>
                    </a:lnTo>
                    <a:lnTo>
                      <a:pt x="546" y="2"/>
                    </a:lnTo>
                    <a:lnTo>
                      <a:pt x="518" y="6"/>
                    </a:lnTo>
                    <a:lnTo>
                      <a:pt x="488" y="14"/>
                    </a:lnTo>
                    <a:lnTo>
                      <a:pt x="460" y="24"/>
                    </a:lnTo>
                    <a:lnTo>
                      <a:pt x="432" y="36"/>
                    </a:lnTo>
                    <a:lnTo>
                      <a:pt x="404" y="52"/>
                    </a:lnTo>
                    <a:lnTo>
                      <a:pt x="378" y="70"/>
                    </a:lnTo>
                    <a:lnTo>
                      <a:pt x="352" y="90"/>
                    </a:lnTo>
                    <a:lnTo>
                      <a:pt x="326" y="114"/>
                    </a:lnTo>
                    <a:lnTo>
                      <a:pt x="302" y="140"/>
                    </a:lnTo>
                    <a:lnTo>
                      <a:pt x="278" y="166"/>
                    </a:lnTo>
                    <a:lnTo>
                      <a:pt x="254" y="196"/>
                    </a:lnTo>
                    <a:lnTo>
                      <a:pt x="232" y="228"/>
                    </a:lnTo>
                    <a:lnTo>
                      <a:pt x="210" y="264"/>
                    </a:lnTo>
                    <a:lnTo>
                      <a:pt x="188" y="300"/>
                    </a:lnTo>
                    <a:lnTo>
                      <a:pt x="168" y="338"/>
                    </a:lnTo>
                    <a:lnTo>
                      <a:pt x="150" y="378"/>
                    </a:lnTo>
                    <a:lnTo>
                      <a:pt x="132" y="420"/>
                    </a:lnTo>
                    <a:lnTo>
                      <a:pt x="114" y="462"/>
                    </a:lnTo>
                    <a:lnTo>
                      <a:pt x="98" y="508"/>
                    </a:lnTo>
                    <a:lnTo>
                      <a:pt x="84" y="554"/>
                    </a:lnTo>
                    <a:lnTo>
                      <a:pt x="70" y="602"/>
                    </a:lnTo>
                    <a:lnTo>
                      <a:pt x="56" y="652"/>
                    </a:lnTo>
                    <a:lnTo>
                      <a:pt x="46" y="704"/>
                    </a:lnTo>
                    <a:lnTo>
                      <a:pt x="34" y="756"/>
                    </a:lnTo>
                    <a:lnTo>
                      <a:pt x="26" y="810"/>
                    </a:lnTo>
                    <a:lnTo>
                      <a:pt x="18" y="864"/>
                    </a:lnTo>
                    <a:lnTo>
                      <a:pt x="12" y="920"/>
                    </a:lnTo>
                    <a:lnTo>
                      <a:pt x="6" y="976"/>
                    </a:lnTo>
                    <a:lnTo>
                      <a:pt x="2" y="1034"/>
                    </a:lnTo>
                    <a:lnTo>
                      <a:pt x="0" y="1092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0" y="1212"/>
                    </a:lnTo>
                    <a:lnTo>
                      <a:pt x="2" y="1270"/>
                    </a:lnTo>
                    <a:lnTo>
                      <a:pt x="6" y="1328"/>
                    </a:lnTo>
                    <a:lnTo>
                      <a:pt x="12" y="1384"/>
                    </a:lnTo>
                    <a:lnTo>
                      <a:pt x="18" y="1440"/>
                    </a:lnTo>
                    <a:lnTo>
                      <a:pt x="26" y="1494"/>
                    </a:lnTo>
                    <a:lnTo>
                      <a:pt x="34" y="1548"/>
                    </a:lnTo>
                    <a:lnTo>
                      <a:pt x="46" y="1600"/>
                    </a:lnTo>
                    <a:lnTo>
                      <a:pt x="56" y="1652"/>
                    </a:lnTo>
                    <a:lnTo>
                      <a:pt x="70" y="1702"/>
                    </a:lnTo>
                    <a:lnTo>
                      <a:pt x="84" y="1750"/>
                    </a:lnTo>
                    <a:lnTo>
                      <a:pt x="98" y="1796"/>
                    </a:lnTo>
                    <a:lnTo>
                      <a:pt x="114" y="1842"/>
                    </a:lnTo>
                    <a:lnTo>
                      <a:pt x="132" y="1884"/>
                    </a:lnTo>
                    <a:lnTo>
                      <a:pt x="150" y="1926"/>
                    </a:lnTo>
                    <a:lnTo>
                      <a:pt x="168" y="1966"/>
                    </a:lnTo>
                    <a:lnTo>
                      <a:pt x="188" y="2004"/>
                    </a:lnTo>
                    <a:lnTo>
                      <a:pt x="210" y="2040"/>
                    </a:lnTo>
                    <a:lnTo>
                      <a:pt x="232" y="2076"/>
                    </a:lnTo>
                    <a:lnTo>
                      <a:pt x="254" y="2108"/>
                    </a:lnTo>
                    <a:lnTo>
                      <a:pt x="278" y="2138"/>
                    </a:lnTo>
                    <a:lnTo>
                      <a:pt x="302" y="2164"/>
                    </a:lnTo>
                    <a:lnTo>
                      <a:pt x="326" y="2190"/>
                    </a:lnTo>
                    <a:lnTo>
                      <a:pt x="352" y="2214"/>
                    </a:lnTo>
                    <a:lnTo>
                      <a:pt x="378" y="2234"/>
                    </a:lnTo>
                    <a:lnTo>
                      <a:pt x="404" y="2252"/>
                    </a:lnTo>
                    <a:lnTo>
                      <a:pt x="432" y="2268"/>
                    </a:lnTo>
                    <a:lnTo>
                      <a:pt x="460" y="2280"/>
                    </a:lnTo>
                    <a:lnTo>
                      <a:pt x="488" y="2290"/>
                    </a:lnTo>
                    <a:lnTo>
                      <a:pt x="518" y="2298"/>
                    </a:lnTo>
                    <a:lnTo>
                      <a:pt x="546" y="2302"/>
                    </a:lnTo>
                    <a:lnTo>
                      <a:pt x="576" y="2304"/>
                    </a:lnTo>
                    <a:lnTo>
                      <a:pt x="1728" y="2304"/>
                    </a:lnTo>
                    <a:lnTo>
                      <a:pt x="1728" y="0"/>
                    </a:lnTo>
                    <a:lnTo>
                      <a:pt x="5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0784"/>
                      <a:invGamma/>
                    </a:scheme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4142" name="Freeform 23"/>
              <p:cNvSpPr>
                <a:spLocks/>
              </p:cNvSpPr>
              <p:nvPr/>
            </p:nvSpPr>
            <p:spPr bwMode="auto">
              <a:xfrm>
                <a:off x="2880" y="1008"/>
                <a:ext cx="1152" cy="2304"/>
              </a:xfrm>
              <a:custGeom>
                <a:avLst/>
                <a:gdLst>
                  <a:gd name="T0" fmla="*/ 1152 w 1152"/>
                  <a:gd name="T1" fmla="*/ 1212 h 2304"/>
                  <a:gd name="T2" fmla="*/ 1140 w 1152"/>
                  <a:gd name="T3" fmla="*/ 1384 h 2304"/>
                  <a:gd name="T4" fmla="*/ 1118 w 1152"/>
                  <a:gd name="T5" fmla="*/ 1548 h 2304"/>
                  <a:gd name="T6" fmla="*/ 1082 w 1152"/>
                  <a:gd name="T7" fmla="*/ 1702 h 2304"/>
                  <a:gd name="T8" fmla="*/ 1038 w 1152"/>
                  <a:gd name="T9" fmla="*/ 1842 h 2304"/>
                  <a:gd name="T10" fmla="*/ 984 w 1152"/>
                  <a:gd name="T11" fmla="*/ 1966 h 2304"/>
                  <a:gd name="T12" fmla="*/ 920 w 1152"/>
                  <a:gd name="T13" fmla="*/ 2076 h 2304"/>
                  <a:gd name="T14" fmla="*/ 850 w 1152"/>
                  <a:gd name="T15" fmla="*/ 2164 h 2304"/>
                  <a:gd name="T16" fmla="*/ 774 w 1152"/>
                  <a:gd name="T17" fmla="*/ 2234 h 2304"/>
                  <a:gd name="T18" fmla="*/ 692 w 1152"/>
                  <a:gd name="T19" fmla="*/ 2280 h 2304"/>
                  <a:gd name="T20" fmla="*/ 606 w 1152"/>
                  <a:gd name="T21" fmla="*/ 2302 h 2304"/>
                  <a:gd name="T22" fmla="*/ 546 w 1152"/>
                  <a:gd name="T23" fmla="*/ 2302 h 2304"/>
                  <a:gd name="T24" fmla="*/ 460 w 1152"/>
                  <a:gd name="T25" fmla="*/ 2280 h 2304"/>
                  <a:gd name="T26" fmla="*/ 378 w 1152"/>
                  <a:gd name="T27" fmla="*/ 2234 h 2304"/>
                  <a:gd name="T28" fmla="*/ 302 w 1152"/>
                  <a:gd name="T29" fmla="*/ 2164 h 2304"/>
                  <a:gd name="T30" fmla="*/ 232 w 1152"/>
                  <a:gd name="T31" fmla="*/ 2076 h 2304"/>
                  <a:gd name="T32" fmla="*/ 168 w 1152"/>
                  <a:gd name="T33" fmla="*/ 1966 h 2304"/>
                  <a:gd name="T34" fmla="*/ 114 w 1152"/>
                  <a:gd name="T35" fmla="*/ 1842 h 2304"/>
                  <a:gd name="T36" fmla="*/ 70 w 1152"/>
                  <a:gd name="T37" fmla="*/ 1702 h 2304"/>
                  <a:gd name="T38" fmla="*/ 34 w 1152"/>
                  <a:gd name="T39" fmla="*/ 1548 h 2304"/>
                  <a:gd name="T40" fmla="*/ 12 w 1152"/>
                  <a:gd name="T41" fmla="*/ 1384 h 2304"/>
                  <a:gd name="T42" fmla="*/ 0 w 1152"/>
                  <a:gd name="T43" fmla="*/ 1212 h 2304"/>
                  <a:gd name="T44" fmla="*/ 0 w 1152"/>
                  <a:gd name="T45" fmla="*/ 1092 h 2304"/>
                  <a:gd name="T46" fmla="*/ 12 w 1152"/>
                  <a:gd name="T47" fmla="*/ 920 h 2304"/>
                  <a:gd name="T48" fmla="*/ 34 w 1152"/>
                  <a:gd name="T49" fmla="*/ 756 h 2304"/>
                  <a:gd name="T50" fmla="*/ 70 w 1152"/>
                  <a:gd name="T51" fmla="*/ 602 h 2304"/>
                  <a:gd name="T52" fmla="*/ 114 w 1152"/>
                  <a:gd name="T53" fmla="*/ 462 h 2304"/>
                  <a:gd name="T54" fmla="*/ 168 w 1152"/>
                  <a:gd name="T55" fmla="*/ 338 h 2304"/>
                  <a:gd name="T56" fmla="*/ 232 w 1152"/>
                  <a:gd name="T57" fmla="*/ 228 h 2304"/>
                  <a:gd name="T58" fmla="*/ 302 w 1152"/>
                  <a:gd name="T59" fmla="*/ 140 h 2304"/>
                  <a:gd name="T60" fmla="*/ 378 w 1152"/>
                  <a:gd name="T61" fmla="*/ 70 h 2304"/>
                  <a:gd name="T62" fmla="*/ 460 w 1152"/>
                  <a:gd name="T63" fmla="*/ 24 h 2304"/>
                  <a:gd name="T64" fmla="*/ 546 w 1152"/>
                  <a:gd name="T65" fmla="*/ 2 h 2304"/>
                  <a:gd name="T66" fmla="*/ 606 w 1152"/>
                  <a:gd name="T67" fmla="*/ 2 h 2304"/>
                  <a:gd name="T68" fmla="*/ 692 w 1152"/>
                  <a:gd name="T69" fmla="*/ 24 h 2304"/>
                  <a:gd name="T70" fmla="*/ 774 w 1152"/>
                  <a:gd name="T71" fmla="*/ 70 h 2304"/>
                  <a:gd name="T72" fmla="*/ 850 w 1152"/>
                  <a:gd name="T73" fmla="*/ 140 h 2304"/>
                  <a:gd name="T74" fmla="*/ 920 w 1152"/>
                  <a:gd name="T75" fmla="*/ 228 h 2304"/>
                  <a:gd name="T76" fmla="*/ 984 w 1152"/>
                  <a:gd name="T77" fmla="*/ 338 h 2304"/>
                  <a:gd name="T78" fmla="*/ 1038 w 1152"/>
                  <a:gd name="T79" fmla="*/ 462 h 2304"/>
                  <a:gd name="T80" fmla="*/ 1082 w 1152"/>
                  <a:gd name="T81" fmla="*/ 602 h 2304"/>
                  <a:gd name="T82" fmla="*/ 1118 w 1152"/>
                  <a:gd name="T83" fmla="*/ 756 h 2304"/>
                  <a:gd name="T84" fmla="*/ 1140 w 1152"/>
                  <a:gd name="T85" fmla="*/ 920 h 2304"/>
                  <a:gd name="T86" fmla="*/ 1152 w 1152"/>
                  <a:gd name="T87" fmla="*/ 1092 h 230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152"/>
                  <a:gd name="T133" fmla="*/ 0 h 2304"/>
                  <a:gd name="T134" fmla="*/ 1152 w 1152"/>
                  <a:gd name="T135" fmla="*/ 2304 h 230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152" h="2304">
                    <a:moveTo>
                      <a:pt x="1152" y="1152"/>
                    </a:moveTo>
                    <a:lnTo>
                      <a:pt x="1152" y="1152"/>
                    </a:lnTo>
                    <a:lnTo>
                      <a:pt x="1152" y="1212"/>
                    </a:lnTo>
                    <a:lnTo>
                      <a:pt x="1150" y="1270"/>
                    </a:lnTo>
                    <a:lnTo>
                      <a:pt x="1146" y="1328"/>
                    </a:lnTo>
                    <a:lnTo>
                      <a:pt x="1140" y="1384"/>
                    </a:lnTo>
                    <a:lnTo>
                      <a:pt x="1134" y="1440"/>
                    </a:lnTo>
                    <a:lnTo>
                      <a:pt x="1126" y="1494"/>
                    </a:lnTo>
                    <a:lnTo>
                      <a:pt x="1118" y="1548"/>
                    </a:lnTo>
                    <a:lnTo>
                      <a:pt x="1106" y="1600"/>
                    </a:lnTo>
                    <a:lnTo>
                      <a:pt x="1096" y="1652"/>
                    </a:lnTo>
                    <a:lnTo>
                      <a:pt x="1082" y="1702"/>
                    </a:lnTo>
                    <a:lnTo>
                      <a:pt x="1068" y="1750"/>
                    </a:lnTo>
                    <a:lnTo>
                      <a:pt x="1054" y="1796"/>
                    </a:lnTo>
                    <a:lnTo>
                      <a:pt x="1038" y="1842"/>
                    </a:lnTo>
                    <a:lnTo>
                      <a:pt x="1020" y="1884"/>
                    </a:lnTo>
                    <a:lnTo>
                      <a:pt x="1002" y="1926"/>
                    </a:lnTo>
                    <a:lnTo>
                      <a:pt x="984" y="1966"/>
                    </a:lnTo>
                    <a:lnTo>
                      <a:pt x="964" y="2004"/>
                    </a:lnTo>
                    <a:lnTo>
                      <a:pt x="942" y="2040"/>
                    </a:lnTo>
                    <a:lnTo>
                      <a:pt x="920" y="2076"/>
                    </a:lnTo>
                    <a:lnTo>
                      <a:pt x="898" y="2108"/>
                    </a:lnTo>
                    <a:lnTo>
                      <a:pt x="874" y="2138"/>
                    </a:lnTo>
                    <a:lnTo>
                      <a:pt x="850" y="2164"/>
                    </a:lnTo>
                    <a:lnTo>
                      <a:pt x="826" y="2190"/>
                    </a:lnTo>
                    <a:lnTo>
                      <a:pt x="800" y="2214"/>
                    </a:lnTo>
                    <a:lnTo>
                      <a:pt x="774" y="2234"/>
                    </a:lnTo>
                    <a:lnTo>
                      <a:pt x="748" y="2252"/>
                    </a:lnTo>
                    <a:lnTo>
                      <a:pt x="720" y="2268"/>
                    </a:lnTo>
                    <a:lnTo>
                      <a:pt x="692" y="2280"/>
                    </a:lnTo>
                    <a:lnTo>
                      <a:pt x="664" y="2290"/>
                    </a:lnTo>
                    <a:lnTo>
                      <a:pt x="634" y="2298"/>
                    </a:lnTo>
                    <a:lnTo>
                      <a:pt x="606" y="2302"/>
                    </a:lnTo>
                    <a:lnTo>
                      <a:pt x="576" y="2304"/>
                    </a:lnTo>
                    <a:lnTo>
                      <a:pt x="546" y="2302"/>
                    </a:lnTo>
                    <a:lnTo>
                      <a:pt x="518" y="2298"/>
                    </a:lnTo>
                    <a:lnTo>
                      <a:pt x="488" y="2290"/>
                    </a:lnTo>
                    <a:lnTo>
                      <a:pt x="460" y="2280"/>
                    </a:lnTo>
                    <a:lnTo>
                      <a:pt x="432" y="2268"/>
                    </a:lnTo>
                    <a:lnTo>
                      <a:pt x="404" y="2252"/>
                    </a:lnTo>
                    <a:lnTo>
                      <a:pt x="378" y="2234"/>
                    </a:lnTo>
                    <a:lnTo>
                      <a:pt x="352" y="2214"/>
                    </a:lnTo>
                    <a:lnTo>
                      <a:pt x="326" y="2190"/>
                    </a:lnTo>
                    <a:lnTo>
                      <a:pt x="302" y="2164"/>
                    </a:lnTo>
                    <a:lnTo>
                      <a:pt x="278" y="2138"/>
                    </a:lnTo>
                    <a:lnTo>
                      <a:pt x="254" y="2108"/>
                    </a:lnTo>
                    <a:lnTo>
                      <a:pt x="232" y="2076"/>
                    </a:lnTo>
                    <a:lnTo>
                      <a:pt x="210" y="2040"/>
                    </a:lnTo>
                    <a:lnTo>
                      <a:pt x="188" y="2004"/>
                    </a:lnTo>
                    <a:lnTo>
                      <a:pt x="168" y="1966"/>
                    </a:lnTo>
                    <a:lnTo>
                      <a:pt x="150" y="1926"/>
                    </a:lnTo>
                    <a:lnTo>
                      <a:pt x="132" y="1884"/>
                    </a:lnTo>
                    <a:lnTo>
                      <a:pt x="114" y="1842"/>
                    </a:lnTo>
                    <a:lnTo>
                      <a:pt x="98" y="1796"/>
                    </a:lnTo>
                    <a:lnTo>
                      <a:pt x="84" y="1750"/>
                    </a:lnTo>
                    <a:lnTo>
                      <a:pt x="70" y="1702"/>
                    </a:lnTo>
                    <a:lnTo>
                      <a:pt x="56" y="1652"/>
                    </a:lnTo>
                    <a:lnTo>
                      <a:pt x="46" y="1600"/>
                    </a:lnTo>
                    <a:lnTo>
                      <a:pt x="34" y="1548"/>
                    </a:lnTo>
                    <a:lnTo>
                      <a:pt x="26" y="1494"/>
                    </a:lnTo>
                    <a:lnTo>
                      <a:pt x="18" y="1440"/>
                    </a:lnTo>
                    <a:lnTo>
                      <a:pt x="12" y="1384"/>
                    </a:lnTo>
                    <a:lnTo>
                      <a:pt x="6" y="1328"/>
                    </a:lnTo>
                    <a:lnTo>
                      <a:pt x="2" y="1270"/>
                    </a:lnTo>
                    <a:lnTo>
                      <a:pt x="0" y="1212"/>
                    </a:lnTo>
                    <a:lnTo>
                      <a:pt x="0" y="1152"/>
                    </a:lnTo>
                    <a:lnTo>
                      <a:pt x="0" y="1092"/>
                    </a:lnTo>
                    <a:lnTo>
                      <a:pt x="2" y="1034"/>
                    </a:lnTo>
                    <a:lnTo>
                      <a:pt x="6" y="976"/>
                    </a:lnTo>
                    <a:lnTo>
                      <a:pt x="12" y="920"/>
                    </a:lnTo>
                    <a:lnTo>
                      <a:pt x="18" y="864"/>
                    </a:lnTo>
                    <a:lnTo>
                      <a:pt x="26" y="810"/>
                    </a:lnTo>
                    <a:lnTo>
                      <a:pt x="34" y="756"/>
                    </a:lnTo>
                    <a:lnTo>
                      <a:pt x="46" y="704"/>
                    </a:lnTo>
                    <a:lnTo>
                      <a:pt x="56" y="652"/>
                    </a:lnTo>
                    <a:lnTo>
                      <a:pt x="70" y="602"/>
                    </a:lnTo>
                    <a:lnTo>
                      <a:pt x="84" y="554"/>
                    </a:lnTo>
                    <a:lnTo>
                      <a:pt x="98" y="508"/>
                    </a:lnTo>
                    <a:lnTo>
                      <a:pt x="114" y="462"/>
                    </a:lnTo>
                    <a:lnTo>
                      <a:pt x="132" y="420"/>
                    </a:lnTo>
                    <a:lnTo>
                      <a:pt x="150" y="378"/>
                    </a:lnTo>
                    <a:lnTo>
                      <a:pt x="168" y="338"/>
                    </a:lnTo>
                    <a:lnTo>
                      <a:pt x="188" y="300"/>
                    </a:lnTo>
                    <a:lnTo>
                      <a:pt x="210" y="264"/>
                    </a:lnTo>
                    <a:lnTo>
                      <a:pt x="232" y="228"/>
                    </a:lnTo>
                    <a:lnTo>
                      <a:pt x="254" y="196"/>
                    </a:lnTo>
                    <a:lnTo>
                      <a:pt x="278" y="166"/>
                    </a:lnTo>
                    <a:lnTo>
                      <a:pt x="302" y="140"/>
                    </a:lnTo>
                    <a:lnTo>
                      <a:pt x="326" y="114"/>
                    </a:lnTo>
                    <a:lnTo>
                      <a:pt x="352" y="90"/>
                    </a:lnTo>
                    <a:lnTo>
                      <a:pt x="378" y="70"/>
                    </a:lnTo>
                    <a:lnTo>
                      <a:pt x="404" y="52"/>
                    </a:lnTo>
                    <a:lnTo>
                      <a:pt x="432" y="36"/>
                    </a:lnTo>
                    <a:lnTo>
                      <a:pt x="460" y="24"/>
                    </a:lnTo>
                    <a:lnTo>
                      <a:pt x="488" y="14"/>
                    </a:lnTo>
                    <a:lnTo>
                      <a:pt x="518" y="6"/>
                    </a:lnTo>
                    <a:lnTo>
                      <a:pt x="546" y="2"/>
                    </a:lnTo>
                    <a:lnTo>
                      <a:pt x="576" y="0"/>
                    </a:lnTo>
                    <a:lnTo>
                      <a:pt x="606" y="2"/>
                    </a:lnTo>
                    <a:lnTo>
                      <a:pt x="634" y="6"/>
                    </a:lnTo>
                    <a:lnTo>
                      <a:pt x="664" y="14"/>
                    </a:lnTo>
                    <a:lnTo>
                      <a:pt x="692" y="24"/>
                    </a:lnTo>
                    <a:lnTo>
                      <a:pt x="720" y="36"/>
                    </a:lnTo>
                    <a:lnTo>
                      <a:pt x="748" y="52"/>
                    </a:lnTo>
                    <a:lnTo>
                      <a:pt x="774" y="70"/>
                    </a:lnTo>
                    <a:lnTo>
                      <a:pt x="800" y="90"/>
                    </a:lnTo>
                    <a:lnTo>
                      <a:pt x="826" y="114"/>
                    </a:lnTo>
                    <a:lnTo>
                      <a:pt x="850" y="140"/>
                    </a:lnTo>
                    <a:lnTo>
                      <a:pt x="874" y="166"/>
                    </a:lnTo>
                    <a:lnTo>
                      <a:pt x="898" y="196"/>
                    </a:lnTo>
                    <a:lnTo>
                      <a:pt x="920" y="228"/>
                    </a:lnTo>
                    <a:lnTo>
                      <a:pt x="942" y="264"/>
                    </a:lnTo>
                    <a:lnTo>
                      <a:pt x="964" y="300"/>
                    </a:lnTo>
                    <a:lnTo>
                      <a:pt x="984" y="338"/>
                    </a:lnTo>
                    <a:lnTo>
                      <a:pt x="1002" y="378"/>
                    </a:lnTo>
                    <a:lnTo>
                      <a:pt x="1020" y="420"/>
                    </a:lnTo>
                    <a:lnTo>
                      <a:pt x="1038" y="462"/>
                    </a:lnTo>
                    <a:lnTo>
                      <a:pt x="1054" y="508"/>
                    </a:lnTo>
                    <a:lnTo>
                      <a:pt x="1068" y="554"/>
                    </a:lnTo>
                    <a:lnTo>
                      <a:pt x="1082" y="602"/>
                    </a:lnTo>
                    <a:lnTo>
                      <a:pt x="1096" y="652"/>
                    </a:lnTo>
                    <a:lnTo>
                      <a:pt x="1106" y="704"/>
                    </a:lnTo>
                    <a:lnTo>
                      <a:pt x="1118" y="756"/>
                    </a:lnTo>
                    <a:lnTo>
                      <a:pt x="1126" y="810"/>
                    </a:lnTo>
                    <a:lnTo>
                      <a:pt x="1134" y="864"/>
                    </a:lnTo>
                    <a:lnTo>
                      <a:pt x="1140" y="920"/>
                    </a:lnTo>
                    <a:lnTo>
                      <a:pt x="1146" y="976"/>
                    </a:lnTo>
                    <a:lnTo>
                      <a:pt x="1150" y="1034"/>
                    </a:lnTo>
                    <a:lnTo>
                      <a:pt x="1152" y="1092"/>
                    </a:lnTo>
                    <a:lnTo>
                      <a:pt x="1152" y="1152"/>
                    </a:lnTo>
                    <a:close/>
                  </a:path>
                </a:pathLst>
              </a:custGeom>
              <a:solidFill>
                <a:srgbClr val="8A8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3" name="Freeform 24"/>
              <p:cNvSpPr>
                <a:spLocks/>
              </p:cNvSpPr>
              <p:nvPr/>
            </p:nvSpPr>
            <p:spPr bwMode="auto">
              <a:xfrm>
                <a:off x="2952" y="1152"/>
                <a:ext cx="1008" cy="2016"/>
              </a:xfrm>
              <a:custGeom>
                <a:avLst/>
                <a:gdLst>
                  <a:gd name="T0" fmla="*/ 1008 w 1008"/>
                  <a:gd name="T1" fmla="*/ 1060 h 2016"/>
                  <a:gd name="T2" fmla="*/ 998 w 1008"/>
                  <a:gd name="T3" fmla="*/ 1212 h 2016"/>
                  <a:gd name="T4" fmla="*/ 978 w 1008"/>
                  <a:gd name="T5" fmla="*/ 1354 h 2016"/>
                  <a:gd name="T6" fmla="*/ 948 w 1008"/>
                  <a:gd name="T7" fmla="*/ 1488 h 2016"/>
                  <a:gd name="T8" fmla="*/ 908 w 1008"/>
                  <a:gd name="T9" fmla="*/ 1612 h 2016"/>
                  <a:gd name="T10" fmla="*/ 860 w 1008"/>
                  <a:gd name="T11" fmla="*/ 1720 h 2016"/>
                  <a:gd name="T12" fmla="*/ 806 w 1008"/>
                  <a:gd name="T13" fmla="*/ 1816 h 2016"/>
                  <a:gd name="T14" fmla="*/ 744 w 1008"/>
                  <a:gd name="T15" fmla="*/ 1894 h 2016"/>
                  <a:gd name="T16" fmla="*/ 678 w 1008"/>
                  <a:gd name="T17" fmla="*/ 1954 h 2016"/>
                  <a:gd name="T18" fmla="*/ 606 w 1008"/>
                  <a:gd name="T19" fmla="*/ 1996 h 2016"/>
                  <a:gd name="T20" fmla="*/ 530 w 1008"/>
                  <a:gd name="T21" fmla="*/ 2014 h 2016"/>
                  <a:gd name="T22" fmla="*/ 478 w 1008"/>
                  <a:gd name="T23" fmla="*/ 2014 h 2016"/>
                  <a:gd name="T24" fmla="*/ 402 w 1008"/>
                  <a:gd name="T25" fmla="*/ 1996 h 2016"/>
                  <a:gd name="T26" fmla="*/ 330 w 1008"/>
                  <a:gd name="T27" fmla="*/ 1954 h 2016"/>
                  <a:gd name="T28" fmla="*/ 264 w 1008"/>
                  <a:gd name="T29" fmla="*/ 1894 h 2016"/>
                  <a:gd name="T30" fmla="*/ 202 w 1008"/>
                  <a:gd name="T31" fmla="*/ 1816 h 2016"/>
                  <a:gd name="T32" fmla="*/ 148 w 1008"/>
                  <a:gd name="T33" fmla="*/ 1720 h 2016"/>
                  <a:gd name="T34" fmla="*/ 100 w 1008"/>
                  <a:gd name="T35" fmla="*/ 1612 h 2016"/>
                  <a:gd name="T36" fmla="*/ 60 w 1008"/>
                  <a:gd name="T37" fmla="*/ 1488 h 2016"/>
                  <a:gd name="T38" fmla="*/ 30 w 1008"/>
                  <a:gd name="T39" fmla="*/ 1354 h 2016"/>
                  <a:gd name="T40" fmla="*/ 10 w 1008"/>
                  <a:gd name="T41" fmla="*/ 1212 h 2016"/>
                  <a:gd name="T42" fmla="*/ 0 w 1008"/>
                  <a:gd name="T43" fmla="*/ 1060 h 2016"/>
                  <a:gd name="T44" fmla="*/ 0 w 1008"/>
                  <a:gd name="T45" fmla="*/ 956 h 2016"/>
                  <a:gd name="T46" fmla="*/ 10 w 1008"/>
                  <a:gd name="T47" fmla="*/ 804 h 2016"/>
                  <a:gd name="T48" fmla="*/ 30 w 1008"/>
                  <a:gd name="T49" fmla="*/ 662 h 2016"/>
                  <a:gd name="T50" fmla="*/ 60 w 1008"/>
                  <a:gd name="T51" fmla="*/ 528 h 2016"/>
                  <a:gd name="T52" fmla="*/ 100 w 1008"/>
                  <a:gd name="T53" fmla="*/ 404 h 2016"/>
                  <a:gd name="T54" fmla="*/ 148 w 1008"/>
                  <a:gd name="T55" fmla="*/ 296 h 2016"/>
                  <a:gd name="T56" fmla="*/ 202 w 1008"/>
                  <a:gd name="T57" fmla="*/ 200 h 2016"/>
                  <a:gd name="T58" fmla="*/ 264 w 1008"/>
                  <a:gd name="T59" fmla="*/ 122 h 2016"/>
                  <a:gd name="T60" fmla="*/ 330 w 1008"/>
                  <a:gd name="T61" fmla="*/ 62 h 2016"/>
                  <a:gd name="T62" fmla="*/ 402 w 1008"/>
                  <a:gd name="T63" fmla="*/ 20 h 2016"/>
                  <a:gd name="T64" fmla="*/ 478 w 1008"/>
                  <a:gd name="T65" fmla="*/ 2 h 2016"/>
                  <a:gd name="T66" fmla="*/ 530 w 1008"/>
                  <a:gd name="T67" fmla="*/ 2 h 2016"/>
                  <a:gd name="T68" fmla="*/ 606 w 1008"/>
                  <a:gd name="T69" fmla="*/ 20 h 2016"/>
                  <a:gd name="T70" fmla="*/ 678 w 1008"/>
                  <a:gd name="T71" fmla="*/ 62 h 2016"/>
                  <a:gd name="T72" fmla="*/ 744 w 1008"/>
                  <a:gd name="T73" fmla="*/ 122 h 2016"/>
                  <a:gd name="T74" fmla="*/ 806 w 1008"/>
                  <a:gd name="T75" fmla="*/ 200 h 2016"/>
                  <a:gd name="T76" fmla="*/ 860 w 1008"/>
                  <a:gd name="T77" fmla="*/ 296 h 2016"/>
                  <a:gd name="T78" fmla="*/ 908 w 1008"/>
                  <a:gd name="T79" fmla="*/ 404 h 2016"/>
                  <a:gd name="T80" fmla="*/ 948 w 1008"/>
                  <a:gd name="T81" fmla="*/ 528 h 2016"/>
                  <a:gd name="T82" fmla="*/ 978 w 1008"/>
                  <a:gd name="T83" fmla="*/ 662 h 2016"/>
                  <a:gd name="T84" fmla="*/ 998 w 1008"/>
                  <a:gd name="T85" fmla="*/ 804 h 2016"/>
                  <a:gd name="T86" fmla="*/ 1008 w 1008"/>
                  <a:gd name="T87" fmla="*/ 956 h 20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08"/>
                  <a:gd name="T133" fmla="*/ 0 h 2016"/>
                  <a:gd name="T134" fmla="*/ 1008 w 1008"/>
                  <a:gd name="T135" fmla="*/ 2016 h 20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08" h="2016">
                    <a:moveTo>
                      <a:pt x="1008" y="1008"/>
                    </a:moveTo>
                    <a:lnTo>
                      <a:pt x="1008" y="1008"/>
                    </a:lnTo>
                    <a:lnTo>
                      <a:pt x="1008" y="1060"/>
                    </a:lnTo>
                    <a:lnTo>
                      <a:pt x="1006" y="1112"/>
                    </a:lnTo>
                    <a:lnTo>
                      <a:pt x="1002" y="1162"/>
                    </a:lnTo>
                    <a:lnTo>
                      <a:pt x="998" y="1212"/>
                    </a:lnTo>
                    <a:lnTo>
                      <a:pt x="992" y="1260"/>
                    </a:lnTo>
                    <a:lnTo>
                      <a:pt x="986" y="1308"/>
                    </a:lnTo>
                    <a:lnTo>
                      <a:pt x="978" y="1354"/>
                    </a:lnTo>
                    <a:lnTo>
                      <a:pt x="968" y="1400"/>
                    </a:lnTo>
                    <a:lnTo>
                      <a:pt x="958" y="1446"/>
                    </a:lnTo>
                    <a:lnTo>
                      <a:pt x="948" y="1488"/>
                    </a:lnTo>
                    <a:lnTo>
                      <a:pt x="936" y="1530"/>
                    </a:lnTo>
                    <a:lnTo>
                      <a:pt x="922" y="1572"/>
                    </a:lnTo>
                    <a:lnTo>
                      <a:pt x="908" y="1612"/>
                    </a:lnTo>
                    <a:lnTo>
                      <a:pt x="892" y="1650"/>
                    </a:lnTo>
                    <a:lnTo>
                      <a:pt x="878" y="1686"/>
                    </a:lnTo>
                    <a:lnTo>
                      <a:pt x="860" y="1720"/>
                    </a:lnTo>
                    <a:lnTo>
                      <a:pt x="842" y="1754"/>
                    </a:lnTo>
                    <a:lnTo>
                      <a:pt x="824" y="1786"/>
                    </a:lnTo>
                    <a:lnTo>
                      <a:pt x="806" y="1816"/>
                    </a:lnTo>
                    <a:lnTo>
                      <a:pt x="786" y="1844"/>
                    </a:lnTo>
                    <a:lnTo>
                      <a:pt x="766" y="1870"/>
                    </a:lnTo>
                    <a:lnTo>
                      <a:pt x="744" y="1894"/>
                    </a:lnTo>
                    <a:lnTo>
                      <a:pt x="722" y="1916"/>
                    </a:lnTo>
                    <a:lnTo>
                      <a:pt x="700" y="1936"/>
                    </a:lnTo>
                    <a:lnTo>
                      <a:pt x="678" y="1954"/>
                    </a:lnTo>
                    <a:lnTo>
                      <a:pt x="654" y="1970"/>
                    </a:lnTo>
                    <a:lnTo>
                      <a:pt x="630" y="1984"/>
                    </a:lnTo>
                    <a:lnTo>
                      <a:pt x="606" y="1996"/>
                    </a:lnTo>
                    <a:lnTo>
                      <a:pt x="580" y="2004"/>
                    </a:lnTo>
                    <a:lnTo>
                      <a:pt x="556" y="2010"/>
                    </a:lnTo>
                    <a:lnTo>
                      <a:pt x="530" y="2014"/>
                    </a:lnTo>
                    <a:lnTo>
                      <a:pt x="504" y="2016"/>
                    </a:lnTo>
                    <a:lnTo>
                      <a:pt x="478" y="2014"/>
                    </a:lnTo>
                    <a:lnTo>
                      <a:pt x="452" y="2010"/>
                    </a:lnTo>
                    <a:lnTo>
                      <a:pt x="428" y="2004"/>
                    </a:lnTo>
                    <a:lnTo>
                      <a:pt x="402" y="1996"/>
                    </a:lnTo>
                    <a:lnTo>
                      <a:pt x="378" y="1984"/>
                    </a:lnTo>
                    <a:lnTo>
                      <a:pt x="354" y="1970"/>
                    </a:lnTo>
                    <a:lnTo>
                      <a:pt x="330" y="1954"/>
                    </a:lnTo>
                    <a:lnTo>
                      <a:pt x="308" y="1936"/>
                    </a:lnTo>
                    <a:lnTo>
                      <a:pt x="286" y="1916"/>
                    </a:lnTo>
                    <a:lnTo>
                      <a:pt x="264" y="1894"/>
                    </a:lnTo>
                    <a:lnTo>
                      <a:pt x="242" y="1870"/>
                    </a:lnTo>
                    <a:lnTo>
                      <a:pt x="222" y="1844"/>
                    </a:lnTo>
                    <a:lnTo>
                      <a:pt x="202" y="1816"/>
                    </a:lnTo>
                    <a:lnTo>
                      <a:pt x="184" y="1786"/>
                    </a:lnTo>
                    <a:lnTo>
                      <a:pt x="166" y="1754"/>
                    </a:lnTo>
                    <a:lnTo>
                      <a:pt x="148" y="1720"/>
                    </a:lnTo>
                    <a:lnTo>
                      <a:pt x="130" y="1686"/>
                    </a:lnTo>
                    <a:lnTo>
                      <a:pt x="116" y="1650"/>
                    </a:lnTo>
                    <a:lnTo>
                      <a:pt x="100" y="1612"/>
                    </a:lnTo>
                    <a:lnTo>
                      <a:pt x="86" y="1572"/>
                    </a:lnTo>
                    <a:lnTo>
                      <a:pt x="72" y="1530"/>
                    </a:lnTo>
                    <a:lnTo>
                      <a:pt x="60" y="1488"/>
                    </a:lnTo>
                    <a:lnTo>
                      <a:pt x="50" y="1446"/>
                    </a:lnTo>
                    <a:lnTo>
                      <a:pt x="40" y="1400"/>
                    </a:lnTo>
                    <a:lnTo>
                      <a:pt x="30" y="1354"/>
                    </a:lnTo>
                    <a:lnTo>
                      <a:pt x="22" y="1308"/>
                    </a:lnTo>
                    <a:lnTo>
                      <a:pt x="16" y="1260"/>
                    </a:lnTo>
                    <a:lnTo>
                      <a:pt x="10" y="1212"/>
                    </a:lnTo>
                    <a:lnTo>
                      <a:pt x="6" y="1162"/>
                    </a:lnTo>
                    <a:lnTo>
                      <a:pt x="2" y="1112"/>
                    </a:lnTo>
                    <a:lnTo>
                      <a:pt x="0" y="1060"/>
                    </a:lnTo>
                    <a:lnTo>
                      <a:pt x="0" y="1008"/>
                    </a:lnTo>
                    <a:lnTo>
                      <a:pt x="0" y="956"/>
                    </a:lnTo>
                    <a:lnTo>
                      <a:pt x="2" y="904"/>
                    </a:lnTo>
                    <a:lnTo>
                      <a:pt x="6" y="854"/>
                    </a:lnTo>
                    <a:lnTo>
                      <a:pt x="10" y="804"/>
                    </a:lnTo>
                    <a:lnTo>
                      <a:pt x="16" y="756"/>
                    </a:lnTo>
                    <a:lnTo>
                      <a:pt x="22" y="708"/>
                    </a:lnTo>
                    <a:lnTo>
                      <a:pt x="30" y="662"/>
                    </a:lnTo>
                    <a:lnTo>
                      <a:pt x="40" y="616"/>
                    </a:lnTo>
                    <a:lnTo>
                      <a:pt x="50" y="570"/>
                    </a:lnTo>
                    <a:lnTo>
                      <a:pt x="60" y="528"/>
                    </a:lnTo>
                    <a:lnTo>
                      <a:pt x="72" y="486"/>
                    </a:lnTo>
                    <a:lnTo>
                      <a:pt x="86" y="444"/>
                    </a:lnTo>
                    <a:lnTo>
                      <a:pt x="100" y="404"/>
                    </a:lnTo>
                    <a:lnTo>
                      <a:pt x="116" y="366"/>
                    </a:lnTo>
                    <a:lnTo>
                      <a:pt x="130" y="330"/>
                    </a:lnTo>
                    <a:lnTo>
                      <a:pt x="148" y="296"/>
                    </a:lnTo>
                    <a:lnTo>
                      <a:pt x="166" y="262"/>
                    </a:lnTo>
                    <a:lnTo>
                      <a:pt x="184" y="230"/>
                    </a:lnTo>
                    <a:lnTo>
                      <a:pt x="202" y="200"/>
                    </a:lnTo>
                    <a:lnTo>
                      <a:pt x="222" y="172"/>
                    </a:lnTo>
                    <a:lnTo>
                      <a:pt x="242" y="146"/>
                    </a:lnTo>
                    <a:lnTo>
                      <a:pt x="264" y="122"/>
                    </a:lnTo>
                    <a:lnTo>
                      <a:pt x="286" y="100"/>
                    </a:lnTo>
                    <a:lnTo>
                      <a:pt x="308" y="80"/>
                    </a:lnTo>
                    <a:lnTo>
                      <a:pt x="330" y="62"/>
                    </a:lnTo>
                    <a:lnTo>
                      <a:pt x="354" y="46"/>
                    </a:lnTo>
                    <a:lnTo>
                      <a:pt x="378" y="32"/>
                    </a:lnTo>
                    <a:lnTo>
                      <a:pt x="402" y="20"/>
                    </a:lnTo>
                    <a:lnTo>
                      <a:pt x="428" y="12"/>
                    </a:lnTo>
                    <a:lnTo>
                      <a:pt x="452" y="6"/>
                    </a:lnTo>
                    <a:lnTo>
                      <a:pt x="478" y="2"/>
                    </a:lnTo>
                    <a:lnTo>
                      <a:pt x="504" y="0"/>
                    </a:lnTo>
                    <a:lnTo>
                      <a:pt x="530" y="2"/>
                    </a:lnTo>
                    <a:lnTo>
                      <a:pt x="556" y="6"/>
                    </a:lnTo>
                    <a:lnTo>
                      <a:pt x="580" y="12"/>
                    </a:lnTo>
                    <a:lnTo>
                      <a:pt x="606" y="20"/>
                    </a:lnTo>
                    <a:lnTo>
                      <a:pt x="630" y="32"/>
                    </a:lnTo>
                    <a:lnTo>
                      <a:pt x="654" y="46"/>
                    </a:lnTo>
                    <a:lnTo>
                      <a:pt x="678" y="62"/>
                    </a:lnTo>
                    <a:lnTo>
                      <a:pt x="700" y="80"/>
                    </a:lnTo>
                    <a:lnTo>
                      <a:pt x="722" y="100"/>
                    </a:lnTo>
                    <a:lnTo>
                      <a:pt x="744" y="122"/>
                    </a:lnTo>
                    <a:lnTo>
                      <a:pt x="766" y="146"/>
                    </a:lnTo>
                    <a:lnTo>
                      <a:pt x="786" y="172"/>
                    </a:lnTo>
                    <a:lnTo>
                      <a:pt x="806" y="200"/>
                    </a:lnTo>
                    <a:lnTo>
                      <a:pt x="824" y="230"/>
                    </a:lnTo>
                    <a:lnTo>
                      <a:pt x="842" y="262"/>
                    </a:lnTo>
                    <a:lnTo>
                      <a:pt x="860" y="296"/>
                    </a:lnTo>
                    <a:lnTo>
                      <a:pt x="878" y="330"/>
                    </a:lnTo>
                    <a:lnTo>
                      <a:pt x="892" y="366"/>
                    </a:lnTo>
                    <a:lnTo>
                      <a:pt x="908" y="404"/>
                    </a:lnTo>
                    <a:lnTo>
                      <a:pt x="922" y="444"/>
                    </a:lnTo>
                    <a:lnTo>
                      <a:pt x="936" y="486"/>
                    </a:lnTo>
                    <a:lnTo>
                      <a:pt x="948" y="528"/>
                    </a:lnTo>
                    <a:lnTo>
                      <a:pt x="958" y="570"/>
                    </a:lnTo>
                    <a:lnTo>
                      <a:pt x="968" y="616"/>
                    </a:lnTo>
                    <a:lnTo>
                      <a:pt x="978" y="662"/>
                    </a:lnTo>
                    <a:lnTo>
                      <a:pt x="986" y="708"/>
                    </a:lnTo>
                    <a:lnTo>
                      <a:pt x="992" y="756"/>
                    </a:lnTo>
                    <a:lnTo>
                      <a:pt x="998" y="804"/>
                    </a:lnTo>
                    <a:lnTo>
                      <a:pt x="1002" y="854"/>
                    </a:lnTo>
                    <a:lnTo>
                      <a:pt x="1006" y="904"/>
                    </a:lnTo>
                    <a:lnTo>
                      <a:pt x="1008" y="956"/>
                    </a:lnTo>
                    <a:lnTo>
                      <a:pt x="1008" y="100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100000">
                    <a:srgbClr val="3F3F3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107" name="Group 25"/>
            <p:cNvGrpSpPr>
              <a:grpSpLocks/>
            </p:cNvGrpSpPr>
            <p:nvPr/>
          </p:nvGrpSpPr>
          <p:grpSpPr bwMode="auto">
            <a:xfrm>
              <a:off x="4558" y="2795"/>
              <a:ext cx="793" cy="793"/>
              <a:chOff x="4649" y="2908"/>
              <a:chExt cx="793" cy="793"/>
            </a:xfrm>
          </p:grpSpPr>
          <p:grpSp>
            <p:nvGrpSpPr>
              <p:cNvPr id="4135" name="Group 26"/>
              <p:cNvGrpSpPr>
                <a:grpSpLocks/>
              </p:cNvGrpSpPr>
              <p:nvPr/>
            </p:nvGrpSpPr>
            <p:grpSpPr bwMode="auto">
              <a:xfrm>
                <a:off x="4649" y="2908"/>
                <a:ext cx="793" cy="793"/>
                <a:chOff x="2335" y="1139"/>
                <a:chExt cx="1089" cy="1089"/>
              </a:xfrm>
            </p:grpSpPr>
            <p:sp>
              <p:nvSpPr>
                <p:cNvPr id="4137" name="Oval 27"/>
                <p:cNvSpPr>
                  <a:spLocks noChangeArrowheads="1"/>
                </p:cNvSpPr>
                <p:nvPr/>
              </p:nvSpPr>
              <p:spPr bwMode="auto">
                <a:xfrm>
                  <a:off x="2335" y="1139"/>
                  <a:ext cx="1089" cy="10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grpSp>
              <p:nvGrpSpPr>
                <p:cNvPr id="4138" name="Group 28"/>
                <p:cNvGrpSpPr>
                  <a:grpSpLocks/>
                </p:cNvGrpSpPr>
                <p:nvPr/>
              </p:nvGrpSpPr>
              <p:grpSpPr bwMode="auto">
                <a:xfrm>
                  <a:off x="2426" y="1169"/>
                  <a:ext cx="908" cy="296"/>
                  <a:chOff x="1431" y="1843"/>
                  <a:chExt cx="907" cy="295"/>
                </a:xfrm>
              </p:grpSpPr>
              <p:sp>
                <p:nvSpPr>
                  <p:cNvPr id="395293" name="Freeform 29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3"/>
                  </a:xfrm>
                  <a:custGeom>
                    <a:avLst/>
                    <a:gdLst/>
                    <a:ahLst/>
                    <a:cxnLst>
                      <a:cxn ang="0">
                        <a:pos x="0" y="1576"/>
                      </a:cxn>
                      <a:cxn ang="0">
                        <a:pos x="50" y="1462"/>
                      </a:cxn>
                      <a:cxn ang="0">
                        <a:pos x="108" y="1350"/>
                      </a:cxn>
                      <a:cxn ang="0">
                        <a:pos x="170" y="1242"/>
                      </a:cxn>
                      <a:cxn ang="0">
                        <a:pos x="238" y="1138"/>
                      </a:cxn>
                      <a:cxn ang="0">
                        <a:pos x="310" y="1036"/>
                      </a:cxn>
                      <a:cxn ang="0">
                        <a:pos x="386" y="940"/>
                      </a:cxn>
                      <a:cxn ang="0">
                        <a:pos x="468" y="846"/>
                      </a:cxn>
                      <a:cxn ang="0">
                        <a:pos x="552" y="756"/>
                      </a:cxn>
                      <a:cxn ang="0">
                        <a:pos x="596" y="712"/>
                      </a:cxn>
                      <a:cxn ang="0">
                        <a:pos x="688" y="630"/>
                      </a:cxn>
                      <a:cxn ang="0">
                        <a:pos x="784" y="550"/>
                      </a:cxn>
                      <a:cxn ang="0">
                        <a:pos x="884" y="476"/>
                      </a:cxn>
                      <a:cxn ang="0">
                        <a:pos x="986" y="406"/>
                      </a:cxn>
                      <a:cxn ang="0">
                        <a:pos x="1092" y="342"/>
                      </a:cxn>
                      <a:cxn ang="0">
                        <a:pos x="1202" y="282"/>
                      </a:cxn>
                      <a:cxn ang="0">
                        <a:pos x="1316" y="228"/>
                      </a:cxn>
                      <a:cxn ang="0">
                        <a:pos x="1374" y="202"/>
                      </a:cxn>
                      <a:cxn ang="0">
                        <a:pos x="1490" y="156"/>
                      </a:cxn>
                      <a:cxn ang="0">
                        <a:pos x="1610" y="116"/>
                      </a:cxn>
                      <a:cxn ang="0">
                        <a:pos x="1732" y="80"/>
                      </a:cxn>
                      <a:cxn ang="0">
                        <a:pos x="1858" y="52"/>
                      </a:cxn>
                      <a:cxn ang="0">
                        <a:pos x="1984" y="30"/>
                      </a:cxn>
                      <a:cxn ang="0">
                        <a:pos x="2114" y="12"/>
                      </a:cxn>
                      <a:cxn ang="0">
                        <a:pos x="2246" y="2"/>
                      </a:cxn>
                      <a:cxn ang="0">
                        <a:pos x="2378" y="0"/>
                      </a:cxn>
                      <a:cxn ang="0">
                        <a:pos x="2444" y="0"/>
                      </a:cxn>
                      <a:cxn ang="0">
                        <a:pos x="2576" y="8"/>
                      </a:cxn>
                      <a:cxn ang="0">
                        <a:pos x="2706" y="20"/>
                      </a:cxn>
                      <a:cxn ang="0">
                        <a:pos x="2834" y="40"/>
                      </a:cxn>
                      <a:cxn ang="0">
                        <a:pos x="2962" y="66"/>
                      </a:cxn>
                      <a:cxn ang="0">
                        <a:pos x="3084" y="98"/>
                      </a:cxn>
                      <a:cxn ang="0">
                        <a:pos x="3206" y="136"/>
                      </a:cxn>
                      <a:cxn ang="0">
                        <a:pos x="3324" y="178"/>
                      </a:cxn>
                      <a:cxn ang="0">
                        <a:pos x="3382" y="202"/>
                      </a:cxn>
                      <a:cxn ang="0">
                        <a:pos x="3498" y="254"/>
                      </a:cxn>
                      <a:cxn ang="0">
                        <a:pos x="3608" y="312"/>
                      </a:cxn>
                      <a:cxn ang="0">
                        <a:pos x="3716" y="374"/>
                      </a:cxn>
                      <a:cxn ang="0">
                        <a:pos x="3822" y="440"/>
                      </a:cxn>
                      <a:cxn ang="0">
                        <a:pos x="3922" y="512"/>
                      </a:cxn>
                      <a:cxn ang="0">
                        <a:pos x="4020" y="590"/>
                      </a:cxn>
                      <a:cxn ang="0">
                        <a:pos x="4114" y="670"/>
                      </a:cxn>
                      <a:cxn ang="0">
                        <a:pos x="4204" y="756"/>
                      </a:cxn>
                      <a:cxn ang="0">
                        <a:pos x="4246" y="800"/>
                      </a:cxn>
                      <a:cxn ang="0">
                        <a:pos x="4330" y="892"/>
                      </a:cxn>
                      <a:cxn ang="0">
                        <a:pos x="4410" y="988"/>
                      </a:cxn>
                      <a:cxn ang="0">
                        <a:pos x="4484" y="1086"/>
                      </a:cxn>
                      <a:cxn ang="0">
                        <a:pos x="4552" y="1190"/>
                      </a:cxn>
                      <a:cxn ang="0">
                        <a:pos x="4618" y="1296"/>
                      </a:cxn>
                      <a:cxn ang="0">
                        <a:pos x="4678" y="1406"/>
                      </a:cxn>
                      <a:cxn ang="0">
                        <a:pos x="4732" y="1518"/>
                      </a:cxn>
                      <a:cxn ang="0">
                        <a:pos x="0" y="1576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>
                      <a:latin typeface="굴림" pitchFamily="34" charset="-127"/>
                      <a:ea typeface="굴림" pitchFamily="34" charset="-127"/>
                    </a:endParaRPr>
                  </a:p>
                </p:txBody>
              </p:sp>
              <p:sp>
                <p:nvSpPr>
                  <p:cNvPr id="414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</p:grpSp>
          </p:grpSp>
          <p:sp>
            <p:nvSpPr>
              <p:cNvPr id="4136" name="Text Box 31"/>
              <p:cNvSpPr txBox="1">
                <a:spLocks noChangeArrowheads="1"/>
              </p:cNvSpPr>
              <p:nvPr/>
            </p:nvSpPr>
            <p:spPr bwMode="auto">
              <a:xfrm>
                <a:off x="4717" y="3118"/>
                <a:ext cx="65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Immense</a:t>
                </a:r>
              </a:p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Visual</a:t>
                </a:r>
              </a:p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Appeal</a:t>
                </a:r>
              </a:p>
            </p:txBody>
          </p:sp>
        </p:grpSp>
        <p:grpSp>
          <p:nvGrpSpPr>
            <p:cNvPr id="4108" name="Group 32"/>
            <p:cNvGrpSpPr>
              <a:grpSpLocks/>
            </p:cNvGrpSpPr>
            <p:nvPr/>
          </p:nvGrpSpPr>
          <p:grpSpPr bwMode="auto">
            <a:xfrm>
              <a:off x="947" y="1003"/>
              <a:ext cx="476" cy="476"/>
              <a:chOff x="2335" y="1139"/>
              <a:chExt cx="1089" cy="1089"/>
            </a:xfrm>
          </p:grpSpPr>
          <p:sp>
            <p:nvSpPr>
              <p:cNvPr id="4131" name="Oval 33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4132" name="Group 34"/>
              <p:cNvGrpSpPr>
                <a:grpSpLocks/>
              </p:cNvGrpSpPr>
              <p:nvPr/>
            </p:nvGrpSpPr>
            <p:grpSpPr bwMode="auto">
              <a:xfrm>
                <a:off x="2426" y="1169"/>
                <a:ext cx="908" cy="296"/>
                <a:chOff x="1431" y="1843"/>
                <a:chExt cx="907" cy="295"/>
              </a:xfrm>
            </p:grpSpPr>
            <p:sp>
              <p:nvSpPr>
                <p:cNvPr id="395299" name="Freeform 35"/>
                <p:cNvSpPr>
                  <a:spLocks/>
                </p:cNvSpPr>
                <p:nvPr/>
              </p:nvSpPr>
              <p:spPr bwMode="auto">
                <a:xfrm>
                  <a:off x="1432" y="1843"/>
                  <a:ext cx="907" cy="294"/>
                </a:xfrm>
                <a:custGeom>
                  <a:avLst/>
                  <a:gdLst/>
                  <a:ahLst/>
                  <a:cxnLst>
                    <a:cxn ang="0">
                      <a:pos x="0" y="1576"/>
                    </a:cxn>
                    <a:cxn ang="0">
                      <a:pos x="50" y="1462"/>
                    </a:cxn>
                    <a:cxn ang="0">
                      <a:pos x="108" y="1350"/>
                    </a:cxn>
                    <a:cxn ang="0">
                      <a:pos x="170" y="1242"/>
                    </a:cxn>
                    <a:cxn ang="0">
                      <a:pos x="238" y="1138"/>
                    </a:cxn>
                    <a:cxn ang="0">
                      <a:pos x="310" y="1036"/>
                    </a:cxn>
                    <a:cxn ang="0">
                      <a:pos x="386" y="940"/>
                    </a:cxn>
                    <a:cxn ang="0">
                      <a:pos x="468" y="846"/>
                    </a:cxn>
                    <a:cxn ang="0">
                      <a:pos x="552" y="756"/>
                    </a:cxn>
                    <a:cxn ang="0">
                      <a:pos x="596" y="712"/>
                    </a:cxn>
                    <a:cxn ang="0">
                      <a:pos x="688" y="630"/>
                    </a:cxn>
                    <a:cxn ang="0">
                      <a:pos x="784" y="550"/>
                    </a:cxn>
                    <a:cxn ang="0">
                      <a:pos x="884" y="476"/>
                    </a:cxn>
                    <a:cxn ang="0">
                      <a:pos x="986" y="406"/>
                    </a:cxn>
                    <a:cxn ang="0">
                      <a:pos x="1092" y="342"/>
                    </a:cxn>
                    <a:cxn ang="0">
                      <a:pos x="1202" y="282"/>
                    </a:cxn>
                    <a:cxn ang="0">
                      <a:pos x="1316" y="228"/>
                    </a:cxn>
                    <a:cxn ang="0">
                      <a:pos x="1374" y="202"/>
                    </a:cxn>
                    <a:cxn ang="0">
                      <a:pos x="1490" y="156"/>
                    </a:cxn>
                    <a:cxn ang="0">
                      <a:pos x="1610" y="116"/>
                    </a:cxn>
                    <a:cxn ang="0">
                      <a:pos x="1732" y="80"/>
                    </a:cxn>
                    <a:cxn ang="0">
                      <a:pos x="1858" y="52"/>
                    </a:cxn>
                    <a:cxn ang="0">
                      <a:pos x="1984" y="30"/>
                    </a:cxn>
                    <a:cxn ang="0">
                      <a:pos x="2114" y="12"/>
                    </a:cxn>
                    <a:cxn ang="0">
                      <a:pos x="2246" y="2"/>
                    </a:cxn>
                    <a:cxn ang="0">
                      <a:pos x="2378" y="0"/>
                    </a:cxn>
                    <a:cxn ang="0">
                      <a:pos x="2444" y="0"/>
                    </a:cxn>
                    <a:cxn ang="0">
                      <a:pos x="2576" y="8"/>
                    </a:cxn>
                    <a:cxn ang="0">
                      <a:pos x="2706" y="20"/>
                    </a:cxn>
                    <a:cxn ang="0">
                      <a:pos x="2834" y="40"/>
                    </a:cxn>
                    <a:cxn ang="0">
                      <a:pos x="2962" y="66"/>
                    </a:cxn>
                    <a:cxn ang="0">
                      <a:pos x="3084" y="98"/>
                    </a:cxn>
                    <a:cxn ang="0">
                      <a:pos x="3206" y="136"/>
                    </a:cxn>
                    <a:cxn ang="0">
                      <a:pos x="3324" y="178"/>
                    </a:cxn>
                    <a:cxn ang="0">
                      <a:pos x="3382" y="202"/>
                    </a:cxn>
                    <a:cxn ang="0">
                      <a:pos x="3498" y="254"/>
                    </a:cxn>
                    <a:cxn ang="0">
                      <a:pos x="3608" y="312"/>
                    </a:cxn>
                    <a:cxn ang="0">
                      <a:pos x="3716" y="374"/>
                    </a:cxn>
                    <a:cxn ang="0">
                      <a:pos x="3822" y="440"/>
                    </a:cxn>
                    <a:cxn ang="0">
                      <a:pos x="3922" y="512"/>
                    </a:cxn>
                    <a:cxn ang="0">
                      <a:pos x="4020" y="590"/>
                    </a:cxn>
                    <a:cxn ang="0">
                      <a:pos x="4114" y="670"/>
                    </a:cxn>
                    <a:cxn ang="0">
                      <a:pos x="4204" y="756"/>
                    </a:cxn>
                    <a:cxn ang="0">
                      <a:pos x="4246" y="800"/>
                    </a:cxn>
                    <a:cxn ang="0">
                      <a:pos x="4330" y="892"/>
                    </a:cxn>
                    <a:cxn ang="0">
                      <a:pos x="4410" y="988"/>
                    </a:cxn>
                    <a:cxn ang="0">
                      <a:pos x="4484" y="1086"/>
                    </a:cxn>
                    <a:cxn ang="0">
                      <a:pos x="4552" y="1190"/>
                    </a:cxn>
                    <a:cxn ang="0">
                      <a:pos x="4618" y="1296"/>
                    </a:cxn>
                    <a:cxn ang="0">
                      <a:pos x="4678" y="1406"/>
                    </a:cxn>
                    <a:cxn ang="0">
                      <a:pos x="4732" y="1518"/>
                    </a:cxn>
                    <a:cxn ang="0">
                      <a:pos x="0" y="1576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굴림" pitchFamily="34" charset="-127"/>
                    <a:ea typeface="굴림" pitchFamily="34" charset="-127"/>
                  </a:endParaRPr>
                </a:p>
              </p:txBody>
            </p:sp>
            <p:sp>
              <p:nvSpPr>
                <p:cNvPr id="4134" name="Oval 36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sp>
          <p:nvSpPr>
            <p:cNvPr id="4109" name="Text Box 37"/>
            <p:cNvSpPr txBox="1">
              <a:spLocks noChangeArrowheads="1"/>
            </p:cNvSpPr>
            <p:nvPr/>
          </p:nvSpPr>
          <p:spPr bwMode="auto">
            <a:xfrm>
              <a:off x="952" y="1117"/>
              <a:ext cx="4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Visual Impact</a:t>
              </a:r>
            </a:p>
          </p:txBody>
        </p:sp>
        <p:sp>
          <p:nvSpPr>
            <p:cNvPr id="4110" name="Arc 38"/>
            <p:cNvSpPr>
              <a:spLocks/>
            </p:cNvSpPr>
            <p:nvPr/>
          </p:nvSpPr>
          <p:spPr bwMode="auto">
            <a:xfrm rot="-9900000">
              <a:off x="516" y="1329"/>
              <a:ext cx="597" cy="839"/>
            </a:xfrm>
            <a:custGeom>
              <a:avLst/>
              <a:gdLst>
                <a:gd name="T0" fmla="*/ 0 w 28796"/>
                <a:gd name="T1" fmla="*/ 1 h 40474"/>
                <a:gd name="T2" fmla="*/ 8 w 28796"/>
                <a:gd name="T3" fmla="*/ 17 h 40474"/>
                <a:gd name="T4" fmla="*/ 3 w 28796"/>
                <a:gd name="T5" fmla="*/ 9 h 40474"/>
                <a:gd name="T6" fmla="*/ 0 60000 65536"/>
                <a:gd name="T7" fmla="*/ 0 60000 65536"/>
                <a:gd name="T8" fmla="*/ 0 60000 65536"/>
                <a:gd name="T9" fmla="*/ 0 w 28796"/>
                <a:gd name="T10" fmla="*/ 0 h 40474"/>
                <a:gd name="T11" fmla="*/ 28796 w 28796"/>
                <a:gd name="T12" fmla="*/ 40474 h 40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96" h="40474" fill="none" extrusionOk="0">
                  <a:moveTo>
                    <a:pt x="-1" y="1233"/>
                  </a:moveTo>
                  <a:cubicBezTo>
                    <a:pt x="2311" y="417"/>
                    <a:pt x="4744" y="-1"/>
                    <a:pt x="7196" y="0"/>
                  </a:cubicBezTo>
                  <a:cubicBezTo>
                    <a:pt x="19125" y="0"/>
                    <a:pt x="28796" y="9670"/>
                    <a:pt x="28796" y="21600"/>
                  </a:cubicBezTo>
                  <a:cubicBezTo>
                    <a:pt x="28796" y="29438"/>
                    <a:pt x="24549" y="36662"/>
                    <a:pt x="17699" y="40474"/>
                  </a:cubicBezTo>
                </a:path>
                <a:path w="28796" h="40474" stroke="0" extrusionOk="0">
                  <a:moveTo>
                    <a:pt x="-1" y="1233"/>
                  </a:moveTo>
                  <a:cubicBezTo>
                    <a:pt x="2311" y="417"/>
                    <a:pt x="4744" y="-1"/>
                    <a:pt x="7196" y="0"/>
                  </a:cubicBezTo>
                  <a:cubicBezTo>
                    <a:pt x="19125" y="0"/>
                    <a:pt x="28796" y="9670"/>
                    <a:pt x="28796" y="21600"/>
                  </a:cubicBezTo>
                  <a:cubicBezTo>
                    <a:pt x="28796" y="29438"/>
                    <a:pt x="24549" y="36662"/>
                    <a:pt x="17699" y="40474"/>
                  </a:cubicBezTo>
                  <a:lnTo>
                    <a:pt x="7196" y="21600"/>
                  </a:lnTo>
                  <a:close/>
                </a:path>
              </a:pathLst>
            </a:custGeom>
            <a:noFill/>
            <a:ln w="63500" cap="rnd">
              <a:solidFill>
                <a:srgbClr val="969696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1" name="AutoShape 39"/>
            <p:cNvSpPr>
              <a:spLocks noChangeArrowheads="1"/>
            </p:cNvSpPr>
            <p:nvPr/>
          </p:nvSpPr>
          <p:spPr bwMode="auto">
            <a:xfrm>
              <a:off x="4263" y="2092"/>
              <a:ext cx="794" cy="794"/>
            </a:xfrm>
            <a:custGeom>
              <a:avLst/>
              <a:gdLst>
                <a:gd name="T0" fmla="*/ 25 w 21600"/>
                <a:gd name="T1" fmla="*/ 4 h 21600"/>
                <a:gd name="T2" fmla="*/ 15 w 21600"/>
                <a:gd name="T3" fmla="*/ 4 h 21600"/>
                <a:gd name="T4" fmla="*/ 20 w 21600"/>
                <a:gd name="T5" fmla="*/ 9 h 21600"/>
                <a:gd name="T6" fmla="*/ 33 w 21600"/>
                <a:gd name="T7" fmla="*/ 15 h 21600"/>
                <a:gd name="T8" fmla="*/ 26 w 21600"/>
                <a:gd name="T9" fmla="*/ 22 h 21600"/>
                <a:gd name="T10" fmla="*/ 18 w 21600"/>
                <a:gd name="T11" fmla="*/ 1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6 w 21600"/>
                <a:gd name="T19" fmla="*/ 3156 h 21600"/>
                <a:gd name="T20" fmla="*/ 18444 w 21600"/>
                <a:gd name="T21" fmla="*/ 1844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30"/>
                    <a:pt x="13802" y="5417"/>
                    <a:pt x="10832" y="5400"/>
                  </a:cubicBezTo>
                  <a:lnTo>
                    <a:pt x="10864" y="0"/>
                  </a:lnTo>
                  <a:cubicBezTo>
                    <a:pt x="16804" y="35"/>
                    <a:pt x="21599" y="4860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2" name="Text Box 40"/>
            <p:cNvSpPr txBox="1">
              <a:spLocks noChangeArrowheads="1"/>
            </p:cNvSpPr>
            <p:nvPr/>
          </p:nvSpPr>
          <p:spPr bwMode="auto">
            <a:xfrm>
              <a:off x="1224" y="2115"/>
              <a:ext cx="4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3D Effect</a:t>
              </a:r>
            </a:p>
          </p:txBody>
        </p:sp>
        <p:sp>
          <p:nvSpPr>
            <p:cNvPr id="4113" name="Text Box 41"/>
            <p:cNvSpPr txBox="1">
              <a:spLocks noChangeArrowheads="1"/>
            </p:cNvSpPr>
            <p:nvPr/>
          </p:nvSpPr>
          <p:spPr bwMode="auto">
            <a:xfrm>
              <a:off x="1950" y="2115"/>
              <a:ext cx="4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Easy To Use</a:t>
              </a:r>
            </a:p>
          </p:txBody>
        </p:sp>
        <p:sp>
          <p:nvSpPr>
            <p:cNvPr id="4114" name="Text Box 42"/>
            <p:cNvSpPr txBox="1">
              <a:spLocks noChangeArrowheads="1"/>
            </p:cNvSpPr>
            <p:nvPr/>
          </p:nvSpPr>
          <p:spPr bwMode="auto">
            <a:xfrm>
              <a:off x="2676" y="2115"/>
              <a:ext cx="4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Perfect Look</a:t>
              </a:r>
            </a:p>
          </p:txBody>
        </p:sp>
        <p:sp>
          <p:nvSpPr>
            <p:cNvPr id="4115" name="Text Box 43"/>
            <p:cNvSpPr txBox="1">
              <a:spLocks noChangeArrowheads="1"/>
            </p:cNvSpPr>
            <p:nvPr/>
          </p:nvSpPr>
          <p:spPr bwMode="auto">
            <a:xfrm>
              <a:off x="3152" y="2115"/>
              <a:ext cx="4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Subtle Touch</a:t>
              </a:r>
            </a:p>
          </p:txBody>
        </p:sp>
        <p:sp>
          <p:nvSpPr>
            <p:cNvPr id="4116" name="Text Box 44"/>
            <p:cNvSpPr txBox="1">
              <a:spLocks noChangeArrowheads="1"/>
            </p:cNvSpPr>
            <p:nvPr/>
          </p:nvSpPr>
          <p:spPr bwMode="auto">
            <a:xfrm>
              <a:off x="3628" y="2115"/>
              <a:ext cx="4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Visual Impact</a:t>
              </a:r>
            </a:p>
          </p:txBody>
        </p:sp>
        <p:sp>
          <p:nvSpPr>
            <p:cNvPr id="4117" name="Text Box 45"/>
            <p:cNvSpPr txBox="1">
              <a:spLocks noChangeArrowheads="1"/>
            </p:cNvSpPr>
            <p:nvPr/>
          </p:nvSpPr>
          <p:spPr bwMode="auto">
            <a:xfrm>
              <a:off x="1655" y="904"/>
              <a:ext cx="283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4118" name="Group 46"/>
            <p:cNvGrpSpPr>
              <a:grpSpLocks/>
            </p:cNvGrpSpPr>
            <p:nvPr/>
          </p:nvGrpSpPr>
          <p:grpSpPr bwMode="auto">
            <a:xfrm>
              <a:off x="1179" y="2978"/>
              <a:ext cx="2358" cy="815"/>
              <a:chOff x="771" y="2931"/>
              <a:chExt cx="2358" cy="815"/>
            </a:xfrm>
          </p:grpSpPr>
          <p:grpSp>
            <p:nvGrpSpPr>
              <p:cNvPr id="4119" name="Group 47"/>
              <p:cNvGrpSpPr>
                <a:grpSpLocks/>
              </p:cNvGrpSpPr>
              <p:nvPr/>
            </p:nvGrpSpPr>
            <p:grpSpPr bwMode="auto">
              <a:xfrm>
                <a:off x="816" y="2931"/>
                <a:ext cx="930" cy="363"/>
                <a:chOff x="1179" y="2999"/>
                <a:chExt cx="930" cy="363"/>
              </a:xfrm>
            </p:grpSpPr>
            <p:grpSp>
              <p:nvGrpSpPr>
                <p:cNvPr id="4121" name="Group 48"/>
                <p:cNvGrpSpPr>
                  <a:grpSpLocks/>
                </p:cNvGrpSpPr>
                <p:nvPr/>
              </p:nvGrpSpPr>
              <p:grpSpPr bwMode="auto">
                <a:xfrm>
                  <a:off x="1179" y="2999"/>
                  <a:ext cx="337" cy="363"/>
                  <a:chOff x="1728" y="1008"/>
                  <a:chExt cx="2304" cy="2304"/>
                </a:xfrm>
              </p:grpSpPr>
              <p:sp>
                <p:nvSpPr>
                  <p:cNvPr id="4128" name="Freeform 49"/>
                  <p:cNvSpPr>
                    <a:spLocks/>
                  </p:cNvSpPr>
                  <p:nvPr/>
                </p:nvSpPr>
                <p:spPr bwMode="auto">
                  <a:xfrm>
                    <a:off x="1728" y="1008"/>
                    <a:ext cx="1728" cy="2304"/>
                  </a:xfrm>
                  <a:custGeom>
                    <a:avLst/>
                    <a:gdLst>
                      <a:gd name="T0" fmla="*/ 576 w 1728"/>
                      <a:gd name="T1" fmla="*/ 0 h 2304"/>
                      <a:gd name="T2" fmla="*/ 518 w 1728"/>
                      <a:gd name="T3" fmla="*/ 6 h 2304"/>
                      <a:gd name="T4" fmla="*/ 460 w 1728"/>
                      <a:gd name="T5" fmla="*/ 24 h 2304"/>
                      <a:gd name="T6" fmla="*/ 404 w 1728"/>
                      <a:gd name="T7" fmla="*/ 52 h 2304"/>
                      <a:gd name="T8" fmla="*/ 352 w 1728"/>
                      <a:gd name="T9" fmla="*/ 90 h 2304"/>
                      <a:gd name="T10" fmla="*/ 302 w 1728"/>
                      <a:gd name="T11" fmla="*/ 140 h 2304"/>
                      <a:gd name="T12" fmla="*/ 254 w 1728"/>
                      <a:gd name="T13" fmla="*/ 196 h 2304"/>
                      <a:gd name="T14" fmla="*/ 210 w 1728"/>
                      <a:gd name="T15" fmla="*/ 264 h 2304"/>
                      <a:gd name="T16" fmla="*/ 168 w 1728"/>
                      <a:gd name="T17" fmla="*/ 338 h 2304"/>
                      <a:gd name="T18" fmla="*/ 132 w 1728"/>
                      <a:gd name="T19" fmla="*/ 420 h 2304"/>
                      <a:gd name="T20" fmla="*/ 98 w 1728"/>
                      <a:gd name="T21" fmla="*/ 508 h 2304"/>
                      <a:gd name="T22" fmla="*/ 70 w 1728"/>
                      <a:gd name="T23" fmla="*/ 602 h 2304"/>
                      <a:gd name="T24" fmla="*/ 46 w 1728"/>
                      <a:gd name="T25" fmla="*/ 704 h 2304"/>
                      <a:gd name="T26" fmla="*/ 26 w 1728"/>
                      <a:gd name="T27" fmla="*/ 810 h 2304"/>
                      <a:gd name="T28" fmla="*/ 12 w 1728"/>
                      <a:gd name="T29" fmla="*/ 920 h 2304"/>
                      <a:gd name="T30" fmla="*/ 2 w 1728"/>
                      <a:gd name="T31" fmla="*/ 1034 h 2304"/>
                      <a:gd name="T32" fmla="*/ 0 w 1728"/>
                      <a:gd name="T33" fmla="*/ 1152 h 2304"/>
                      <a:gd name="T34" fmla="*/ 0 w 1728"/>
                      <a:gd name="T35" fmla="*/ 1212 h 2304"/>
                      <a:gd name="T36" fmla="*/ 6 w 1728"/>
                      <a:gd name="T37" fmla="*/ 1328 h 2304"/>
                      <a:gd name="T38" fmla="*/ 18 w 1728"/>
                      <a:gd name="T39" fmla="*/ 1440 h 2304"/>
                      <a:gd name="T40" fmla="*/ 34 w 1728"/>
                      <a:gd name="T41" fmla="*/ 1548 h 2304"/>
                      <a:gd name="T42" fmla="*/ 56 w 1728"/>
                      <a:gd name="T43" fmla="*/ 1652 h 2304"/>
                      <a:gd name="T44" fmla="*/ 84 w 1728"/>
                      <a:gd name="T45" fmla="*/ 1750 h 2304"/>
                      <a:gd name="T46" fmla="*/ 114 w 1728"/>
                      <a:gd name="T47" fmla="*/ 1842 h 2304"/>
                      <a:gd name="T48" fmla="*/ 150 w 1728"/>
                      <a:gd name="T49" fmla="*/ 1926 h 2304"/>
                      <a:gd name="T50" fmla="*/ 188 w 1728"/>
                      <a:gd name="T51" fmla="*/ 2004 h 2304"/>
                      <a:gd name="T52" fmla="*/ 232 w 1728"/>
                      <a:gd name="T53" fmla="*/ 2076 h 2304"/>
                      <a:gd name="T54" fmla="*/ 278 w 1728"/>
                      <a:gd name="T55" fmla="*/ 2138 h 2304"/>
                      <a:gd name="T56" fmla="*/ 326 w 1728"/>
                      <a:gd name="T57" fmla="*/ 2190 h 2304"/>
                      <a:gd name="T58" fmla="*/ 378 w 1728"/>
                      <a:gd name="T59" fmla="*/ 2234 h 2304"/>
                      <a:gd name="T60" fmla="*/ 432 w 1728"/>
                      <a:gd name="T61" fmla="*/ 2268 h 2304"/>
                      <a:gd name="T62" fmla="*/ 488 w 1728"/>
                      <a:gd name="T63" fmla="*/ 2290 h 2304"/>
                      <a:gd name="T64" fmla="*/ 546 w 1728"/>
                      <a:gd name="T65" fmla="*/ 2302 h 2304"/>
                      <a:gd name="T66" fmla="*/ 1728 w 1728"/>
                      <a:gd name="T67" fmla="*/ 2304 h 2304"/>
                      <a:gd name="T68" fmla="*/ 576 w 1728"/>
                      <a:gd name="T69" fmla="*/ 0 h 2304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1728"/>
                      <a:gd name="T106" fmla="*/ 0 h 2304"/>
                      <a:gd name="T107" fmla="*/ 1728 w 1728"/>
                      <a:gd name="T108" fmla="*/ 2304 h 2304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1728" h="2304">
                        <a:moveTo>
                          <a:pt x="576" y="0"/>
                        </a:moveTo>
                        <a:lnTo>
                          <a:pt x="576" y="0"/>
                        </a:lnTo>
                        <a:lnTo>
                          <a:pt x="546" y="2"/>
                        </a:lnTo>
                        <a:lnTo>
                          <a:pt x="518" y="6"/>
                        </a:lnTo>
                        <a:lnTo>
                          <a:pt x="488" y="14"/>
                        </a:lnTo>
                        <a:lnTo>
                          <a:pt x="460" y="24"/>
                        </a:lnTo>
                        <a:lnTo>
                          <a:pt x="432" y="36"/>
                        </a:lnTo>
                        <a:lnTo>
                          <a:pt x="404" y="52"/>
                        </a:lnTo>
                        <a:lnTo>
                          <a:pt x="378" y="70"/>
                        </a:lnTo>
                        <a:lnTo>
                          <a:pt x="352" y="90"/>
                        </a:lnTo>
                        <a:lnTo>
                          <a:pt x="326" y="114"/>
                        </a:lnTo>
                        <a:lnTo>
                          <a:pt x="302" y="140"/>
                        </a:lnTo>
                        <a:lnTo>
                          <a:pt x="278" y="166"/>
                        </a:lnTo>
                        <a:lnTo>
                          <a:pt x="254" y="196"/>
                        </a:lnTo>
                        <a:lnTo>
                          <a:pt x="232" y="228"/>
                        </a:lnTo>
                        <a:lnTo>
                          <a:pt x="210" y="264"/>
                        </a:lnTo>
                        <a:lnTo>
                          <a:pt x="188" y="300"/>
                        </a:lnTo>
                        <a:lnTo>
                          <a:pt x="168" y="338"/>
                        </a:lnTo>
                        <a:lnTo>
                          <a:pt x="150" y="378"/>
                        </a:lnTo>
                        <a:lnTo>
                          <a:pt x="132" y="420"/>
                        </a:lnTo>
                        <a:lnTo>
                          <a:pt x="114" y="462"/>
                        </a:lnTo>
                        <a:lnTo>
                          <a:pt x="98" y="508"/>
                        </a:lnTo>
                        <a:lnTo>
                          <a:pt x="84" y="554"/>
                        </a:lnTo>
                        <a:lnTo>
                          <a:pt x="70" y="602"/>
                        </a:lnTo>
                        <a:lnTo>
                          <a:pt x="56" y="652"/>
                        </a:lnTo>
                        <a:lnTo>
                          <a:pt x="46" y="704"/>
                        </a:lnTo>
                        <a:lnTo>
                          <a:pt x="34" y="756"/>
                        </a:lnTo>
                        <a:lnTo>
                          <a:pt x="26" y="810"/>
                        </a:lnTo>
                        <a:lnTo>
                          <a:pt x="18" y="864"/>
                        </a:lnTo>
                        <a:lnTo>
                          <a:pt x="12" y="920"/>
                        </a:lnTo>
                        <a:lnTo>
                          <a:pt x="6" y="976"/>
                        </a:lnTo>
                        <a:lnTo>
                          <a:pt x="2" y="1034"/>
                        </a:lnTo>
                        <a:lnTo>
                          <a:pt x="0" y="1092"/>
                        </a:lnTo>
                        <a:lnTo>
                          <a:pt x="0" y="1152"/>
                        </a:lnTo>
                        <a:lnTo>
                          <a:pt x="0" y="1212"/>
                        </a:lnTo>
                        <a:lnTo>
                          <a:pt x="2" y="1270"/>
                        </a:lnTo>
                        <a:lnTo>
                          <a:pt x="6" y="1328"/>
                        </a:lnTo>
                        <a:lnTo>
                          <a:pt x="12" y="1384"/>
                        </a:lnTo>
                        <a:lnTo>
                          <a:pt x="18" y="1440"/>
                        </a:lnTo>
                        <a:lnTo>
                          <a:pt x="26" y="1494"/>
                        </a:lnTo>
                        <a:lnTo>
                          <a:pt x="34" y="1548"/>
                        </a:lnTo>
                        <a:lnTo>
                          <a:pt x="46" y="1600"/>
                        </a:lnTo>
                        <a:lnTo>
                          <a:pt x="56" y="1652"/>
                        </a:lnTo>
                        <a:lnTo>
                          <a:pt x="70" y="1702"/>
                        </a:lnTo>
                        <a:lnTo>
                          <a:pt x="84" y="1750"/>
                        </a:lnTo>
                        <a:lnTo>
                          <a:pt x="98" y="1796"/>
                        </a:lnTo>
                        <a:lnTo>
                          <a:pt x="114" y="1842"/>
                        </a:lnTo>
                        <a:lnTo>
                          <a:pt x="132" y="1884"/>
                        </a:lnTo>
                        <a:lnTo>
                          <a:pt x="150" y="1926"/>
                        </a:lnTo>
                        <a:lnTo>
                          <a:pt x="168" y="1966"/>
                        </a:lnTo>
                        <a:lnTo>
                          <a:pt x="188" y="2004"/>
                        </a:lnTo>
                        <a:lnTo>
                          <a:pt x="210" y="2040"/>
                        </a:lnTo>
                        <a:lnTo>
                          <a:pt x="232" y="2076"/>
                        </a:lnTo>
                        <a:lnTo>
                          <a:pt x="254" y="2108"/>
                        </a:lnTo>
                        <a:lnTo>
                          <a:pt x="278" y="2138"/>
                        </a:lnTo>
                        <a:lnTo>
                          <a:pt x="302" y="2164"/>
                        </a:lnTo>
                        <a:lnTo>
                          <a:pt x="326" y="2190"/>
                        </a:lnTo>
                        <a:lnTo>
                          <a:pt x="352" y="2214"/>
                        </a:lnTo>
                        <a:lnTo>
                          <a:pt x="378" y="2234"/>
                        </a:lnTo>
                        <a:lnTo>
                          <a:pt x="404" y="2252"/>
                        </a:lnTo>
                        <a:lnTo>
                          <a:pt x="432" y="2268"/>
                        </a:lnTo>
                        <a:lnTo>
                          <a:pt x="460" y="2280"/>
                        </a:lnTo>
                        <a:lnTo>
                          <a:pt x="488" y="2290"/>
                        </a:lnTo>
                        <a:lnTo>
                          <a:pt x="518" y="2298"/>
                        </a:lnTo>
                        <a:lnTo>
                          <a:pt x="546" y="2302"/>
                        </a:lnTo>
                        <a:lnTo>
                          <a:pt x="576" y="2304"/>
                        </a:lnTo>
                        <a:lnTo>
                          <a:pt x="1728" y="2304"/>
                        </a:lnTo>
                        <a:lnTo>
                          <a:pt x="1728" y="0"/>
                        </a:lnTo>
                        <a:lnTo>
                          <a:pt x="57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0C0C0"/>
                      </a:gs>
                      <a:gs pos="100000">
                        <a:srgbClr val="757575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29" name="Freeform 50"/>
                  <p:cNvSpPr>
                    <a:spLocks/>
                  </p:cNvSpPr>
                  <p:nvPr/>
                </p:nvSpPr>
                <p:spPr bwMode="auto">
                  <a:xfrm>
                    <a:off x="2880" y="1008"/>
                    <a:ext cx="1152" cy="2304"/>
                  </a:xfrm>
                  <a:custGeom>
                    <a:avLst/>
                    <a:gdLst>
                      <a:gd name="T0" fmla="*/ 1152 w 1152"/>
                      <a:gd name="T1" fmla="*/ 1212 h 2304"/>
                      <a:gd name="T2" fmla="*/ 1140 w 1152"/>
                      <a:gd name="T3" fmla="*/ 1384 h 2304"/>
                      <a:gd name="T4" fmla="*/ 1118 w 1152"/>
                      <a:gd name="T5" fmla="*/ 1548 h 2304"/>
                      <a:gd name="T6" fmla="*/ 1082 w 1152"/>
                      <a:gd name="T7" fmla="*/ 1702 h 2304"/>
                      <a:gd name="T8" fmla="*/ 1038 w 1152"/>
                      <a:gd name="T9" fmla="*/ 1842 h 2304"/>
                      <a:gd name="T10" fmla="*/ 984 w 1152"/>
                      <a:gd name="T11" fmla="*/ 1966 h 2304"/>
                      <a:gd name="T12" fmla="*/ 920 w 1152"/>
                      <a:gd name="T13" fmla="*/ 2076 h 2304"/>
                      <a:gd name="T14" fmla="*/ 850 w 1152"/>
                      <a:gd name="T15" fmla="*/ 2164 h 2304"/>
                      <a:gd name="T16" fmla="*/ 774 w 1152"/>
                      <a:gd name="T17" fmla="*/ 2234 h 2304"/>
                      <a:gd name="T18" fmla="*/ 692 w 1152"/>
                      <a:gd name="T19" fmla="*/ 2280 h 2304"/>
                      <a:gd name="T20" fmla="*/ 606 w 1152"/>
                      <a:gd name="T21" fmla="*/ 2302 h 2304"/>
                      <a:gd name="T22" fmla="*/ 546 w 1152"/>
                      <a:gd name="T23" fmla="*/ 2302 h 2304"/>
                      <a:gd name="T24" fmla="*/ 460 w 1152"/>
                      <a:gd name="T25" fmla="*/ 2280 h 2304"/>
                      <a:gd name="T26" fmla="*/ 378 w 1152"/>
                      <a:gd name="T27" fmla="*/ 2234 h 2304"/>
                      <a:gd name="T28" fmla="*/ 302 w 1152"/>
                      <a:gd name="T29" fmla="*/ 2164 h 2304"/>
                      <a:gd name="T30" fmla="*/ 232 w 1152"/>
                      <a:gd name="T31" fmla="*/ 2076 h 2304"/>
                      <a:gd name="T32" fmla="*/ 168 w 1152"/>
                      <a:gd name="T33" fmla="*/ 1966 h 2304"/>
                      <a:gd name="T34" fmla="*/ 114 w 1152"/>
                      <a:gd name="T35" fmla="*/ 1842 h 2304"/>
                      <a:gd name="T36" fmla="*/ 70 w 1152"/>
                      <a:gd name="T37" fmla="*/ 1702 h 2304"/>
                      <a:gd name="T38" fmla="*/ 34 w 1152"/>
                      <a:gd name="T39" fmla="*/ 1548 h 2304"/>
                      <a:gd name="T40" fmla="*/ 12 w 1152"/>
                      <a:gd name="T41" fmla="*/ 1384 h 2304"/>
                      <a:gd name="T42" fmla="*/ 0 w 1152"/>
                      <a:gd name="T43" fmla="*/ 1212 h 2304"/>
                      <a:gd name="T44" fmla="*/ 0 w 1152"/>
                      <a:gd name="T45" fmla="*/ 1092 h 2304"/>
                      <a:gd name="T46" fmla="*/ 12 w 1152"/>
                      <a:gd name="T47" fmla="*/ 920 h 2304"/>
                      <a:gd name="T48" fmla="*/ 34 w 1152"/>
                      <a:gd name="T49" fmla="*/ 756 h 2304"/>
                      <a:gd name="T50" fmla="*/ 70 w 1152"/>
                      <a:gd name="T51" fmla="*/ 602 h 2304"/>
                      <a:gd name="T52" fmla="*/ 114 w 1152"/>
                      <a:gd name="T53" fmla="*/ 462 h 2304"/>
                      <a:gd name="T54" fmla="*/ 168 w 1152"/>
                      <a:gd name="T55" fmla="*/ 338 h 2304"/>
                      <a:gd name="T56" fmla="*/ 232 w 1152"/>
                      <a:gd name="T57" fmla="*/ 228 h 2304"/>
                      <a:gd name="T58" fmla="*/ 302 w 1152"/>
                      <a:gd name="T59" fmla="*/ 140 h 2304"/>
                      <a:gd name="T60" fmla="*/ 378 w 1152"/>
                      <a:gd name="T61" fmla="*/ 70 h 2304"/>
                      <a:gd name="T62" fmla="*/ 460 w 1152"/>
                      <a:gd name="T63" fmla="*/ 24 h 2304"/>
                      <a:gd name="T64" fmla="*/ 546 w 1152"/>
                      <a:gd name="T65" fmla="*/ 2 h 2304"/>
                      <a:gd name="T66" fmla="*/ 606 w 1152"/>
                      <a:gd name="T67" fmla="*/ 2 h 2304"/>
                      <a:gd name="T68" fmla="*/ 692 w 1152"/>
                      <a:gd name="T69" fmla="*/ 24 h 2304"/>
                      <a:gd name="T70" fmla="*/ 774 w 1152"/>
                      <a:gd name="T71" fmla="*/ 70 h 2304"/>
                      <a:gd name="T72" fmla="*/ 850 w 1152"/>
                      <a:gd name="T73" fmla="*/ 140 h 2304"/>
                      <a:gd name="T74" fmla="*/ 920 w 1152"/>
                      <a:gd name="T75" fmla="*/ 228 h 2304"/>
                      <a:gd name="T76" fmla="*/ 984 w 1152"/>
                      <a:gd name="T77" fmla="*/ 338 h 2304"/>
                      <a:gd name="T78" fmla="*/ 1038 w 1152"/>
                      <a:gd name="T79" fmla="*/ 462 h 2304"/>
                      <a:gd name="T80" fmla="*/ 1082 w 1152"/>
                      <a:gd name="T81" fmla="*/ 602 h 2304"/>
                      <a:gd name="T82" fmla="*/ 1118 w 1152"/>
                      <a:gd name="T83" fmla="*/ 756 h 2304"/>
                      <a:gd name="T84" fmla="*/ 1140 w 1152"/>
                      <a:gd name="T85" fmla="*/ 920 h 2304"/>
                      <a:gd name="T86" fmla="*/ 1152 w 1152"/>
                      <a:gd name="T87" fmla="*/ 1092 h 230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152"/>
                      <a:gd name="T133" fmla="*/ 0 h 2304"/>
                      <a:gd name="T134" fmla="*/ 1152 w 1152"/>
                      <a:gd name="T135" fmla="*/ 2304 h 2304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152" h="2304">
                        <a:moveTo>
                          <a:pt x="1152" y="1152"/>
                        </a:moveTo>
                        <a:lnTo>
                          <a:pt x="1152" y="1152"/>
                        </a:lnTo>
                        <a:lnTo>
                          <a:pt x="1152" y="1212"/>
                        </a:lnTo>
                        <a:lnTo>
                          <a:pt x="1150" y="1270"/>
                        </a:lnTo>
                        <a:lnTo>
                          <a:pt x="1146" y="1328"/>
                        </a:lnTo>
                        <a:lnTo>
                          <a:pt x="1140" y="1384"/>
                        </a:lnTo>
                        <a:lnTo>
                          <a:pt x="1134" y="1440"/>
                        </a:lnTo>
                        <a:lnTo>
                          <a:pt x="1126" y="1494"/>
                        </a:lnTo>
                        <a:lnTo>
                          <a:pt x="1118" y="1548"/>
                        </a:lnTo>
                        <a:lnTo>
                          <a:pt x="1106" y="1600"/>
                        </a:lnTo>
                        <a:lnTo>
                          <a:pt x="1096" y="1652"/>
                        </a:lnTo>
                        <a:lnTo>
                          <a:pt x="1082" y="1702"/>
                        </a:lnTo>
                        <a:lnTo>
                          <a:pt x="1068" y="1750"/>
                        </a:lnTo>
                        <a:lnTo>
                          <a:pt x="1054" y="1796"/>
                        </a:lnTo>
                        <a:lnTo>
                          <a:pt x="1038" y="1842"/>
                        </a:lnTo>
                        <a:lnTo>
                          <a:pt x="1020" y="1884"/>
                        </a:lnTo>
                        <a:lnTo>
                          <a:pt x="1002" y="1926"/>
                        </a:lnTo>
                        <a:lnTo>
                          <a:pt x="984" y="1966"/>
                        </a:lnTo>
                        <a:lnTo>
                          <a:pt x="964" y="2004"/>
                        </a:lnTo>
                        <a:lnTo>
                          <a:pt x="942" y="2040"/>
                        </a:lnTo>
                        <a:lnTo>
                          <a:pt x="920" y="2076"/>
                        </a:lnTo>
                        <a:lnTo>
                          <a:pt x="898" y="2108"/>
                        </a:lnTo>
                        <a:lnTo>
                          <a:pt x="874" y="2138"/>
                        </a:lnTo>
                        <a:lnTo>
                          <a:pt x="850" y="2164"/>
                        </a:lnTo>
                        <a:lnTo>
                          <a:pt x="826" y="2190"/>
                        </a:lnTo>
                        <a:lnTo>
                          <a:pt x="800" y="2214"/>
                        </a:lnTo>
                        <a:lnTo>
                          <a:pt x="774" y="2234"/>
                        </a:lnTo>
                        <a:lnTo>
                          <a:pt x="748" y="2252"/>
                        </a:lnTo>
                        <a:lnTo>
                          <a:pt x="720" y="2268"/>
                        </a:lnTo>
                        <a:lnTo>
                          <a:pt x="692" y="2280"/>
                        </a:lnTo>
                        <a:lnTo>
                          <a:pt x="664" y="2290"/>
                        </a:lnTo>
                        <a:lnTo>
                          <a:pt x="634" y="2298"/>
                        </a:lnTo>
                        <a:lnTo>
                          <a:pt x="606" y="2302"/>
                        </a:lnTo>
                        <a:lnTo>
                          <a:pt x="576" y="2304"/>
                        </a:lnTo>
                        <a:lnTo>
                          <a:pt x="546" y="2302"/>
                        </a:lnTo>
                        <a:lnTo>
                          <a:pt x="518" y="2298"/>
                        </a:lnTo>
                        <a:lnTo>
                          <a:pt x="488" y="2290"/>
                        </a:lnTo>
                        <a:lnTo>
                          <a:pt x="460" y="2280"/>
                        </a:lnTo>
                        <a:lnTo>
                          <a:pt x="432" y="2268"/>
                        </a:lnTo>
                        <a:lnTo>
                          <a:pt x="404" y="2252"/>
                        </a:lnTo>
                        <a:lnTo>
                          <a:pt x="378" y="2234"/>
                        </a:lnTo>
                        <a:lnTo>
                          <a:pt x="352" y="2214"/>
                        </a:lnTo>
                        <a:lnTo>
                          <a:pt x="326" y="2190"/>
                        </a:lnTo>
                        <a:lnTo>
                          <a:pt x="302" y="2164"/>
                        </a:lnTo>
                        <a:lnTo>
                          <a:pt x="278" y="2138"/>
                        </a:lnTo>
                        <a:lnTo>
                          <a:pt x="254" y="2108"/>
                        </a:lnTo>
                        <a:lnTo>
                          <a:pt x="232" y="2076"/>
                        </a:lnTo>
                        <a:lnTo>
                          <a:pt x="210" y="2040"/>
                        </a:lnTo>
                        <a:lnTo>
                          <a:pt x="188" y="2004"/>
                        </a:lnTo>
                        <a:lnTo>
                          <a:pt x="168" y="1966"/>
                        </a:lnTo>
                        <a:lnTo>
                          <a:pt x="150" y="1926"/>
                        </a:lnTo>
                        <a:lnTo>
                          <a:pt x="132" y="1884"/>
                        </a:lnTo>
                        <a:lnTo>
                          <a:pt x="114" y="1842"/>
                        </a:lnTo>
                        <a:lnTo>
                          <a:pt x="98" y="1796"/>
                        </a:lnTo>
                        <a:lnTo>
                          <a:pt x="84" y="1750"/>
                        </a:lnTo>
                        <a:lnTo>
                          <a:pt x="70" y="1702"/>
                        </a:lnTo>
                        <a:lnTo>
                          <a:pt x="56" y="1652"/>
                        </a:lnTo>
                        <a:lnTo>
                          <a:pt x="46" y="1600"/>
                        </a:lnTo>
                        <a:lnTo>
                          <a:pt x="34" y="1548"/>
                        </a:lnTo>
                        <a:lnTo>
                          <a:pt x="26" y="1494"/>
                        </a:lnTo>
                        <a:lnTo>
                          <a:pt x="18" y="1440"/>
                        </a:lnTo>
                        <a:lnTo>
                          <a:pt x="12" y="1384"/>
                        </a:lnTo>
                        <a:lnTo>
                          <a:pt x="6" y="1328"/>
                        </a:lnTo>
                        <a:lnTo>
                          <a:pt x="2" y="1270"/>
                        </a:lnTo>
                        <a:lnTo>
                          <a:pt x="0" y="1212"/>
                        </a:lnTo>
                        <a:lnTo>
                          <a:pt x="0" y="1152"/>
                        </a:lnTo>
                        <a:lnTo>
                          <a:pt x="0" y="1092"/>
                        </a:lnTo>
                        <a:lnTo>
                          <a:pt x="2" y="1034"/>
                        </a:lnTo>
                        <a:lnTo>
                          <a:pt x="6" y="976"/>
                        </a:lnTo>
                        <a:lnTo>
                          <a:pt x="12" y="920"/>
                        </a:lnTo>
                        <a:lnTo>
                          <a:pt x="18" y="864"/>
                        </a:lnTo>
                        <a:lnTo>
                          <a:pt x="26" y="810"/>
                        </a:lnTo>
                        <a:lnTo>
                          <a:pt x="34" y="756"/>
                        </a:lnTo>
                        <a:lnTo>
                          <a:pt x="46" y="704"/>
                        </a:lnTo>
                        <a:lnTo>
                          <a:pt x="56" y="652"/>
                        </a:lnTo>
                        <a:lnTo>
                          <a:pt x="70" y="602"/>
                        </a:lnTo>
                        <a:lnTo>
                          <a:pt x="84" y="554"/>
                        </a:lnTo>
                        <a:lnTo>
                          <a:pt x="98" y="508"/>
                        </a:lnTo>
                        <a:lnTo>
                          <a:pt x="114" y="462"/>
                        </a:lnTo>
                        <a:lnTo>
                          <a:pt x="132" y="420"/>
                        </a:lnTo>
                        <a:lnTo>
                          <a:pt x="150" y="378"/>
                        </a:lnTo>
                        <a:lnTo>
                          <a:pt x="168" y="338"/>
                        </a:lnTo>
                        <a:lnTo>
                          <a:pt x="188" y="300"/>
                        </a:lnTo>
                        <a:lnTo>
                          <a:pt x="210" y="264"/>
                        </a:lnTo>
                        <a:lnTo>
                          <a:pt x="232" y="228"/>
                        </a:lnTo>
                        <a:lnTo>
                          <a:pt x="254" y="196"/>
                        </a:lnTo>
                        <a:lnTo>
                          <a:pt x="278" y="166"/>
                        </a:lnTo>
                        <a:lnTo>
                          <a:pt x="302" y="140"/>
                        </a:lnTo>
                        <a:lnTo>
                          <a:pt x="326" y="114"/>
                        </a:lnTo>
                        <a:lnTo>
                          <a:pt x="352" y="90"/>
                        </a:lnTo>
                        <a:lnTo>
                          <a:pt x="378" y="70"/>
                        </a:lnTo>
                        <a:lnTo>
                          <a:pt x="404" y="52"/>
                        </a:lnTo>
                        <a:lnTo>
                          <a:pt x="432" y="36"/>
                        </a:lnTo>
                        <a:lnTo>
                          <a:pt x="460" y="24"/>
                        </a:lnTo>
                        <a:lnTo>
                          <a:pt x="488" y="14"/>
                        </a:lnTo>
                        <a:lnTo>
                          <a:pt x="518" y="6"/>
                        </a:lnTo>
                        <a:lnTo>
                          <a:pt x="546" y="2"/>
                        </a:lnTo>
                        <a:lnTo>
                          <a:pt x="576" y="0"/>
                        </a:lnTo>
                        <a:lnTo>
                          <a:pt x="606" y="2"/>
                        </a:lnTo>
                        <a:lnTo>
                          <a:pt x="634" y="6"/>
                        </a:lnTo>
                        <a:lnTo>
                          <a:pt x="664" y="14"/>
                        </a:lnTo>
                        <a:lnTo>
                          <a:pt x="692" y="24"/>
                        </a:lnTo>
                        <a:lnTo>
                          <a:pt x="720" y="36"/>
                        </a:lnTo>
                        <a:lnTo>
                          <a:pt x="748" y="52"/>
                        </a:lnTo>
                        <a:lnTo>
                          <a:pt x="774" y="70"/>
                        </a:lnTo>
                        <a:lnTo>
                          <a:pt x="800" y="90"/>
                        </a:lnTo>
                        <a:lnTo>
                          <a:pt x="826" y="114"/>
                        </a:lnTo>
                        <a:lnTo>
                          <a:pt x="850" y="140"/>
                        </a:lnTo>
                        <a:lnTo>
                          <a:pt x="874" y="166"/>
                        </a:lnTo>
                        <a:lnTo>
                          <a:pt x="898" y="196"/>
                        </a:lnTo>
                        <a:lnTo>
                          <a:pt x="920" y="228"/>
                        </a:lnTo>
                        <a:lnTo>
                          <a:pt x="942" y="264"/>
                        </a:lnTo>
                        <a:lnTo>
                          <a:pt x="964" y="300"/>
                        </a:lnTo>
                        <a:lnTo>
                          <a:pt x="984" y="338"/>
                        </a:lnTo>
                        <a:lnTo>
                          <a:pt x="1002" y="378"/>
                        </a:lnTo>
                        <a:lnTo>
                          <a:pt x="1020" y="420"/>
                        </a:lnTo>
                        <a:lnTo>
                          <a:pt x="1038" y="462"/>
                        </a:lnTo>
                        <a:lnTo>
                          <a:pt x="1054" y="508"/>
                        </a:lnTo>
                        <a:lnTo>
                          <a:pt x="1068" y="554"/>
                        </a:lnTo>
                        <a:lnTo>
                          <a:pt x="1082" y="602"/>
                        </a:lnTo>
                        <a:lnTo>
                          <a:pt x="1096" y="652"/>
                        </a:lnTo>
                        <a:lnTo>
                          <a:pt x="1106" y="704"/>
                        </a:lnTo>
                        <a:lnTo>
                          <a:pt x="1118" y="756"/>
                        </a:lnTo>
                        <a:lnTo>
                          <a:pt x="1126" y="810"/>
                        </a:lnTo>
                        <a:lnTo>
                          <a:pt x="1134" y="864"/>
                        </a:lnTo>
                        <a:lnTo>
                          <a:pt x="1140" y="920"/>
                        </a:lnTo>
                        <a:lnTo>
                          <a:pt x="1146" y="976"/>
                        </a:lnTo>
                        <a:lnTo>
                          <a:pt x="1150" y="1034"/>
                        </a:lnTo>
                        <a:lnTo>
                          <a:pt x="1152" y="1092"/>
                        </a:lnTo>
                        <a:lnTo>
                          <a:pt x="1152" y="1152"/>
                        </a:lnTo>
                        <a:close/>
                      </a:path>
                    </a:pathLst>
                  </a:custGeom>
                  <a:solidFill>
                    <a:srgbClr val="8A8A8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30" name="Freeform 51"/>
                  <p:cNvSpPr>
                    <a:spLocks/>
                  </p:cNvSpPr>
                  <p:nvPr/>
                </p:nvSpPr>
                <p:spPr bwMode="auto">
                  <a:xfrm>
                    <a:off x="2952" y="1152"/>
                    <a:ext cx="1008" cy="2016"/>
                  </a:xfrm>
                  <a:custGeom>
                    <a:avLst/>
                    <a:gdLst>
                      <a:gd name="T0" fmla="*/ 1008 w 1008"/>
                      <a:gd name="T1" fmla="*/ 1060 h 2016"/>
                      <a:gd name="T2" fmla="*/ 998 w 1008"/>
                      <a:gd name="T3" fmla="*/ 1212 h 2016"/>
                      <a:gd name="T4" fmla="*/ 978 w 1008"/>
                      <a:gd name="T5" fmla="*/ 1354 h 2016"/>
                      <a:gd name="T6" fmla="*/ 948 w 1008"/>
                      <a:gd name="T7" fmla="*/ 1488 h 2016"/>
                      <a:gd name="T8" fmla="*/ 908 w 1008"/>
                      <a:gd name="T9" fmla="*/ 1612 h 2016"/>
                      <a:gd name="T10" fmla="*/ 860 w 1008"/>
                      <a:gd name="T11" fmla="*/ 1720 h 2016"/>
                      <a:gd name="T12" fmla="*/ 806 w 1008"/>
                      <a:gd name="T13" fmla="*/ 1816 h 2016"/>
                      <a:gd name="T14" fmla="*/ 744 w 1008"/>
                      <a:gd name="T15" fmla="*/ 1894 h 2016"/>
                      <a:gd name="T16" fmla="*/ 678 w 1008"/>
                      <a:gd name="T17" fmla="*/ 1954 h 2016"/>
                      <a:gd name="T18" fmla="*/ 606 w 1008"/>
                      <a:gd name="T19" fmla="*/ 1996 h 2016"/>
                      <a:gd name="T20" fmla="*/ 530 w 1008"/>
                      <a:gd name="T21" fmla="*/ 2014 h 2016"/>
                      <a:gd name="T22" fmla="*/ 478 w 1008"/>
                      <a:gd name="T23" fmla="*/ 2014 h 2016"/>
                      <a:gd name="T24" fmla="*/ 402 w 1008"/>
                      <a:gd name="T25" fmla="*/ 1996 h 2016"/>
                      <a:gd name="T26" fmla="*/ 330 w 1008"/>
                      <a:gd name="T27" fmla="*/ 1954 h 2016"/>
                      <a:gd name="T28" fmla="*/ 264 w 1008"/>
                      <a:gd name="T29" fmla="*/ 1894 h 2016"/>
                      <a:gd name="T30" fmla="*/ 202 w 1008"/>
                      <a:gd name="T31" fmla="*/ 1816 h 2016"/>
                      <a:gd name="T32" fmla="*/ 148 w 1008"/>
                      <a:gd name="T33" fmla="*/ 1720 h 2016"/>
                      <a:gd name="T34" fmla="*/ 100 w 1008"/>
                      <a:gd name="T35" fmla="*/ 1612 h 2016"/>
                      <a:gd name="T36" fmla="*/ 60 w 1008"/>
                      <a:gd name="T37" fmla="*/ 1488 h 2016"/>
                      <a:gd name="T38" fmla="*/ 30 w 1008"/>
                      <a:gd name="T39" fmla="*/ 1354 h 2016"/>
                      <a:gd name="T40" fmla="*/ 10 w 1008"/>
                      <a:gd name="T41" fmla="*/ 1212 h 2016"/>
                      <a:gd name="T42" fmla="*/ 0 w 1008"/>
                      <a:gd name="T43" fmla="*/ 1060 h 2016"/>
                      <a:gd name="T44" fmla="*/ 0 w 1008"/>
                      <a:gd name="T45" fmla="*/ 956 h 2016"/>
                      <a:gd name="T46" fmla="*/ 10 w 1008"/>
                      <a:gd name="T47" fmla="*/ 804 h 2016"/>
                      <a:gd name="T48" fmla="*/ 30 w 1008"/>
                      <a:gd name="T49" fmla="*/ 662 h 2016"/>
                      <a:gd name="T50" fmla="*/ 60 w 1008"/>
                      <a:gd name="T51" fmla="*/ 528 h 2016"/>
                      <a:gd name="T52" fmla="*/ 100 w 1008"/>
                      <a:gd name="T53" fmla="*/ 404 h 2016"/>
                      <a:gd name="T54" fmla="*/ 148 w 1008"/>
                      <a:gd name="T55" fmla="*/ 296 h 2016"/>
                      <a:gd name="T56" fmla="*/ 202 w 1008"/>
                      <a:gd name="T57" fmla="*/ 200 h 2016"/>
                      <a:gd name="T58" fmla="*/ 264 w 1008"/>
                      <a:gd name="T59" fmla="*/ 122 h 2016"/>
                      <a:gd name="T60" fmla="*/ 330 w 1008"/>
                      <a:gd name="T61" fmla="*/ 62 h 2016"/>
                      <a:gd name="T62" fmla="*/ 402 w 1008"/>
                      <a:gd name="T63" fmla="*/ 20 h 2016"/>
                      <a:gd name="T64" fmla="*/ 478 w 1008"/>
                      <a:gd name="T65" fmla="*/ 2 h 2016"/>
                      <a:gd name="T66" fmla="*/ 530 w 1008"/>
                      <a:gd name="T67" fmla="*/ 2 h 2016"/>
                      <a:gd name="T68" fmla="*/ 606 w 1008"/>
                      <a:gd name="T69" fmla="*/ 20 h 2016"/>
                      <a:gd name="T70" fmla="*/ 678 w 1008"/>
                      <a:gd name="T71" fmla="*/ 62 h 2016"/>
                      <a:gd name="T72" fmla="*/ 744 w 1008"/>
                      <a:gd name="T73" fmla="*/ 122 h 2016"/>
                      <a:gd name="T74" fmla="*/ 806 w 1008"/>
                      <a:gd name="T75" fmla="*/ 200 h 2016"/>
                      <a:gd name="T76" fmla="*/ 860 w 1008"/>
                      <a:gd name="T77" fmla="*/ 296 h 2016"/>
                      <a:gd name="T78" fmla="*/ 908 w 1008"/>
                      <a:gd name="T79" fmla="*/ 404 h 2016"/>
                      <a:gd name="T80" fmla="*/ 948 w 1008"/>
                      <a:gd name="T81" fmla="*/ 528 h 2016"/>
                      <a:gd name="T82" fmla="*/ 978 w 1008"/>
                      <a:gd name="T83" fmla="*/ 662 h 2016"/>
                      <a:gd name="T84" fmla="*/ 998 w 1008"/>
                      <a:gd name="T85" fmla="*/ 804 h 2016"/>
                      <a:gd name="T86" fmla="*/ 1008 w 1008"/>
                      <a:gd name="T87" fmla="*/ 956 h 201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008"/>
                      <a:gd name="T133" fmla="*/ 0 h 2016"/>
                      <a:gd name="T134" fmla="*/ 1008 w 1008"/>
                      <a:gd name="T135" fmla="*/ 2016 h 201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008" h="2016">
                        <a:moveTo>
                          <a:pt x="1008" y="1008"/>
                        </a:moveTo>
                        <a:lnTo>
                          <a:pt x="1008" y="1008"/>
                        </a:lnTo>
                        <a:lnTo>
                          <a:pt x="1008" y="1060"/>
                        </a:lnTo>
                        <a:lnTo>
                          <a:pt x="1006" y="1112"/>
                        </a:lnTo>
                        <a:lnTo>
                          <a:pt x="1002" y="1162"/>
                        </a:lnTo>
                        <a:lnTo>
                          <a:pt x="998" y="1212"/>
                        </a:lnTo>
                        <a:lnTo>
                          <a:pt x="992" y="1260"/>
                        </a:lnTo>
                        <a:lnTo>
                          <a:pt x="986" y="1308"/>
                        </a:lnTo>
                        <a:lnTo>
                          <a:pt x="978" y="1354"/>
                        </a:lnTo>
                        <a:lnTo>
                          <a:pt x="968" y="1400"/>
                        </a:lnTo>
                        <a:lnTo>
                          <a:pt x="958" y="1446"/>
                        </a:lnTo>
                        <a:lnTo>
                          <a:pt x="948" y="1488"/>
                        </a:lnTo>
                        <a:lnTo>
                          <a:pt x="936" y="1530"/>
                        </a:lnTo>
                        <a:lnTo>
                          <a:pt x="922" y="1572"/>
                        </a:lnTo>
                        <a:lnTo>
                          <a:pt x="908" y="1612"/>
                        </a:lnTo>
                        <a:lnTo>
                          <a:pt x="892" y="1650"/>
                        </a:lnTo>
                        <a:lnTo>
                          <a:pt x="878" y="1686"/>
                        </a:lnTo>
                        <a:lnTo>
                          <a:pt x="860" y="1720"/>
                        </a:lnTo>
                        <a:lnTo>
                          <a:pt x="842" y="1754"/>
                        </a:lnTo>
                        <a:lnTo>
                          <a:pt x="824" y="1786"/>
                        </a:lnTo>
                        <a:lnTo>
                          <a:pt x="806" y="1816"/>
                        </a:lnTo>
                        <a:lnTo>
                          <a:pt x="786" y="1844"/>
                        </a:lnTo>
                        <a:lnTo>
                          <a:pt x="766" y="1870"/>
                        </a:lnTo>
                        <a:lnTo>
                          <a:pt x="744" y="1894"/>
                        </a:lnTo>
                        <a:lnTo>
                          <a:pt x="722" y="1916"/>
                        </a:lnTo>
                        <a:lnTo>
                          <a:pt x="700" y="1936"/>
                        </a:lnTo>
                        <a:lnTo>
                          <a:pt x="678" y="1954"/>
                        </a:lnTo>
                        <a:lnTo>
                          <a:pt x="654" y="1970"/>
                        </a:lnTo>
                        <a:lnTo>
                          <a:pt x="630" y="1984"/>
                        </a:lnTo>
                        <a:lnTo>
                          <a:pt x="606" y="1996"/>
                        </a:lnTo>
                        <a:lnTo>
                          <a:pt x="580" y="2004"/>
                        </a:lnTo>
                        <a:lnTo>
                          <a:pt x="556" y="2010"/>
                        </a:lnTo>
                        <a:lnTo>
                          <a:pt x="530" y="2014"/>
                        </a:lnTo>
                        <a:lnTo>
                          <a:pt x="504" y="2016"/>
                        </a:lnTo>
                        <a:lnTo>
                          <a:pt x="478" y="2014"/>
                        </a:lnTo>
                        <a:lnTo>
                          <a:pt x="452" y="2010"/>
                        </a:lnTo>
                        <a:lnTo>
                          <a:pt x="428" y="2004"/>
                        </a:lnTo>
                        <a:lnTo>
                          <a:pt x="402" y="1996"/>
                        </a:lnTo>
                        <a:lnTo>
                          <a:pt x="378" y="1984"/>
                        </a:lnTo>
                        <a:lnTo>
                          <a:pt x="354" y="1970"/>
                        </a:lnTo>
                        <a:lnTo>
                          <a:pt x="330" y="1954"/>
                        </a:lnTo>
                        <a:lnTo>
                          <a:pt x="308" y="1936"/>
                        </a:lnTo>
                        <a:lnTo>
                          <a:pt x="286" y="1916"/>
                        </a:lnTo>
                        <a:lnTo>
                          <a:pt x="264" y="1894"/>
                        </a:lnTo>
                        <a:lnTo>
                          <a:pt x="242" y="1870"/>
                        </a:lnTo>
                        <a:lnTo>
                          <a:pt x="222" y="1844"/>
                        </a:lnTo>
                        <a:lnTo>
                          <a:pt x="202" y="1816"/>
                        </a:lnTo>
                        <a:lnTo>
                          <a:pt x="184" y="1786"/>
                        </a:lnTo>
                        <a:lnTo>
                          <a:pt x="166" y="1754"/>
                        </a:lnTo>
                        <a:lnTo>
                          <a:pt x="148" y="1720"/>
                        </a:lnTo>
                        <a:lnTo>
                          <a:pt x="130" y="1686"/>
                        </a:lnTo>
                        <a:lnTo>
                          <a:pt x="116" y="1650"/>
                        </a:lnTo>
                        <a:lnTo>
                          <a:pt x="100" y="1612"/>
                        </a:lnTo>
                        <a:lnTo>
                          <a:pt x="86" y="1572"/>
                        </a:lnTo>
                        <a:lnTo>
                          <a:pt x="72" y="1530"/>
                        </a:lnTo>
                        <a:lnTo>
                          <a:pt x="60" y="1488"/>
                        </a:lnTo>
                        <a:lnTo>
                          <a:pt x="50" y="1446"/>
                        </a:lnTo>
                        <a:lnTo>
                          <a:pt x="40" y="1400"/>
                        </a:lnTo>
                        <a:lnTo>
                          <a:pt x="30" y="1354"/>
                        </a:lnTo>
                        <a:lnTo>
                          <a:pt x="22" y="1308"/>
                        </a:lnTo>
                        <a:lnTo>
                          <a:pt x="16" y="1260"/>
                        </a:lnTo>
                        <a:lnTo>
                          <a:pt x="10" y="1212"/>
                        </a:lnTo>
                        <a:lnTo>
                          <a:pt x="6" y="1162"/>
                        </a:lnTo>
                        <a:lnTo>
                          <a:pt x="2" y="1112"/>
                        </a:lnTo>
                        <a:lnTo>
                          <a:pt x="0" y="1060"/>
                        </a:lnTo>
                        <a:lnTo>
                          <a:pt x="0" y="1008"/>
                        </a:lnTo>
                        <a:lnTo>
                          <a:pt x="0" y="956"/>
                        </a:lnTo>
                        <a:lnTo>
                          <a:pt x="2" y="904"/>
                        </a:lnTo>
                        <a:lnTo>
                          <a:pt x="6" y="854"/>
                        </a:lnTo>
                        <a:lnTo>
                          <a:pt x="10" y="804"/>
                        </a:lnTo>
                        <a:lnTo>
                          <a:pt x="16" y="756"/>
                        </a:lnTo>
                        <a:lnTo>
                          <a:pt x="22" y="708"/>
                        </a:lnTo>
                        <a:lnTo>
                          <a:pt x="30" y="662"/>
                        </a:lnTo>
                        <a:lnTo>
                          <a:pt x="40" y="616"/>
                        </a:lnTo>
                        <a:lnTo>
                          <a:pt x="50" y="570"/>
                        </a:lnTo>
                        <a:lnTo>
                          <a:pt x="60" y="528"/>
                        </a:lnTo>
                        <a:lnTo>
                          <a:pt x="72" y="486"/>
                        </a:lnTo>
                        <a:lnTo>
                          <a:pt x="86" y="444"/>
                        </a:lnTo>
                        <a:lnTo>
                          <a:pt x="100" y="404"/>
                        </a:lnTo>
                        <a:lnTo>
                          <a:pt x="116" y="366"/>
                        </a:lnTo>
                        <a:lnTo>
                          <a:pt x="130" y="330"/>
                        </a:lnTo>
                        <a:lnTo>
                          <a:pt x="148" y="296"/>
                        </a:lnTo>
                        <a:lnTo>
                          <a:pt x="166" y="262"/>
                        </a:lnTo>
                        <a:lnTo>
                          <a:pt x="184" y="230"/>
                        </a:lnTo>
                        <a:lnTo>
                          <a:pt x="202" y="200"/>
                        </a:lnTo>
                        <a:lnTo>
                          <a:pt x="222" y="172"/>
                        </a:lnTo>
                        <a:lnTo>
                          <a:pt x="242" y="146"/>
                        </a:lnTo>
                        <a:lnTo>
                          <a:pt x="264" y="122"/>
                        </a:lnTo>
                        <a:lnTo>
                          <a:pt x="286" y="100"/>
                        </a:lnTo>
                        <a:lnTo>
                          <a:pt x="308" y="80"/>
                        </a:lnTo>
                        <a:lnTo>
                          <a:pt x="330" y="62"/>
                        </a:lnTo>
                        <a:lnTo>
                          <a:pt x="354" y="46"/>
                        </a:lnTo>
                        <a:lnTo>
                          <a:pt x="378" y="32"/>
                        </a:lnTo>
                        <a:lnTo>
                          <a:pt x="402" y="20"/>
                        </a:lnTo>
                        <a:lnTo>
                          <a:pt x="428" y="12"/>
                        </a:lnTo>
                        <a:lnTo>
                          <a:pt x="452" y="6"/>
                        </a:lnTo>
                        <a:lnTo>
                          <a:pt x="478" y="2"/>
                        </a:lnTo>
                        <a:lnTo>
                          <a:pt x="504" y="0"/>
                        </a:lnTo>
                        <a:lnTo>
                          <a:pt x="530" y="2"/>
                        </a:lnTo>
                        <a:lnTo>
                          <a:pt x="556" y="6"/>
                        </a:lnTo>
                        <a:lnTo>
                          <a:pt x="580" y="12"/>
                        </a:lnTo>
                        <a:lnTo>
                          <a:pt x="606" y="20"/>
                        </a:lnTo>
                        <a:lnTo>
                          <a:pt x="630" y="32"/>
                        </a:lnTo>
                        <a:lnTo>
                          <a:pt x="654" y="46"/>
                        </a:lnTo>
                        <a:lnTo>
                          <a:pt x="678" y="62"/>
                        </a:lnTo>
                        <a:lnTo>
                          <a:pt x="700" y="80"/>
                        </a:lnTo>
                        <a:lnTo>
                          <a:pt x="722" y="100"/>
                        </a:lnTo>
                        <a:lnTo>
                          <a:pt x="744" y="122"/>
                        </a:lnTo>
                        <a:lnTo>
                          <a:pt x="766" y="146"/>
                        </a:lnTo>
                        <a:lnTo>
                          <a:pt x="786" y="172"/>
                        </a:lnTo>
                        <a:lnTo>
                          <a:pt x="806" y="200"/>
                        </a:lnTo>
                        <a:lnTo>
                          <a:pt x="824" y="230"/>
                        </a:lnTo>
                        <a:lnTo>
                          <a:pt x="842" y="262"/>
                        </a:lnTo>
                        <a:lnTo>
                          <a:pt x="860" y="296"/>
                        </a:lnTo>
                        <a:lnTo>
                          <a:pt x="878" y="330"/>
                        </a:lnTo>
                        <a:lnTo>
                          <a:pt x="892" y="366"/>
                        </a:lnTo>
                        <a:lnTo>
                          <a:pt x="908" y="404"/>
                        </a:lnTo>
                        <a:lnTo>
                          <a:pt x="922" y="444"/>
                        </a:lnTo>
                        <a:lnTo>
                          <a:pt x="936" y="486"/>
                        </a:lnTo>
                        <a:lnTo>
                          <a:pt x="948" y="528"/>
                        </a:lnTo>
                        <a:lnTo>
                          <a:pt x="958" y="570"/>
                        </a:lnTo>
                        <a:lnTo>
                          <a:pt x="968" y="616"/>
                        </a:lnTo>
                        <a:lnTo>
                          <a:pt x="978" y="662"/>
                        </a:lnTo>
                        <a:lnTo>
                          <a:pt x="986" y="708"/>
                        </a:lnTo>
                        <a:lnTo>
                          <a:pt x="992" y="756"/>
                        </a:lnTo>
                        <a:lnTo>
                          <a:pt x="998" y="804"/>
                        </a:lnTo>
                        <a:lnTo>
                          <a:pt x="1002" y="854"/>
                        </a:lnTo>
                        <a:lnTo>
                          <a:pt x="1006" y="904"/>
                        </a:lnTo>
                        <a:lnTo>
                          <a:pt x="1008" y="956"/>
                        </a:lnTo>
                        <a:lnTo>
                          <a:pt x="1008" y="100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00"/>
                      </a:gs>
                      <a:gs pos="100000">
                        <a:srgbClr val="3F3F3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4122" name="Group 52"/>
                <p:cNvGrpSpPr>
                  <a:grpSpLocks/>
                </p:cNvGrpSpPr>
                <p:nvPr/>
              </p:nvGrpSpPr>
              <p:grpSpPr bwMode="auto">
                <a:xfrm>
                  <a:off x="1837" y="3045"/>
                  <a:ext cx="272" cy="272"/>
                  <a:chOff x="2335" y="1139"/>
                  <a:chExt cx="1089" cy="1089"/>
                </a:xfrm>
              </p:grpSpPr>
              <p:sp>
                <p:nvSpPr>
                  <p:cNvPr id="4124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1139"/>
                    <a:ext cx="1089" cy="108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E9E9E"/>
                      </a:gs>
                      <a:gs pos="100000">
                        <a:srgbClr val="5B5B5B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5pPr>
                    <a:lvl6pPr marL="25146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6pPr>
                    <a:lvl7pPr marL="29718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7pPr>
                    <a:lvl8pPr marL="34290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8pPr>
                    <a:lvl9pPr marL="3886200" indent="-228600" eaLnBrk="0" fontAlgn="base" latinLnBrk="1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Gulim" panose="020B0600000101010101" pitchFamily="34" charset="-127"/>
                        <a:ea typeface="Gulim" panose="020B0600000101010101" pitchFamily="34" charset="-127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grpSp>
                <p:nvGrpSpPr>
                  <p:cNvPr id="412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426" y="1169"/>
                    <a:ext cx="908" cy="296"/>
                    <a:chOff x="1431" y="1843"/>
                    <a:chExt cx="907" cy="295"/>
                  </a:xfrm>
                </p:grpSpPr>
                <p:sp>
                  <p:nvSpPr>
                    <p:cNvPr id="395319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432" y="1837"/>
                      <a:ext cx="912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6"/>
                        </a:cxn>
                        <a:cxn ang="0">
                          <a:pos x="50" y="1462"/>
                        </a:cxn>
                        <a:cxn ang="0">
                          <a:pos x="108" y="1350"/>
                        </a:cxn>
                        <a:cxn ang="0">
                          <a:pos x="170" y="1242"/>
                        </a:cxn>
                        <a:cxn ang="0">
                          <a:pos x="238" y="1138"/>
                        </a:cxn>
                        <a:cxn ang="0">
                          <a:pos x="310" y="1036"/>
                        </a:cxn>
                        <a:cxn ang="0">
                          <a:pos x="386" y="940"/>
                        </a:cxn>
                        <a:cxn ang="0">
                          <a:pos x="468" y="846"/>
                        </a:cxn>
                        <a:cxn ang="0">
                          <a:pos x="552" y="756"/>
                        </a:cxn>
                        <a:cxn ang="0">
                          <a:pos x="596" y="712"/>
                        </a:cxn>
                        <a:cxn ang="0">
                          <a:pos x="688" y="630"/>
                        </a:cxn>
                        <a:cxn ang="0">
                          <a:pos x="784" y="550"/>
                        </a:cxn>
                        <a:cxn ang="0">
                          <a:pos x="884" y="476"/>
                        </a:cxn>
                        <a:cxn ang="0">
                          <a:pos x="986" y="406"/>
                        </a:cxn>
                        <a:cxn ang="0">
                          <a:pos x="1092" y="342"/>
                        </a:cxn>
                        <a:cxn ang="0">
                          <a:pos x="1202" y="282"/>
                        </a:cxn>
                        <a:cxn ang="0">
                          <a:pos x="1316" y="228"/>
                        </a:cxn>
                        <a:cxn ang="0">
                          <a:pos x="1374" y="202"/>
                        </a:cxn>
                        <a:cxn ang="0">
                          <a:pos x="1490" y="156"/>
                        </a:cxn>
                        <a:cxn ang="0">
                          <a:pos x="1610" y="116"/>
                        </a:cxn>
                        <a:cxn ang="0">
                          <a:pos x="1732" y="80"/>
                        </a:cxn>
                        <a:cxn ang="0">
                          <a:pos x="1858" y="52"/>
                        </a:cxn>
                        <a:cxn ang="0">
                          <a:pos x="1984" y="30"/>
                        </a:cxn>
                        <a:cxn ang="0">
                          <a:pos x="2114" y="12"/>
                        </a:cxn>
                        <a:cxn ang="0">
                          <a:pos x="2246" y="2"/>
                        </a:cxn>
                        <a:cxn ang="0">
                          <a:pos x="2378" y="0"/>
                        </a:cxn>
                        <a:cxn ang="0">
                          <a:pos x="2444" y="0"/>
                        </a:cxn>
                        <a:cxn ang="0">
                          <a:pos x="2576" y="8"/>
                        </a:cxn>
                        <a:cxn ang="0">
                          <a:pos x="2706" y="20"/>
                        </a:cxn>
                        <a:cxn ang="0">
                          <a:pos x="2834" y="40"/>
                        </a:cxn>
                        <a:cxn ang="0">
                          <a:pos x="2962" y="66"/>
                        </a:cxn>
                        <a:cxn ang="0">
                          <a:pos x="3084" y="98"/>
                        </a:cxn>
                        <a:cxn ang="0">
                          <a:pos x="3206" y="136"/>
                        </a:cxn>
                        <a:cxn ang="0">
                          <a:pos x="3324" y="178"/>
                        </a:cxn>
                        <a:cxn ang="0">
                          <a:pos x="3382" y="202"/>
                        </a:cxn>
                        <a:cxn ang="0">
                          <a:pos x="3498" y="254"/>
                        </a:cxn>
                        <a:cxn ang="0">
                          <a:pos x="3608" y="312"/>
                        </a:cxn>
                        <a:cxn ang="0">
                          <a:pos x="3716" y="374"/>
                        </a:cxn>
                        <a:cxn ang="0">
                          <a:pos x="3822" y="440"/>
                        </a:cxn>
                        <a:cxn ang="0">
                          <a:pos x="3922" y="512"/>
                        </a:cxn>
                        <a:cxn ang="0">
                          <a:pos x="4020" y="590"/>
                        </a:cxn>
                        <a:cxn ang="0">
                          <a:pos x="4114" y="670"/>
                        </a:cxn>
                        <a:cxn ang="0">
                          <a:pos x="4204" y="756"/>
                        </a:cxn>
                        <a:cxn ang="0">
                          <a:pos x="4246" y="800"/>
                        </a:cxn>
                        <a:cxn ang="0">
                          <a:pos x="4330" y="892"/>
                        </a:cxn>
                        <a:cxn ang="0">
                          <a:pos x="4410" y="988"/>
                        </a:cxn>
                        <a:cxn ang="0">
                          <a:pos x="4484" y="1086"/>
                        </a:cxn>
                        <a:cxn ang="0">
                          <a:pos x="4552" y="1190"/>
                        </a:cxn>
                        <a:cxn ang="0">
                          <a:pos x="4618" y="1296"/>
                        </a:cxn>
                        <a:cxn ang="0">
                          <a:pos x="4678" y="1406"/>
                        </a:cxn>
                        <a:cxn ang="0">
                          <a:pos x="4732" y="1518"/>
                        </a:cxn>
                        <a:cxn ang="0">
                          <a:pos x="0" y="1576"/>
                        </a:cxn>
                      </a:cxnLst>
                      <a:rect l="0" t="0" r="r" b="b"/>
                      <a:pathLst>
                        <a:path w="4756" h="1576">
                          <a:moveTo>
                            <a:pt x="0" y="1576"/>
                          </a:moveTo>
                          <a:lnTo>
                            <a:pt x="0" y="1576"/>
                          </a:lnTo>
                          <a:lnTo>
                            <a:pt x="24" y="1518"/>
                          </a:lnTo>
                          <a:lnTo>
                            <a:pt x="50" y="1462"/>
                          </a:lnTo>
                          <a:lnTo>
                            <a:pt x="78" y="1406"/>
                          </a:lnTo>
                          <a:lnTo>
                            <a:pt x="108" y="1350"/>
                          </a:lnTo>
                          <a:lnTo>
                            <a:pt x="138" y="1296"/>
                          </a:lnTo>
                          <a:lnTo>
                            <a:pt x="170" y="1242"/>
                          </a:lnTo>
                          <a:lnTo>
                            <a:pt x="204" y="1190"/>
                          </a:lnTo>
                          <a:lnTo>
                            <a:pt x="238" y="1138"/>
                          </a:lnTo>
                          <a:lnTo>
                            <a:pt x="272" y="1086"/>
                          </a:lnTo>
                          <a:lnTo>
                            <a:pt x="310" y="1036"/>
                          </a:lnTo>
                          <a:lnTo>
                            <a:pt x="348" y="988"/>
                          </a:lnTo>
                          <a:lnTo>
                            <a:pt x="386" y="940"/>
                          </a:lnTo>
                          <a:lnTo>
                            <a:pt x="426" y="892"/>
                          </a:lnTo>
                          <a:lnTo>
                            <a:pt x="468" y="846"/>
                          </a:lnTo>
                          <a:lnTo>
                            <a:pt x="510" y="800"/>
                          </a:lnTo>
                          <a:lnTo>
                            <a:pt x="552" y="756"/>
                          </a:lnTo>
                          <a:lnTo>
                            <a:pt x="552" y="756"/>
                          </a:lnTo>
                          <a:lnTo>
                            <a:pt x="596" y="712"/>
                          </a:lnTo>
                          <a:lnTo>
                            <a:pt x="642" y="670"/>
                          </a:lnTo>
                          <a:lnTo>
                            <a:pt x="688" y="630"/>
                          </a:lnTo>
                          <a:lnTo>
                            <a:pt x="736" y="590"/>
                          </a:lnTo>
                          <a:lnTo>
                            <a:pt x="784" y="550"/>
                          </a:lnTo>
                          <a:lnTo>
                            <a:pt x="834" y="512"/>
                          </a:lnTo>
                          <a:lnTo>
                            <a:pt x="884" y="476"/>
                          </a:lnTo>
                          <a:lnTo>
                            <a:pt x="934" y="440"/>
                          </a:lnTo>
                          <a:lnTo>
                            <a:pt x="986" y="406"/>
                          </a:lnTo>
                          <a:lnTo>
                            <a:pt x="1040" y="374"/>
                          </a:lnTo>
                          <a:lnTo>
                            <a:pt x="1092" y="342"/>
                          </a:lnTo>
                          <a:lnTo>
                            <a:pt x="1148" y="312"/>
                          </a:lnTo>
                          <a:lnTo>
                            <a:pt x="1202" y="282"/>
                          </a:lnTo>
                          <a:lnTo>
                            <a:pt x="1258" y="254"/>
                          </a:lnTo>
                          <a:lnTo>
                            <a:pt x="1316" y="228"/>
                          </a:lnTo>
                          <a:lnTo>
                            <a:pt x="1374" y="202"/>
                          </a:lnTo>
                          <a:lnTo>
                            <a:pt x="1374" y="202"/>
                          </a:lnTo>
                          <a:lnTo>
                            <a:pt x="1432" y="178"/>
                          </a:lnTo>
                          <a:lnTo>
                            <a:pt x="1490" y="156"/>
                          </a:lnTo>
                          <a:lnTo>
                            <a:pt x="1550" y="136"/>
                          </a:lnTo>
                          <a:lnTo>
                            <a:pt x="1610" y="116"/>
                          </a:lnTo>
                          <a:lnTo>
                            <a:pt x="1672" y="98"/>
                          </a:lnTo>
                          <a:lnTo>
                            <a:pt x="1732" y="80"/>
                          </a:lnTo>
                          <a:lnTo>
                            <a:pt x="1794" y="66"/>
                          </a:lnTo>
                          <a:lnTo>
                            <a:pt x="1858" y="52"/>
                          </a:lnTo>
                          <a:lnTo>
                            <a:pt x="1922" y="40"/>
                          </a:lnTo>
                          <a:lnTo>
                            <a:pt x="1984" y="30"/>
                          </a:lnTo>
                          <a:lnTo>
                            <a:pt x="2050" y="20"/>
                          </a:lnTo>
                          <a:lnTo>
                            <a:pt x="2114" y="12"/>
                          </a:lnTo>
                          <a:lnTo>
                            <a:pt x="2180" y="8"/>
                          </a:lnTo>
                          <a:lnTo>
                            <a:pt x="2246" y="2"/>
                          </a:lnTo>
                          <a:lnTo>
                            <a:pt x="2312" y="0"/>
                          </a:lnTo>
                          <a:lnTo>
                            <a:pt x="2378" y="0"/>
                          </a:lnTo>
                          <a:lnTo>
                            <a:pt x="2378" y="0"/>
                          </a:lnTo>
                          <a:lnTo>
                            <a:pt x="2444" y="0"/>
                          </a:lnTo>
                          <a:lnTo>
                            <a:pt x="2510" y="2"/>
                          </a:lnTo>
                          <a:lnTo>
                            <a:pt x="2576" y="8"/>
                          </a:lnTo>
                          <a:lnTo>
                            <a:pt x="2642" y="12"/>
                          </a:lnTo>
                          <a:lnTo>
                            <a:pt x="2706" y="20"/>
                          </a:lnTo>
                          <a:lnTo>
                            <a:pt x="2772" y="30"/>
                          </a:lnTo>
                          <a:lnTo>
                            <a:pt x="2834" y="40"/>
                          </a:lnTo>
                          <a:lnTo>
                            <a:pt x="2898" y="52"/>
                          </a:lnTo>
                          <a:lnTo>
                            <a:pt x="2962" y="66"/>
                          </a:lnTo>
                          <a:lnTo>
                            <a:pt x="3024" y="80"/>
                          </a:lnTo>
                          <a:lnTo>
                            <a:pt x="3084" y="98"/>
                          </a:lnTo>
                          <a:lnTo>
                            <a:pt x="3146" y="116"/>
                          </a:lnTo>
                          <a:lnTo>
                            <a:pt x="3206" y="136"/>
                          </a:lnTo>
                          <a:lnTo>
                            <a:pt x="3266" y="156"/>
                          </a:lnTo>
                          <a:lnTo>
                            <a:pt x="3324" y="178"/>
                          </a:lnTo>
                          <a:lnTo>
                            <a:pt x="3382" y="202"/>
                          </a:lnTo>
                          <a:lnTo>
                            <a:pt x="3382" y="202"/>
                          </a:lnTo>
                          <a:lnTo>
                            <a:pt x="3440" y="228"/>
                          </a:lnTo>
                          <a:lnTo>
                            <a:pt x="3498" y="254"/>
                          </a:lnTo>
                          <a:lnTo>
                            <a:pt x="3554" y="282"/>
                          </a:lnTo>
                          <a:lnTo>
                            <a:pt x="3608" y="312"/>
                          </a:lnTo>
                          <a:lnTo>
                            <a:pt x="3664" y="342"/>
                          </a:lnTo>
                          <a:lnTo>
                            <a:pt x="3716" y="374"/>
                          </a:lnTo>
                          <a:lnTo>
                            <a:pt x="3770" y="406"/>
                          </a:lnTo>
                          <a:lnTo>
                            <a:pt x="3822" y="440"/>
                          </a:lnTo>
                          <a:lnTo>
                            <a:pt x="3872" y="476"/>
                          </a:lnTo>
                          <a:lnTo>
                            <a:pt x="3922" y="512"/>
                          </a:lnTo>
                          <a:lnTo>
                            <a:pt x="3972" y="550"/>
                          </a:lnTo>
                          <a:lnTo>
                            <a:pt x="4020" y="590"/>
                          </a:lnTo>
                          <a:lnTo>
                            <a:pt x="4068" y="630"/>
                          </a:lnTo>
                          <a:lnTo>
                            <a:pt x="4114" y="670"/>
                          </a:lnTo>
                          <a:lnTo>
                            <a:pt x="4160" y="712"/>
                          </a:lnTo>
                          <a:lnTo>
                            <a:pt x="4204" y="756"/>
                          </a:lnTo>
                          <a:lnTo>
                            <a:pt x="4204" y="756"/>
                          </a:lnTo>
                          <a:lnTo>
                            <a:pt x="4246" y="800"/>
                          </a:lnTo>
                          <a:lnTo>
                            <a:pt x="4288" y="846"/>
                          </a:lnTo>
                          <a:lnTo>
                            <a:pt x="4330" y="892"/>
                          </a:lnTo>
                          <a:lnTo>
                            <a:pt x="4370" y="940"/>
                          </a:lnTo>
                          <a:lnTo>
                            <a:pt x="4410" y="988"/>
                          </a:lnTo>
                          <a:lnTo>
                            <a:pt x="4446" y="1036"/>
                          </a:lnTo>
                          <a:lnTo>
                            <a:pt x="4484" y="1086"/>
                          </a:lnTo>
                          <a:lnTo>
                            <a:pt x="4518" y="1138"/>
                          </a:lnTo>
                          <a:lnTo>
                            <a:pt x="4552" y="1190"/>
                          </a:lnTo>
                          <a:lnTo>
                            <a:pt x="4586" y="1242"/>
                          </a:lnTo>
                          <a:lnTo>
                            <a:pt x="4618" y="1296"/>
                          </a:lnTo>
                          <a:lnTo>
                            <a:pt x="4648" y="1350"/>
                          </a:lnTo>
                          <a:lnTo>
                            <a:pt x="4678" y="1406"/>
                          </a:lnTo>
                          <a:lnTo>
                            <a:pt x="4706" y="1462"/>
                          </a:lnTo>
                          <a:lnTo>
                            <a:pt x="4732" y="1518"/>
                          </a:lnTo>
                          <a:lnTo>
                            <a:pt x="4756" y="1576"/>
                          </a:lnTo>
                          <a:lnTo>
                            <a:pt x="0" y="1576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100000">
                          <a:schemeClr val="bg1">
                            <a:gamma/>
                            <a:tint val="0"/>
                            <a:invGamma/>
                            <a:alpha val="0"/>
                          </a:schemeClr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zh-CN" altLang="en-US">
                        <a:latin typeface="굴림" pitchFamily="34" charset="-127"/>
                        <a:ea typeface="굴림" pitchFamily="34" charset="-127"/>
                      </a:endParaRPr>
                    </a:p>
                  </p:txBody>
                </p:sp>
                <p:sp>
                  <p:nvSpPr>
                    <p:cNvPr id="4127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1" y="1843"/>
                      <a:ext cx="227" cy="204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67ABF5">
                            <a:alpha val="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1pPr>
                      <a:lvl2pPr marL="742950" indent="-28575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2pPr>
                      <a:lvl3pPr marL="11430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3pPr>
                      <a:lvl4pPr marL="16002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4pPr>
                      <a:lvl5pPr marL="2057400" indent="-228600" eaLnBrk="0" hangingPunct="0"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5pPr>
                      <a:lvl6pPr marL="25146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6pPr>
                      <a:lvl7pPr marL="29718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7pPr>
                      <a:lvl8pPr marL="34290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8pPr>
                      <a:lvl9pPr marL="3886200" indent="-228600" eaLnBrk="0" fontAlgn="base" latinLnBrk="1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Gulim" panose="020B0600000101010101" pitchFamily="34" charset="-127"/>
                          <a:ea typeface="Gulim" panose="020B0600000101010101" pitchFamily="34" charset="-127"/>
                        </a:defRPr>
                      </a:lvl9pPr>
                    </a:lstStyle>
                    <a:p>
                      <a:pPr eaLnBrk="1" hangingPunct="1"/>
                      <a:endParaRPr lang="zh-CN" altLang="en-US"/>
                    </a:p>
                  </p:txBody>
                </p:sp>
              </p:grpSp>
            </p:grpSp>
            <p:sp>
              <p:nvSpPr>
                <p:cNvPr id="4123" name="Line 57"/>
                <p:cNvSpPr>
                  <a:spLocks noChangeShapeType="1"/>
                </p:cNvSpPr>
                <p:nvPr/>
              </p:nvSpPr>
              <p:spPr bwMode="auto">
                <a:xfrm>
                  <a:off x="1429" y="3181"/>
                  <a:ext cx="340" cy="0"/>
                </a:xfrm>
                <a:prstGeom prst="line">
                  <a:avLst/>
                </a:prstGeom>
                <a:noFill/>
                <a:ln w="38100" cap="rnd">
                  <a:solidFill>
                    <a:srgbClr val="969696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120" name="Text Box 58"/>
              <p:cNvSpPr txBox="1">
                <a:spLocks noChangeArrowheads="1"/>
              </p:cNvSpPr>
              <p:nvPr/>
            </p:nvSpPr>
            <p:spPr bwMode="auto">
              <a:xfrm>
                <a:off x="771" y="3362"/>
                <a:ext cx="235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Visual Appealing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Captivate your viewing audience - PowerPoint Templates &amp; Backgrounds, Sleek Diagram &amp; Charts For Your Presentation</a:t>
                </a:r>
                <a:endParaRPr lang="en-US" altLang="ko-KR"/>
              </a:p>
            </p:txBody>
          </p:sp>
        </p:grp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89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