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28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53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1042988" y="1773238"/>
            <a:ext cx="7416800" cy="4078287"/>
            <a:chOff x="657" y="1117"/>
            <a:chExt cx="4672" cy="2569"/>
          </a:xfrm>
        </p:grpSpPr>
        <p:sp>
          <p:nvSpPr>
            <p:cNvPr id="390149" name="Oval 5"/>
            <p:cNvSpPr>
              <a:spLocks noChangeArrowheads="1"/>
            </p:cNvSpPr>
            <p:nvPr/>
          </p:nvSpPr>
          <p:spPr bwMode="auto">
            <a:xfrm>
              <a:off x="770" y="3174"/>
              <a:ext cx="1248" cy="51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31750" cap="rnd" algn="ctr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079" name="Group 6"/>
            <p:cNvGrpSpPr>
              <a:grpSpLocks/>
            </p:cNvGrpSpPr>
            <p:nvPr/>
          </p:nvGrpSpPr>
          <p:grpSpPr bwMode="auto">
            <a:xfrm>
              <a:off x="657" y="1117"/>
              <a:ext cx="4672" cy="2539"/>
              <a:chOff x="657" y="1117"/>
              <a:chExt cx="4672" cy="2539"/>
            </a:xfrm>
          </p:grpSpPr>
          <p:grpSp>
            <p:nvGrpSpPr>
              <p:cNvPr id="3080" name="Group 7"/>
              <p:cNvGrpSpPr>
                <a:grpSpLocks/>
              </p:cNvGrpSpPr>
              <p:nvPr/>
            </p:nvGrpSpPr>
            <p:grpSpPr bwMode="auto">
              <a:xfrm>
                <a:off x="1972" y="3181"/>
                <a:ext cx="415" cy="475"/>
                <a:chOff x="3061" y="-879"/>
                <a:chExt cx="614" cy="702"/>
              </a:xfrm>
            </p:grpSpPr>
            <p:sp>
              <p:nvSpPr>
                <p:cNvPr id="390152" name="Oval 8"/>
                <p:cNvSpPr>
                  <a:spLocks noChangeArrowheads="1"/>
                </p:cNvSpPr>
                <p:nvPr/>
              </p:nvSpPr>
              <p:spPr bwMode="auto">
                <a:xfrm>
                  <a:off x="3061" y="-381"/>
                  <a:ext cx="590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71" name="Group 9"/>
                <p:cNvGrpSpPr>
                  <a:grpSpLocks/>
                </p:cNvGrpSpPr>
                <p:nvPr/>
              </p:nvGrpSpPr>
              <p:grpSpPr bwMode="auto">
                <a:xfrm>
                  <a:off x="3062" y="-879"/>
                  <a:ext cx="613" cy="613"/>
                  <a:chOff x="2335" y="1139"/>
                  <a:chExt cx="1089" cy="1089"/>
                </a:xfrm>
              </p:grpSpPr>
              <p:sp>
                <p:nvSpPr>
                  <p:cNvPr id="3172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BABAB"/>
                      </a:gs>
                      <a:gs pos="100000">
                        <a:srgbClr val="636363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317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015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1435" y="1842"/>
                      <a:ext cx="903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175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3081" name="Group 14"/>
              <p:cNvGrpSpPr>
                <a:grpSpLocks/>
              </p:cNvGrpSpPr>
              <p:nvPr/>
            </p:nvGrpSpPr>
            <p:grpSpPr bwMode="auto">
              <a:xfrm>
                <a:off x="2426" y="1298"/>
                <a:ext cx="793" cy="793"/>
                <a:chOff x="2335" y="1139"/>
                <a:chExt cx="1089" cy="1089"/>
              </a:xfrm>
            </p:grpSpPr>
            <p:sp>
              <p:nvSpPr>
                <p:cNvPr id="3166" name="Oval 15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67" name="Group 16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61" name="Freeform 17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3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6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2" name="Group 19"/>
              <p:cNvGrpSpPr>
                <a:grpSpLocks/>
              </p:cNvGrpSpPr>
              <p:nvPr/>
            </p:nvGrpSpPr>
            <p:grpSpPr bwMode="auto">
              <a:xfrm>
                <a:off x="657" y="1477"/>
                <a:ext cx="1492" cy="2052"/>
                <a:chOff x="2953" y="1386"/>
                <a:chExt cx="1492" cy="2052"/>
              </a:xfrm>
            </p:grpSpPr>
            <p:sp>
              <p:nvSpPr>
                <p:cNvPr id="3163" name="Freeform 20"/>
                <p:cNvSpPr>
                  <a:spLocks/>
                </p:cNvSpPr>
                <p:nvPr/>
              </p:nvSpPr>
              <p:spPr bwMode="auto">
                <a:xfrm>
                  <a:off x="2953" y="1386"/>
                  <a:ext cx="1492" cy="2052"/>
                </a:xfrm>
                <a:custGeom>
                  <a:avLst/>
                  <a:gdLst>
                    <a:gd name="T0" fmla="*/ 1492 w 1492"/>
                    <a:gd name="T1" fmla="*/ 373 h 2052"/>
                    <a:gd name="T2" fmla="*/ 1488 w 1492"/>
                    <a:gd name="T3" fmla="*/ 336 h 2052"/>
                    <a:gd name="T4" fmla="*/ 1476 w 1492"/>
                    <a:gd name="T5" fmla="*/ 298 h 2052"/>
                    <a:gd name="T6" fmla="*/ 1458 w 1492"/>
                    <a:gd name="T7" fmla="*/ 262 h 2052"/>
                    <a:gd name="T8" fmla="*/ 1434 w 1492"/>
                    <a:gd name="T9" fmla="*/ 228 h 2052"/>
                    <a:gd name="T10" fmla="*/ 1401 w 1492"/>
                    <a:gd name="T11" fmla="*/ 196 h 2052"/>
                    <a:gd name="T12" fmla="*/ 1365 w 1492"/>
                    <a:gd name="T13" fmla="*/ 165 h 2052"/>
                    <a:gd name="T14" fmla="*/ 1321 w 1492"/>
                    <a:gd name="T15" fmla="*/ 136 h 2052"/>
                    <a:gd name="T16" fmla="*/ 1273 w 1492"/>
                    <a:gd name="T17" fmla="*/ 109 h 2052"/>
                    <a:gd name="T18" fmla="*/ 1220 w 1492"/>
                    <a:gd name="T19" fmla="*/ 86 h 2052"/>
                    <a:gd name="T20" fmla="*/ 1163 w 1492"/>
                    <a:gd name="T21" fmla="*/ 63 h 2052"/>
                    <a:gd name="T22" fmla="*/ 1102 w 1492"/>
                    <a:gd name="T23" fmla="*/ 45 h 2052"/>
                    <a:gd name="T24" fmla="*/ 1036 w 1492"/>
                    <a:gd name="T25" fmla="*/ 30 h 2052"/>
                    <a:gd name="T26" fmla="*/ 967 w 1492"/>
                    <a:gd name="T27" fmla="*/ 17 h 2052"/>
                    <a:gd name="T28" fmla="*/ 896 w 1492"/>
                    <a:gd name="T29" fmla="*/ 8 h 2052"/>
                    <a:gd name="T30" fmla="*/ 822 w 1492"/>
                    <a:gd name="T31" fmla="*/ 1 h 2052"/>
                    <a:gd name="T32" fmla="*/ 746 w 1492"/>
                    <a:gd name="T33" fmla="*/ 0 h 2052"/>
                    <a:gd name="T34" fmla="*/ 707 w 1492"/>
                    <a:gd name="T35" fmla="*/ 0 h 2052"/>
                    <a:gd name="T36" fmla="*/ 632 w 1492"/>
                    <a:gd name="T37" fmla="*/ 4 h 2052"/>
                    <a:gd name="T38" fmla="*/ 560 w 1492"/>
                    <a:gd name="T39" fmla="*/ 12 h 2052"/>
                    <a:gd name="T40" fmla="*/ 490 w 1492"/>
                    <a:gd name="T41" fmla="*/ 22 h 2052"/>
                    <a:gd name="T42" fmla="*/ 422 w 1492"/>
                    <a:gd name="T43" fmla="*/ 36 h 2052"/>
                    <a:gd name="T44" fmla="*/ 359 w 1492"/>
                    <a:gd name="T45" fmla="*/ 54 h 2052"/>
                    <a:gd name="T46" fmla="*/ 299 w 1492"/>
                    <a:gd name="T47" fmla="*/ 74 h 2052"/>
                    <a:gd name="T48" fmla="*/ 245 w 1492"/>
                    <a:gd name="T49" fmla="*/ 97 h 2052"/>
                    <a:gd name="T50" fmla="*/ 194 w 1492"/>
                    <a:gd name="T51" fmla="*/ 122 h 2052"/>
                    <a:gd name="T52" fmla="*/ 148 w 1492"/>
                    <a:gd name="T53" fmla="*/ 150 h 2052"/>
                    <a:gd name="T54" fmla="*/ 107 w 1492"/>
                    <a:gd name="T55" fmla="*/ 180 h 2052"/>
                    <a:gd name="T56" fmla="*/ 74 w 1492"/>
                    <a:gd name="T57" fmla="*/ 211 h 2052"/>
                    <a:gd name="T58" fmla="*/ 45 w 1492"/>
                    <a:gd name="T59" fmla="*/ 245 h 2052"/>
                    <a:gd name="T60" fmla="*/ 23 w 1492"/>
                    <a:gd name="T61" fmla="*/ 280 h 2052"/>
                    <a:gd name="T62" fmla="*/ 9 w 1492"/>
                    <a:gd name="T63" fmla="*/ 316 h 2052"/>
                    <a:gd name="T64" fmla="*/ 1 w 1492"/>
                    <a:gd name="T65" fmla="*/ 354 h 2052"/>
                    <a:gd name="T66" fmla="*/ 0 w 1492"/>
                    <a:gd name="T67" fmla="*/ 373 h 2052"/>
                    <a:gd name="T68" fmla="*/ 6 w 1492"/>
                    <a:gd name="T69" fmla="*/ 420 h 2052"/>
                    <a:gd name="T70" fmla="*/ 376 w 1492"/>
                    <a:gd name="T71" fmla="*/ 1889 h 2052"/>
                    <a:gd name="T72" fmla="*/ 376 w 1492"/>
                    <a:gd name="T73" fmla="*/ 1889 h 2052"/>
                    <a:gd name="T74" fmla="*/ 391 w 1492"/>
                    <a:gd name="T75" fmla="*/ 1922 h 2052"/>
                    <a:gd name="T76" fmla="*/ 417 w 1492"/>
                    <a:gd name="T77" fmla="*/ 1954 h 2052"/>
                    <a:gd name="T78" fmla="*/ 453 w 1492"/>
                    <a:gd name="T79" fmla="*/ 1981 h 2052"/>
                    <a:gd name="T80" fmla="*/ 499 w 1492"/>
                    <a:gd name="T81" fmla="*/ 2005 h 2052"/>
                    <a:gd name="T82" fmla="*/ 552 w 1492"/>
                    <a:gd name="T83" fmla="*/ 2025 h 2052"/>
                    <a:gd name="T84" fmla="*/ 611 w 1492"/>
                    <a:gd name="T85" fmla="*/ 2039 h 2052"/>
                    <a:gd name="T86" fmla="*/ 676 w 1492"/>
                    <a:gd name="T87" fmla="*/ 2048 h 2052"/>
                    <a:gd name="T88" fmla="*/ 746 w 1492"/>
                    <a:gd name="T89" fmla="*/ 2052 h 2052"/>
                    <a:gd name="T90" fmla="*/ 781 w 1492"/>
                    <a:gd name="T91" fmla="*/ 2051 h 2052"/>
                    <a:gd name="T92" fmla="*/ 848 w 1492"/>
                    <a:gd name="T93" fmla="*/ 2044 h 2052"/>
                    <a:gd name="T94" fmla="*/ 912 w 1492"/>
                    <a:gd name="T95" fmla="*/ 2033 h 2052"/>
                    <a:gd name="T96" fmla="*/ 967 w 1492"/>
                    <a:gd name="T97" fmla="*/ 2016 h 2052"/>
                    <a:gd name="T98" fmla="*/ 1018 w 1492"/>
                    <a:gd name="T99" fmla="*/ 1994 h 2052"/>
                    <a:gd name="T100" fmla="*/ 1058 w 1492"/>
                    <a:gd name="T101" fmla="*/ 1968 h 2052"/>
                    <a:gd name="T102" fmla="*/ 1089 w 1492"/>
                    <a:gd name="T103" fmla="*/ 1938 h 2052"/>
                    <a:gd name="T104" fmla="*/ 1110 w 1492"/>
                    <a:gd name="T105" fmla="*/ 1906 h 2052"/>
                    <a:gd name="T106" fmla="*/ 1116 w 1492"/>
                    <a:gd name="T107" fmla="*/ 1889 h 2052"/>
                    <a:gd name="T108" fmla="*/ 1486 w 1492"/>
                    <a:gd name="T109" fmla="*/ 420 h 2052"/>
                    <a:gd name="T110" fmla="*/ 1491 w 1492"/>
                    <a:gd name="T111" fmla="*/ 396 h 2052"/>
                    <a:gd name="T112" fmla="*/ 1492 w 1492"/>
                    <a:gd name="T113" fmla="*/ 373 h 2052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492"/>
                    <a:gd name="T172" fmla="*/ 0 h 2052"/>
                    <a:gd name="T173" fmla="*/ 1492 w 1492"/>
                    <a:gd name="T174" fmla="*/ 2052 h 2052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492" h="2052">
                      <a:moveTo>
                        <a:pt x="1492" y="373"/>
                      </a:moveTo>
                      <a:lnTo>
                        <a:pt x="1492" y="373"/>
                      </a:lnTo>
                      <a:lnTo>
                        <a:pt x="1491" y="354"/>
                      </a:lnTo>
                      <a:lnTo>
                        <a:pt x="1488" y="336"/>
                      </a:lnTo>
                      <a:lnTo>
                        <a:pt x="1483" y="316"/>
                      </a:lnTo>
                      <a:lnTo>
                        <a:pt x="1476" y="298"/>
                      </a:lnTo>
                      <a:lnTo>
                        <a:pt x="1469" y="280"/>
                      </a:lnTo>
                      <a:lnTo>
                        <a:pt x="1458" y="262"/>
                      </a:lnTo>
                      <a:lnTo>
                        <a:pt x="1447" y="245"/>
                      </a:lnTo>
                      <a:lnTo>
                        <a:pt x="1434" y="228"/>
                      </a:lnTo>
                      <a:lnTo>
                        <a:pt x="1418" y="211"/>
                      </a:lnTo>
                      <a:lnTo>
                        <a:pt x="1401" y="196"/>
                      </a:lnTo>
                      <a:lnTo>
                        <a:pt x="1385" y="180"/>
                      </a:lnTo>
                      <a:lnTo>
                        <a:pt x="1365" y="165"/>
                      </a:lnTo>
                      <a:lnTo>
                        <a:pt x="1344" y="150"/>
                      </a:lnTo>
                      <a:lnTo>
                        <a:pt x="1321" y="136"/>
                      </a:lnTo>
                      <a:lnTo>
                        <a:pt x="1298" y="122"/>
                      </a:lnTo>
                      <a:lnTo>
                        <a:pt x="1273" y="109"/>
                      </a:lnTo>
                      <a:lnTo>
                        <a:pt x="1247" y="97"/>
                      </a:lnTo>
                      <a:lnTo>
                        <a:pt x="1220" y="86"/>
                      </a:lnTo>
                      <a:lnTo>
                        <a:pt x="1193" y="74"/>
                      </a:lnTo>
                      <a:lnTo>
                        <a:pt x="1163" y="63"/>
                      </a:lnTo>
                      <a:lnTo>
                        <a:pt x="1133" y="54"/>
                      </a:lnTo>
                      <a:lnTo>
                        <a:pt x="1102" y="45"/>
                      </a:lnTo>
                      <a:lnTo>
                        <a:pt x="1070" y="36"/>
                      </a:lnTo>
                      <a:lnTo>
                        <a:pt x="1036" y="30"/>
                      </a:lnTo>
                      <a:lnTo>
                        <a:pt x="1002" y="22"/>
                      </a:lnTo>
                      <a:lnTo>
                        <a:pt x="967" y="17"/>
                      </a:lnTo>
                      <a:lnTo>
                        <a:pt x="933" y="12"/>
                      </a:lnTo>
                      <a:lnTo>
                        <a:pt x="896" y="8"/>
                      </a:lnTo>
                      <a:lnTo>
                        <a:pt x="860" y="4"/>
                      </a:lnTo>
                      <a:lnTo>
                        <a:pt x="822" y="1"/>
                      </a:lnTo>
                      <a:lnTo>
                        <a:pt x="785" y="0"/>
                      </a:lnTo>
                      <a:lnTo>
                        <a:pt x="746" y="0"/>
                      </a:lnTo>
                      <a:lnTo>
                        <a:pt x="707" y="0"/>
                      </a:lnTo>
                      <a:lnTo>
                        <a:pt x="670" y="1"/>
                      </a:lnTo>
                      <a:lnTo>
                        <a:pt x="632" y="4"/>
                      </a:lnTo>
                      <a:lnTo>
                        <a:pt x="596" y="8"/>
                      </a:lnTo>
                      <a:lnTo>
                        <a:pt x="560" y="12"/>
                      </a:lnTo>
                      <a:lnTo>
                        <a:pt x="525" y="17"/>
                      </a:lnTo>
                      <a:lnTo>
                        <a:pt x="490" y="22"/>
                      </a:lnTo>
                      <a:lnTo>
                        <a:pt x="456" y="30"/>
                      </a:lnTo>
                      <a:lnTo>
                        <a:pt x="422" y="36"/>
                      </a:lnTo>
                      <a:lnTo>
                        <a:pt x="390" y="45"/>
                      </a:lnTo>
                      <a:lnTo>
                        <a:pt x="359" y="54"/>
                      </a:lnTo>
                      <a:lnTo>
                        <a:pt x="329" y="63"/>
                      </a:lnTo>
                      <a:lnTo>
                        <a:pt x="299" y="74"/>
                      </a:lnTo>
                      <a:lnTo>
                        <a:pt x="272" y="86"/>
                      </a:lnTo>
                      <a:lnTo>
                        <a:pt x="245" y="97"/>
                      </a:lnTo>
                      <a:lnTo>
                        <a:pt x="219" y="109"/>
                      </a:lnTo>
                      <a:lnTo>
                        <a:pt x="194" y="122"/>
                      </a:lnTo>
                      <a:lnTo>
                        <a:pt x="171" y="136"/>
                      </a:lnTo>
                      <a:lnTo>
                        <a:pt x="148" y="150"/>
                      </a:lnTo>
                      <a:lnTo>
                        <a:pt x="127" y="165"/>
                      </a:lnTo>
                      <a:lnTo>
                        <a:pt x="107" y="180"/>
                      </a:lnTo>
                      <a:lnTo>
                        <a:pt x="91" y="196"/>
                      </a:lnTo>
                      <a:lnTo>
                        <a:pt x="74" y="211"/>
                      </a:lnTo>
                      <a:lnTo>
                        <a:pt x="58" y="228"/>
                      </a:lnTo>
                      <a:lnTo>
                        <a:pt x="45" y="245"/>
                      </a:lnTo>
                      <a:lnTo>
                        <a:pt x="34" y="262"/>
                      </a:lnTo>
                      <a:lnTo>
                        <a:pt x="23" y="280"/>
                      </a:lnTo>
                      <a:lnTo>
                        <a:pt x="16" y="298"/>
                      </a:lnTo>
                      <a:lnTo>
                        <a:pt x="9" y="316"/>
                      </a:lnTo>
                      <a:lnTo>
                        <a:pt x="4" y="336"/>
                      </a:lnTo>
                      <a:lnTo>
                        <a:pt x="1" y="354"/>
                      </a:lnTo>
                      <a:lnTo>
                        <a:pt x="0" y="373"/>
                      </a:lnTo>
                      <a:lnTo>
                        <a:pt x="1" y="396"/>
                      </a:lnTo>
                      <a:lnTo>
                        <a:pt x="6" y="420"/>
                      </a:lnTo>
                      <a:lnTo>
                        <a:pt x="5" y="420"/>
                      </a:lnTo>
                      <a:lnTo>
                        <a:pt x="376" y="1889"/>
                      </a:lnTo>
                      <a:lnTo>
                        <a:pt x="382" y="1906"/>
                      </a:lnTo>
                      <a:lnTo>
                        <a:pt x="391" y="1922"/>
                      </a:lnTo>
                      <a:lnTo>
                        <a:pt x="403" y="1938"/>
                      </a:lnTo>
                      <a:lnTo>
                        <a:pt x="417" y="1954"/>
                      </a:lnTo>
                      <a:lnTo>
                        <a:pt x="434" y="1968"/>
                      </a:lnTo>
                      <a:lnTo>
                        <a:pt x="453" y="1981"/>
                      </a:lnTo>
                      <a:lnTo>
                        <a:pt x="474" y="1994"/>
                      </a:lnTo>
                      <a:lnTo>
                        <a:pt x="499" y="2005"/>
                      </a:lnTo>
                      <a:lnTo>
                        <a:pt x="525" y="2016"/>
                      </a:lnTo>
                      <a:lnTo>
                        <a:pt x="552" y="2025"/>
                      </a:lnTo>
                      <a:lnTo>
                        <a:pt x="580" y="2033"/>
                      </a:lnTo>
                      <a:lnTo>
                        <a:pt x="611" y="2039"/>
                      </a:lnTo>
                      <a:lnTo>
                        <a:pt x="644" y="2044"/>
                      </a:lnTo>
                      <a:lnTo>
                        <a:pt x="676" y="2048"/>
                      </a:lnTo>
                      <a:lnTo>
                        <a:pt x="711" y="2051"/>
                      </a:lnTo>
                      <a:lnTo>
                        <a:pt x="746" y="2052"/>
                      </a:lnTo>
                      <a:lnTo>
                        <a:pt x="781" y="2051"/>
                      </a:lnTo>
                      <a:lnTo>
                        <a:pt x="816" y="2048"/>
                      </a:lnTo>
                      <a:lnTo>
                        <a:pt x="848" y="2044"/>
                      </a:lnTo>
                      <a:lnTo>
                        <a:pt x="881" y="2039"/>
                      </a:lnTo>
                      <a:lnTo>
                        <a:pt x="912" y="2033"/>
                      </a:lnTo>
                      <a:lnTo>
                        <a:pt x="940" y="2025"/>
                      </a:lnTo>
                      <a:lnTo>
                        <a:pt x="967" y="2016"/>
                      </a:lnTo>
                      <a:lnTo>
                        <a:pt x="993" y="2005"/>
                      </a:lnTo>
                      <a:lnTo>
                        <a:pt x="1018" y="1994"/>
                      </a:lnTo>
                      <a:lnTo>
                        <a:pt x="1039" y="1981"/>
                      </a:lnTo>
                      <a:lnTo>
                        <a:pt x="1058" y="1968"/>
                      </a:lnTo>
                      <a:lnTo>
                        <a:pt x="1075" y="1954"/>
                      </a:lnTo>
                      <a:lnTo>
                        <a:pt x="1089" y="1938"/>
                      </a:lnTo>
                      <a:lnTo>
                        <a:pt x="1101" y="1922"/>
                      </a:lnTo>
                      <a:lnTo>
                        <a:pt x="1110" y="1906"/>
                      </a:lnTo>
                      <a:lnTo>
                        <a:pt x="1116" y="1889"/>
                      </a:lnTo>
                      <a:lnTo>
                        <a:pt x="1487" y="420"/>
                      </a:lnTo>
                      <a:lnTo>
                        <a:pt x="1486" y="420"/>
                      </a:lnTo>
                      <a:lnTo>
                        <a:pt x="1491" y="396"/>
                      </a:lnTo>
                      <a:lnTo>
                        <a:pt x="1492" y="37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B5B5B"/>
                    </a:gs>
                    <a:gs pos="50000">
                      <a:srgbClr val="B2B2B2"/>
                    </a:gs>
                    <a:gs pos="100000">
                      <a:srgbClr val="5B5B5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64" name="Freeform 21"/>
                <p:cNvSpPr>
                  <a:spLocks noEditPoints="1"/>
                </p:cNvSpPr>
                <p:nvPr/>
              </p:nvSpPr>
              <p:spPr bwMode="auto">
                <a:xfrm>
                  <a:off x="2953" y="1386"/>
                  <a:ext cx="1492" cy="746"/>
                </a:xfrm>
                <a:custGeom>
                  <a:avLst/>
                  <a:gdLst>
                    <a:gd name="T0" fmla="*/ 632 w 1492"/>
                    <a:gd name="T1" fmla="*/ 4 h 746"/>
                    <a:gd name="T2" fmla="*/ 456 w 1492"/>
                    <a:gd name="T3" fmla="*/ 30 h 746"/>
                    <a:gd name="T4" fmla="*/ 299 w 1492"/>
                    <a:gd name="T5" fmla="*/ 74 h 746"/>
                    <a:gd name="T6" fmla="*/ 171 w 1492"/>
                    <a:gd name="T7" fmla="*/ 136 h 746"/>
                    <a:gd name="T8" fmla="*/ 74 w 1492"/>
                    <a:gd name="T9" fmla="*/ 211 h 746"/>
                    <a:gd name="T10" fmla="*/ 16 w 1492"/>
                    <a:gd name="T11" fmla="*/ 298 h 746"/>
                    <a:gd name="T12" fmla="*/ 0 w 1492"/>
                    <a:gd name="T13" fmla="*/ 373 h 746"/>
                    <a:gd name="T14" fmla="*/ 23 w 1492"/>
                    <a:gd name="T15" fmla="*/ 466 h 746"/>
                    <a:gd name="T16" fmla="*/ 91 w 1492"/>
                    <a:gd name="T17" fmla="*/ 551 h 746"/>
                    <a:gd name="T18" fmla="*/ 194 w 1492"/>
                    <a:gd name="T19" fmla="*/ 624 h 746"/>
                    <a:gd name="T20" fmla="*/ 329 w 1492"/>
                    <a:gd name="T21" fmla="*/ 683 h 746"/>
                    <a:gd name="T22" fmla="*/ 490 w 1492"/>
                    <a:gd name="T23" fmla="*/ 724 h 746"/>
                    <a:gd name="T24" fmla="*/ 670 w 1492"/>
                    <a:gd name="T25" fmla="*/ 745 h 746"/>
                    <a:gd name="T26" fmla="*/ 822 w 1492"/>
                    <a:gd name="T27" fmla="*/ 745 h 746"/>
                    <a:gd name="T28" fmla="*/ 1002 w 1492"/>
                    <a:gd name="T29" fmla="*/ 724 h 746"/>
                    <a:gd name="T30" fmla="*/ 1163 w 1492"/>
                    <a:gd name="T31" fmla="*/ 683 h 746"/>
                    <a:gd name="T32" fmla="*/ 1298 w 1492"/>
                    <a:gd name="T33" fmla="*/ 624 h 746"/>
                    <a:gd name="T34" fmla="*/ 1401 w 1492"/>
                    <a:gd name="T35" fmla="*/ 551 h 746"/>
                    <a:gd name="T36" fmla="*/ 1469 w 1492"/>
                    <a:gd name="T37" fmla="*/ 466 h 746"/>
                    <a:gd name="T38" fmla="*/ 1492 w 1492"/>
                    <a:gd name="T39" fmla="*/ 373 h 746"/>
                    <a:gd name="T40" fmla="*/ 1476 w 1492"/>
                    <a:gd name="T41" fmla="*/ 298 h 746"/>
                    <a:gd name="T42" fmla="*/ 1418 w 1492"/>
                    <a:gd name="T43" fmla="*/ 211 h 746"/>
                    <a:gd name="T44" fmla="*/ 1321 w 1492"/>
                    <a:gd name="T45" fmla="*/ 136 h 746"/>
                    <a:gd name="T46" fmla="*/ 1193 w 1492"/>
                    <a:gd name="T47" fmla="*/ 74 h 746"/>
                    <a:gd name="T48" fmla="*/ 1036 w 1492"/>
                    <a:gd name="T49" fmla="*/ 30 h 746"/>
                    <a:gd name="T50" fmla="*/ 860 w 1492"/>
                    <a:gd name="T51" fmla="*/ 4 h 746"/>
                    <a:gd name="T52" fmla="*/ 746 w 1492"/>
                    <a:gd name="T53" fmla="*/ 723 h 746"/>
                    <a:gd name="T54" fmla="*/ 605 w 1492"/>
                    <a:gd name="T55" fmla="*/ 716 h 746"/>
                    <a:gd name="T56" fmla="*/ 443 w 1492"/>
                    <a:gd name="T57" fmla="*/ 689 h 746"/>
                    <a:gd name="T58" fmla="*/ 302 w 1492"/>
                    <a:gd name="T59" fmla="*/ 644 h 746"/>
                    <a:gd name="T60" fmla="*/ 185 w 1492"/>
                    <a:gd name="T61" fmla="*/ 583 h 746"/>
                    <a:gd name="T62" fmla="*/ 101 w 1492"/>
                    <a:gd name="T63" fmla="*/ 509 h 746"/>
                    <a:gd name="T64" fmla="*/ 54 w 1492"/>
                    <a:gd name="T65" fmla="*/ 426 h 746"/>
                    <a:gd name="T66" fmla="*/ 48 w 1492"/>
                    <a:gd name="T67" fmla="*/ 355 h 746"/>
                    <a:gd name="T68" fmla="*/ 78 w 1492"/>
                    <a:gd name="T69" fmla="*/ 269 h 746"/>
                    <a:gd name="T70" fmla="*/ 148 w 1492"/>
                    <a:gd name="T71" fmla="*/ 192 h 746"/>
                    <a:gd name="T72" fmla="*/ 251 w 1492"/>
                    <a:gd name="T73" fmla="*/ 126 h 746"/>
                    <a:gd name="T74" fmla="*/ 383 w 1492"/>
                    <a:gd name="T75" fmla="*/ 74 h 746"/>
                    <a:gd name="T76" fmla="*/ 537 w 1492"/>
                    <a:gd name="T77" fmla="*/ 39 h 746"/>
                    <a:gd name="T78" fmla="*/ 710 w 1492"/>
                    <a:gd name="T79" fmla="*/ 23 h 746"/>
                    <a:gd name="T80" fmla="*/ 852 w 1492"/>
                    <a:gd name="T81" fmla="*/ 27 h 746"/>
                    <a:gd name="T82" fmla="*/ 1018 w 1492"/>
                    <a:gd name="T83" fmla="*/ 51 h 746"/>
                    <a:gd name="T84" fmla="*/ 1164 w 1492"/>
                    <a:gd name="T85" fmla="*/ 92 h 746"/>
                    <a:gd name="T86" fmla="*/ 1286 w 1492"/>
                    <a:gd name="T87" fmla="*/ 150 h 746"/>
                    <a:gd name="T88" fmla="*/ 1377 w 1492"/>
                    <a:gd name="T89" fmla="*/ 222 h 746"/>
                    <a:gd name="T90" fmla="*/ 1431 w 1492"/>
                    <a:gd name="T91" fmla="*/ 302 h 746"/>
                    <a:gd name="T92" fmla="*/ 1445 w 1492"/>
                    <a:gd name="T93" fmla="*/ 373 h 746"/>
                    <a:gd name="T94" fmla="*/ 1423 w 1492"/>
                    <a:gd name="T95" fmla="*/ 461 h 746"/>
                    <a:gd name="T96" fmla="*/ 1361 w 1492"/>
                    <a:gd name="T97" fmla="*/ 540 h 746"/>
                    <a:gd name="T98" fmla="*/ 1264 w 1492"/>
                    <a:gd name="T99" fmla="*/ 609 h 746"/>
                    <a:gd name="T100" fmla="*/ 1137 w 1492"/>
                    <a:gd name="T101" fmla="*/ 663 h 746"/>
                    <a:gd name="T102" fmla="*/ 987 w 1492"/>
                    <a:gd name="T103" fmla="*/ 702 h 746"/>
                    <a:gd name="T104" fmla="*/ 817 w 1492"/>
                    <a:gd name="T105" fmla="*/ 722 h 74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492"/>
                    <a:gd name="T160" fmla="*/ 0 h 746"/>
                    <a:gd name="T161" fmla="*/ 1492 w 1492"/>
                    <a:gd name="T162" fmla="*/ 746 h 74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492" h="746">
                      <a:moveTo>
                        <a:pt x="746" y="0"/>
                      </a:moveTo>
                      <a:lnTo>
                        <a:pt x="746" y="0"/>
                      </a:lnTo>
                      <a:lnTo>
                        <a:pt x="707" y="0"/>
                      </a:lnTo>
                      <a:lnTo>
                        <a:pt x="670" y="1"/>
                      </a:lnTo>
                      <a:lnTo>
                        <a:pt x="632" y="4"/>
                      </a:lnTo>
                      <a:lnTo>
                        <a:pt x="596" y="8"/>
                      </a:lnTo>
                      <a:lnTo>
                        <a:pt x="560" y="12"/>
                      </a:lnTo>
                      <a:lnTo>
                        <a:pt x="525" y="17"/>
                      </a:lnTo>
                      <a:lnTo>
                        <a:pt x="490" y="22"/>
                      </a:lnTo>
                      <a:lnTo>
                        <a:pt x="456" y="30"/>
                      </a:lnTo>
                      <a:lnTo>
                        <a:pt x="422" y="36"/>
                      </a:lnTo>
                      <a:lnTo>
                        <a:pt x="390" y="45"/>
                      </a:lnTo>
                      <a:lnTo>
                        <a:pt x="359" y="54"/>
                      </a:lnTo>
                      <a:lnTo>
                        <a:pt x="329" y="63"/>
                      </a:lnTo>
                      <a:lnTo>
                        <a:pt x="299" y="74"/>
                      </a:lnTo>
                      <a:lnTo>
                        <a:pt x="272" y="86"/>
                      </a:lnTo>
                      <a:lnTo>
                        <a:pt x="245" y="97"/>
                      </a:lnTo>
                      <a:lnTo>
                        <a:pt x="219" y="109"/>
                      </a:lnTo>
                      <a:lnTo>
                        <a:pt x="194" y="122"/>
                      </a:lnTo>
                      <a:lnTo>
                        <a:pt x="171" y="136"/>
                      </a:lnTo>
                      <a:lnTo>
                        <a:pt x="148" y="150"/>
                      </a:lnTo>
                      <a:lnTo>
                        <a:pt x="127" y="165"/>
                      </a:lnTo>
                      <a:lnTo>
                        <a:pt x="107" y="180"/>
                      </a:lnTo>
                      <a:lnTo>
                        <a:pt x="91" y="196"/>
                      </a:lnTo>
                      <a:lnTo>
                        <a:pt x="74" y="211"/>
                      </a:lnTo>
                      <a:lnTo>
                        <a:pt x="58" y="228"/>
                      </a:lnTo>
                      <a:lnTo>
                        <a:pt x="45" y="245"/>
                      </a:lnTo>
                      <a:lnTo>
                        <a:pt x="34" y="262"/>
                      </a:lnTo>
                      <a:lnTo>
                        <a:pt x="23" y="280"/>
                      </a:lnTo>
                      <a:lnTo>
                        <a:pt x="16" y="298"/>
                      </a:lnTo>
                      <a:lnTo>
                        <a:pt x="9" y="316"/>
                      </a:lnTo>
                      <a:lnTo>
                        <a:pt x="4" y="336"/>
                      </a:lnTo>
                      <a:lnTo>
                        <a:pt x="1" y="354"/>
                      </a:lnTo>
                      <a:lnTo>
                        <a:pt x="0" y="373"/>
                      </a:lnTo>
                      <a:lnTo>
                        <a:pt x="1" y="393"/>
                      </a:lnTo>
                      <a:lnTo>
                        <a:pt x="4" y="411"/>
                      </a:lnTo>
                      <a:lnTo>
                        <a:pt x="9" y="430"/>
                      </a:lnTo>
                      <a:lnTo>
                        <a:pt x="16" y="448"/>
                      </a:lnTo>
                      <a:lnTo>
                        <a:pt x="23" y="466"/>
                      </a:lnTo>
                      <a:lnTo>
                        <a:pt x="34" y="485"/>
                      </a:lnTo>
                      <a:lnTo>
                        <a:pt x="45" y="501"/>
                      </a:lnTo>
                      <a:lnTo>
                        <a:pt x="58" y="518"/>
                      </a:lnTo>
                      <a:lnTo>
                        <a:pt x="74" y="535"/>
                      </a:lnTo>
                      <a:lnTo>
                        <a:pt x="91" y="551"/>
                      </a:lnTo>
                      <a:lnTo>
                        <a:pt x="107" y="566"/>
                      </a:lnTo>
                      <a:lnTo>
                        <a:pt x="127" y="582"/>
                      </a:lnTo>
                      <a:lnTo>
                        <a:pt x="148" y="596"/>
                      </a:lnTo>
                      <a:lnTo>
                        <a:pt x="171" y="610"/>
                      </a:lnTo>
                      <a:lnTo>
                        <a:pt x="194" y="624"/>
                      </a:lnTo>
                      <a:lnTo>
                        <a:pt x="219" y="637"/>
                      </a:lnTo>
                      <a:lnTo>
                        <a:pt x="245" y="649"/>
                      </a:lnTo>
                      <a:lnTo>
                        <a:pt x="272" y="661"/>
                      </a:lnTo>
                      <a:lnTo>
                        <a:pt x="299" y="672"/>
                      </a:lnTo>
                      <a:lnTo>
                        <a:pt x="329" y="683"/>
                      </a:lnTo>
                      <a:lnTo>
                        <a:pt x="359" y="692"/>
                      </a:lnTo>
                      <a:lnTo>
                        <a:pt x="390" y="701"/>
                      </a:lnTo>
                      <a:lnTo>
                        <a:pt x="422" y="710"/>
                      </a:lnTo>
                      <a:lnTo>
                        <a:pt x="456" y="716"/>
                      </a:lnTo>
                      <a:lnTo>
                        <a:pt x="490" y="724"/>
                      </a:lnTo>
                      <a:lnTo>
                        <a:pt x="525" y="729"/>
                      </a:lnTo>
                      <a:lnTo>
                        <a:pt x="560" y="735"/>
                      </a:lnTo>
                      <a:lnTo>
                        <a:pt x="596" y="738"/>
                      </a:lnTo>
                      <a:lnTo>
                        <a:pt x="632" y="742"/>
                      </a:lnTo>
                      <a:lnTo>
                        <a:pt x="670" y="745"/>
                      </a:lnTo>
                      <a:lnTo>
                        <a:pt x="707" y="746"/>
                      </a:lnTo>
                      <a:lnTo>
                        <a:pt x="746" y="746"/>
                      </a:lnTo>
                      <a:lnTo>
                        <a:pt x="785" y="746"/>
                      </a:lnTo>
                      <a:lnTo>
                        <a:pt x="822" y="745"/>
                      </a:lnTo>
                      <a:lnTo>
                        <a:pt x="860" y="742"/>
                      </a:lnTo>
                      <a:lnTo>
                        <a:pt x="896" y="738"/>
                      </a:lnTo>
                      <a:lnTo>
                        <a:pt x="933" y="735"/>
                      </a:lnTo>
                      <a:lnTo>
                        <a:pt x="967" y="729"/>
                      </a:lnTo>
                      <a:lnTo>
                        <a:pt x="1002" y="724"/>
                      </a:lnTo>
                      <a:lnTo>
                        <a:pt x="1036" y="716"/>
                      </a:lnTo>
                      <a:lnTo>
                        <a:pt x="1070" y="710"/>
                      </a:lnTo>
                      <a:lnTo>
                        <a:pt x="1102" y="701"/>
                      </a:lnTo>
                      <a:lnTo>
                        <a:pt x="1133" y="692"/>
                      </a:lnTo>
                      <a:lnTo>
                        <a:pt x="1163" y="683"/>
                      </a:lnTo>
                      <a:lnTo>
                        <a:pt x="1193" y="672"/>
                      </a:lnTo>
                      <a:lnTo>
                        <a:pt x="1220" y="661"/>
                      </a:lnTo>
                      <a:lnTo>
                        <a:pt x="1247" y="649"/>
                      </a:lnTo>
                      <a:lnTo>
                        <a:pt x="1273" y="637"/>
                      </a:lnTo>
                      <a:lnTo>
                        <a:pt x="1298" y="624"/>
                      </a:lnTo>
                      <a:lnTo>
                        <a:pt x="1321" y="610"/>
                      </a:lnTo>
                      <a:lnTo>
                        <a:pt x="1344" y="596"/>
                      </a:lnTo>
                      <a:lnTo>
                        <a:pt x="1365" y="582"/>
                      </a:lnTo>
                      <a:lnTo>
                        <a:pt x="1385" y="566"/>
                      </a:lnTo>
                      <a:lnTo>
                        <a:pt x="1401" y="551"/>
                      </a:lnTo>
                      <a:lnTo>
                        <a:pt x="1418" y="535"/>
                      </a:lnTo>
                      <a:lnTo>
                        <a:pt x="1434" y="518"/>
                      </a:lnTo>
                      <a:lnTo>
                        <a:pt x="1447" y="501"/>
                      </a:lnTo>
                      <a:lnTo>
                        <a:pt x="1458" y="485"/>
                      </a:lnTo>
                      <a:lnTo>
                        <a:pt x="1469" y="466"/>
                      </a:lnTo>
                      <a:lnTo>
                        <a:pt x="1476" y="448"/>
                      </a:lnTo>
                      <a:lnTo>
                        <a:pt x="1483" y="430"/>
                      </a:lnTo>
                      <a:lnTo>
                        <a:pt x="1488" y="411"/>
                      </a:lnTo>
                      <a:lnTo>
                        <a:pt x="1491" y="393"/>
                      </a:lnTo>
                      <a:lnTo>
                        <a:pt x="1492" y="373"/>
                      </a:lnTo>
                      <a:lnTo>
                        <a:pt x="1491" y="354"/>
                      </a:lnTo>
                      <a:lnTo>
                        <a:pt x="1488" y="336"/>
                      </a:lnTo>
                      <a:lnTo>
                        <a:pt x="1483" y="316"/>
                      </a:lnTo>
                      <a:lnTo>
                        <a:pt x="1476" y="298"/>
                      </a:lnTo>
                      <a:lnTo>
                        <a:pt x="1469" y="280"/>
                      </a:lnTo>
                      <a:lnTo>
                        <a:pt x="1458" y="262"/>
                      </a:lnTo>
                      <a:lnTo>
                        <a:pt x="1447" y="245"/>
                      </a:lnTo>
                      <a:lnTo>
                        <a:pt x="1434" y="228"/>
                      </a:lnTo>
                      <a:lnTo>
                        <a:pt x="1418" y="211"/>
                      </a:lnTo>
                      <a:lnTo>
                        <a:pt x="1401" y="196"/>
                      </a:lnTo>
                      <a:lnTo>
                        <a:pt x="1385" y="180"/>
                      </a:lnTo>
                      <a:lnTo>
                        <a:pt x="1365" y="165"/>
                      </a:lnTo>
                      <a:lnTo>
                        <a:pt x="1344" y="150"/>
                      </a:lnTo>
                      <a:lnTo>
                        <a:pt x="1321" y="136"/>
                      </a:lnTo>
                      <a:lnTo>
                        <a:pt x="1298" y="122"/>
                      </a:lnTo>
                      <a:lnTo>
                        <a:pt x="1273" y="109"/>
                      </a:lnTo>
                      <a:lnTo>
                        <a:pt x="1247" y="97"/>
                      </a:lnTo>
                      <a:lnTo>
                        <a:pt x="1220" y="86"/>
                      </a:lnTo>
                      <a:lnTo>
                        <a:pt x="1193" y="74"/>
                      </a:lnTo>
                      <a:lnTo>
                        <a:pt x="1163" y="63"/>
                      </a:lnTo>
                      <a:lnTo>
                        <a:pt x="1133" y="54"/>
                      </a:lnTo>
                      <a:lnTo>
                        <a:pt x="1102" y="45"/>
                      </a:lnTo>
                      <a:lnTo>
                        <a:pt x="1070" y="36"/>
                      </a:lnTo>
                      <a:lnTo>
                        <a:pt x="1036" y="30"/>
                      </a:lnTo>
                      <a:lnTo>
                        <a:pt x="1002" y="22"/>
                      </a:lnTo>
                      <a:lnTo>
                        <a:pt x="967" y="17"/>
                      </a:lnTo>
                      <a:lnTo>
                        <a:pt x="933" y="12"/>
                      </a:lnTo>
                      <a:lnTo>
                        <a:pt x="896" y="8"/>
                      </a:lnTo>
                      <a:lnTo>
                        <a:pt x="860" y="4"/>
                      </a:lnTo>
                      <a:lnTo>
                        <a:pt x="822" y="1"/>
                      </a:lnTo>
                      <a:lnTo>
                        <a:pt x="785" y="0"/>
                      </a:lnTo>
                      <a:lnTo>
                        <a:pt x="746" y="0"/>
                      </a:lnTo>
                      <a:close/>
                      <a:moveTo>
                        <a:pt x="746" y="723"/>
                      </a:moveTo>
                      <a:lnTo>
                        <a:pt x="746" y="723"/>
                      </a:lnTo>
                      <a:lnTo>
                        <a:pt x="710" y="723"/>
                      </a:lnTo>
                      <a:lnTo>
                        <a:pt x="675" y="722"/>
                      </a:lnTo>
                      <a:lnTo>
                        <a:pt x="640" y="719"/>
                      </a:lnTo>
                      <a:lnTo>
                        <a:pt x="605" y="716"/>
                      </a:lnTo>
                      <a:lnTo>
                        <a:pt x="571" y="713"/>
                      </a:lnTo>
                      <a:lnTo>
                        <a:pt x="537" y="707"/>
                      </a:lnTo>
                      <a:lnTo>
                        <a:pt x="505" y="702"/>
                      </a:lnTo>
                      <a:lnTo>
                        <a:pt x="474" y="696"/>
                      </a:lnTo>
                      <a:lnTo>
                        <a:pt x="443" y="689"/>
                      </a:lnTo>
                      <a:lnTo>
                        <a:pt x="413" y="681"/>
                      </a:lnTo>
                      <a:lnTo>
                        <a:pt x="383" y="672"/>
                      </a:lnTo>
                      <a:lnTo>
                        <a:pt x="355" y="663"/>
                      </a:lnTo>
                      <a:lnTo>
                        <a:pt x="328" y="654"/>
                      </a:lnTo>
                      <a:lnTo>
                        <a:pt x="302" y="644"/>
                      </a:lnTo>
                      <a:lnTo>
                        <a:pt x="276" y="632"/>
                      </a:lnTo>
                      <a:lnTo>
                        <a:pt x="251" y="621"/>
                      </a:lnTo>
                      <a:lnTo>
                        <a:pt x="228" y="609"/>
                      </a:lnTo>
                      <a:lnTo>
                        <a:pt x="206" y="596"/>
                      </a:lnTo>
                      <a:lnTo>
                        <a:pt x="185" y="583"/>
                      </a:lnTo>
                      <a:lnTo>
                        <a:pt x="166" y="569"/>
                      </a:lnTo>
                      <a:lnTo>
                        <a:pt x="148" y="554"/>
                      </a:lnTo>
                      <a:lnTo>
                        <a:pt x="131" y="540"/>
                      </a:lnTo>
                      <a:lnTo>
                        <a:pt x="115" y="525"/>
                      </a:lnTo>
                      <a:lnTo>
                        <a:pt x="101" y="509"/>
                      </a:lnTo>
                      <a:lnTo>
                        <a:pt x="89" y="494"/>
                      </a:lnTo>
                      <a:lnTo>
                        <a:pt x="78" y="477"/>
                      </a:lnTo>
                      <a:lnTo>
                        <a:pt x="69" y="461"/>
                      </a:lnTo>
                      <a:lnTo>
                        <a:pt x="61" y="444"/>
                      </a:lnTo>
                      <a:lnTo>
                        <a:pt x="54" y="426"/>
                      </a:lnTo>
                      <a:lnTo>
                        <a:pt x="51" y="409"/>
                      </a:lnTo>
                      <a:lnTo>
                        <a:pt x="48" y="391"/>
                      </a:lnTo>
                      <a:lnTo>
                        <a:pt x="47" y="373"/>
                      </a:lnTo>
                      <a:lnTo>
                        <a:pt x="48" y="355"/>
                      </a:lnTo>
                      <a:lnTo>
                        <a:pt x="51" y="337"/>
                      </a:lnTo>
                      <a:lnTo>
                        <a:pt x="54" y="320"/>
                      </a:lnTo>
                      <a:lnTo>
                        <a:pt x="61" y="302"/>
                      </a:lnTo>
                      <a:lnTo>
                        <a:pt x="69" y="285"/>
                      </a:lnTo>
                      <a:lnTo>
                        <a:pt x="78" y="269"/>
                      </a:lnTo>
                      <a:lnTo>
                        <a:pt x="89" y="253"/>
                      </a:lnTo>
                      <a:lnTo>
                        <a:pt x="101" y="237"/>
                      </a:lnTo>
                      <a:lnTo>
                        <a:pt x="115" y="222"/>
                      </a:lnTo>
                      <a:lnTo>
                        <a:pt x="131" y="206"/>
                      </a:lnTo>
                      <a:lnTo>
                        <a:pt x="148" y="192"/>
                      </a:lnTo>
                      <a:lnTo>
                        <a:pt x="166" y="177"/>
                      </a:lnTo>
                      <a:lnTo>
                        <a:pt x="185" y="163"/>
                      </a:lnTo>
                      <a:lnTo>
                        <a:pt x="206" y="150"/>
                      </a:lnTo>
                      <a:lnTo>
                        <a:pt x="228" y="137"/>
                      </a:lnTo>
                      <a:lnTo>
                        <a:pt x="251" y="126"/>
                      </a:lnTo>
                      <a:lnTo>
                        <a:pt x="276" y="114"/>
                      </a:lnTo>
                      <a:lnTo>
                        <a:pt x="302" y="102"/>
                      </a:lnTo>
                      <a:lnTo>
                        <a:pt x="328" y="92"/>
                      </a:lnTo>
                      <a:lnTo>
                        <a:pt x="355" y="83"/>
                      </a:lnTo>
                      <a:lnTo>
                        <a:pt x="383" y="74"/>
                      </a:lnTo>
                      <a:lnTo>
                        <a:pt x="413" y="65"/>
                      </a:lnTo>
                      <a:lnTo>
                        <a:pt x="443" y="57"/>
                      </a:lnTo>
                      <a:lnTo>
                        <a:pt x="474" y="51"/>
                      </a:lnTo>
                      <a:lnTo>
                        <a:pt x="505" y="44"/>
                      </a:lnTo>
                      <a:lnTo>
                        <a:pt x="537" y="39"/>
                      </a:lnTo>
                      <a:lnTo>
                        <a:pt x="571" y="34"/>
                      </a:lnTo>
                      <a:lnTo>
                        <a:pt x="605" y="30"/>
                      </a:lnTo>
                      <a:lnTo>
                        <a:pt x="640" y="27"/>
                      </a:lnTo>
                      <a:lnTo>
                        <a:pt x="675" y="25"/>
                      </a:lnTo>
                      <a:lnTo>
                        <a:pt x="710" y="23"/>
                      </a:lnTo>
                      <a:lnTo>
                        <a:pt x="746" y="23"/>
                      </a:lnTo>
                      <a:lnTo>
                        <a:pt x="782" y="23"/>
                      </a:lnTo>
                      <a:lnTo>
                        <a:pt x="817" y="25"/>
                      </a:lnTo>
                      <a:lnTo>
                        <a:pt x="852" y="27"/>
                      </a:lnTo>
                      <a:lnTo>
                        <a:pt x="887" y="30"/>
                      </a:lnTo>
                      <a:lnTo>
                        <a:pt x="921" y="34"/>
                      </a:lnTo>
                      <a:lnTo>
                        <a:pt x="955" y="39"/>
                      </a:lnTo>
                      <a:lnTo>
                        <a:pt x="987" y="44"/>
                      </a:lnTo>
                      <a:lnTo>
                        <a:pt x="1018" y="51"/>
                      </a:lnTo>
                      <a:lnTo>
                        <a:pt x="1049" y="57"/>
                      </a:lnTo>
                      <a:lnTo>
                        <a:pt x="1079" y="65"/>
                      </a:lnTo>
                      <a:lnTo>
                        <a:pt x="1109" y="74"/>
                      </a:lnTo>
                      <a:lnTo>
                        <a:pt x="1137" y="83"/>
                      </a:lnTo>
                      <a:lnTo>
                        <a:pt x="1164" y="92"/>
                      </a:lnTo>
                      <a:lnTo>
                        <a:pt x="1190" y="102"/>
                      </a:lnTo>
                      <a:lnTo>
                        <a:pt x="1216" y="114"/>
                      </a:lnTo>
                      <a:lnTo>
                        <a:pt x="1241" y="126"/>
                      </a:lnTo>
                      <a:lnTo>
                        <a:pt x="1264" y="137"/>
                      </a:lnTo>
                      <a:lnTo>
                        <a:pt x="1286" y="150"/>
                      </a:lnTo>
                      <a:lnTo>
                        <a:pt x="1307" y="163"/>
                      </a:lnTo>
                      <a:lnTo>
                        <a:pt x="1326" y="177"/>
                      </a:lnTo>
                      <a:lnTo>
                        <a:pt x="1344" y="192"/>
                      </a:lnTo>
                      <a:lnTo>
                        <a:pt x="1361" y="206"/>
                      </a:lnTo>
                      <a:lnTo>
                        <a:pt x="1377" y="222"/>
                      </a:lnTo>
                      <a:lnTo>
                        <a:pt x="1391" y="237"/>
                      </a:lnTo>
                      <a:lnTo>
                        <a:pt x="1403" y="253"/>
                      </a:lnTo>
                      <a:lnTo>
                        <a:pt x="1414" y="269"/>
                      </a:lnTo>
                      <a:lnTo>
                        <a:pt x="1423" y="285"/>
                      </a:lnTo>
                      <a:lnTo>
                        <a:pt x="1431" y="302"/>
                      </a:lnTo>
                      <a:lnTo>
                        <a:pt x="1438" y="320"/>
                      </a:lnTo>
                      <a:lnTo>
                        <a:pt x="1441" y="337"/>
                      </a:lnTo>
                      <a:lnTo>
                        <a:pt x="1444" y="355"/>
                      </a:lnTo>
                      <a:lnTo>
                        <a:pt x="1445" y="373"/>
                      </a:lnTo>
                      <a:lnTo>
                        <a:pt x="1444" y="391"/>
                      </a:lnTo>
                      <a:lnTo>
                        <a:pt x="1441" y="409"/>
                      </a:lnTo>
                      <a:lnTo>
                        <a:pt x="1438" y="426"/>
                      </a:lnTo>
                      <a:lnTo>
                        <a:pt x="1431" y="444"/>
                      </a:lnTo>
                      <a:lnTo>
                        <a:pt x="1423" y="461"/>
                      </a:lnTo>
                      <a:lnTo>
                        <a:pt x="1414" y="477"/>
                      </a:lnTo>
                      <a:lnTo>
                        <a:pt x="1403" y="494"/>
                      </a:lnTo>
                      <a:lnTo>
                        <a:pt x="1391" y="509"/>
                      </a:lnTo>
                      <a:lnTo>
                        <a:pt x="1377" y="525"/>
                      </a:lnTo>
                      <a:lnTo>
                        <a:pt x="1361" y="540"/>
                      </a:lnTo>
                      <a:lnTo>
                        <a:pt x="1344" y="554"/>
                      </a:lnTo>
                      <a:lnTo>
                        <a:pt x="1326" y="569"/>
                      </a:lnTo>
                      <a:lnTo>
                        <a:pt x="1307" y="583"/>
                      </a:lnTo>
                      <a:lnTo>
                        <a:pt x="1286" y="596"/>
                      </a:lnTo>
                      <a:lnTo>
                        <a:pt x="1264" y="609"/>
                      </a:lnTo>
                      <a:lnTo>
                        <a:pt x="1241" y="621"/>
                      </a:lnTo>
                      <a:lnTo>
                        <a:pt x="1216" y="632"/>
                      </a:lnTo>
                      <a:lnTo>
                        <a:pt x="1190" y="644"/>
                      </a:lnTo>
                      <a:lnTo>
                        <a:pt x="1164" y="654"/>
                      </a:lnTo>
                      <a:lnTo>
                        <a:pt x="1137" y="663"/>
                      </a:lnTo>
                      <a:lnTo>
                        <a:pt x="1109" y="672"/>
                      </a:lnTo>
                      <a:lnTo>
                        <a:pt x="1079" y="681"/>
                      </a:lnTo>
                      <a:lnTo>
                        <a:pt x="1049" y="689"/>
                      </a:lnTo>
                      <a:lnTo>
                        <a:pt x="1018" y="696"/>
                      </a:lnTo>
                      <a:lnTo>
                        <a:pt x="987" y="702"/>
                      </a:lnTo>
                      <a:lnTo>
                        <a:pt x="955" y="707"/>
                      </a:lnTo>
                      <a:lnTo>
                        <a:pt x="921" y="713"/>
                      </a:lnTo>
                      <a:lnTo>
                        <a:pt x="887" y="716"/>
                      </a:lnTo>
                      <a:lnTo>
                        <a:pt x="852" y="719"/>
                      </a:lnTo>
                      <a:lnTo>
                        <a:pt x="817" y="722"/>
                      </a:lnTo>
                      <a:lnTo>
                        <a:pt x="782" y="723"/>
                      </a:lnTo>
                      <a:lnTo>
                        <a:pt x="746" y="723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65" name="Freeform 22"/>
                <p:cNvSpPr>
                  <a:spLocks/>
                </p:cNvSpPr>
                <p:nvPr/>
              </p:nvSpPr>
              <p:spPr bwMode="auto">
                <a:xfrm>
                  <a:off x="3000" y="1409"/>
                  <a:ext cx="1398" cy="700"/>
                </a:xfrm>
                <a:custGeom>
                  <a:avLst/>
                  <a:gdLst>
                    <a:gd name="T0" fmla="*/ 1397 w 1398"/>
                    <a:gd name="T1" fmla="*/ 368 h 700"/>
                    <a:gd name="T2" fmla="*/ 1384 w 1398"/>
                    <a:gd name="T3" fmla="*/ 421 h 700"/>
                    <a:gd name="T4" fmla="*/ 1356 w 1398"/>
                    <a:gd name="T5" fmla="*/ 471 h 700"/>
                    <a:gd name="T6" fmla="*/ 1314 w 1398"/>
                    <a:gd name="T7" fmla="*/ 517 h 700"/>
                    <a:gd name="T8" fmla="*/ 1260 w 1398"/>
                    <a:gd name="T9" fmla="*/ 560 h 700"/>
                    <a:gd name="T10" fmla="*/ 1194 w 1398"/>
                    <a:gd name="T11" fmla="*/ 598 h 700"/>
                    <a:gd name="T12" fmla="*/ 1117 w 1398"/>
                    <a:gd name="T13" fmla="*/ 631 h 700"/>
                    <a:gd name="T14" fmla="*/ 1032 w 1398"/>
                    <a:gd name="T15" fmla="*/ 658 h 700"/>
                    <a:gd name="T16" fmla="*/ 940 w 1398"/>
                    <a:gd name="T17" fmla="*/ 679 h 700"/>
                    <a:gd name="T18" fmla="*/ 840 w 1398"/>
                    <a:gd name="T19" fmla="*/ 693 h 700"/>
                    <a:gd name="T20" fmla="*/ 735 w 1398"/>
                    <a:gd name="T21" fmla="*/ 700 h 700"/>
                    <a:gd name="T22" fmla="*/ 663 w 1398"/>
                    <a:gd name="T23" fmla="*/ 700 h 700"/>
                    <a:gd name="T24" fmla="*/ 558 w 1398"/>
                    <a:gd name="T25" fmla="*/ 693 h 700"/>
                    <a:gd name="T26" fmla="*/ 458 w 1398"/>
                    <a:gd name="T27" fmla="*/ 679 h 700"/>
                    <a:gd name="T28" fmla="*/ 366 w 1398"/>
                    <a:gd name="T29" fmla="*/ 658 h 700"/>
                    <a:gd name="T30" fmla="*/ 281 w 1398"/>
                    <a:gd name="T31" fmla="*/ 631 h 700"/>
                    <a:gd name="T32" fmla="*/ 204 w 1398"/>
                    <a:gd name="T33" fmla="*/ 598 h 700"/>
                    <a:gd name="T34" fmla="*/ 138 w 1398"/>
                    <a:gd name="T35" fmla="*/ 560 h 700"/>
                    <a:gd name="T36" fmla="*/ 84 w 1398"/>
                    <a:gd name="T37" fmla="*/ 517 h 700"/>
                    <a:gd name="T38" fmla="*/ 42 w 1398"/>
                    <a:gd name="T39" fmla="*/ 471 h 700"/>
                    <a:gd name="T40" fmla="*/ 14 w 1398"/>
                    <a:gd name="T41" fmla="*/ 421 h 700"/>
                    <a:gd name="T42" fmla="*/ 1 w 1398"/>
                    <a:gd name="T43" fmla="*/ 368 h 700"/>
                    <a:gd name="T44" fmla="*/ 1 w 1398"/>
                    <a:gd name="T45" fmla="*/ 332 h 700"/>
                    <a:gd name="T46" fmla="*/ 14 w 1398"/>
                    <a:gd name="T47" fmla="*/ 279 h 700"/>
                    <a:gd name="T48" fmla="*/ 42 w 1398"/>
                    <a:gd name="T49" fmla="*/ 230 h 700"/>
                    <a:gd name="T50" fmla="*/ 84 w 1398"/>
                    <a:gd name="T51" fmla="*/ 183 h 700"/>
                    <a:gd name="T52" fmla="*/ 138 w 1398"/>
                    <a:gd name="T53" fmla="*/ 140 h 700"/>
                    <a:gd name="T54" fmla="*/ 204 w 1398"/>
                    <a:gd name="T55" fmla="*/ 103 h 700"/>
                    <a:gd name="T56" fmla="*/ 281 w 1398"/>
                    <a:gd name="T57" fmla="*/ 69 h 700"/>
                    <a:gd name="T58" fmla="*/ 366 w 1398"/>
                    <a:gd name="T59" fmla="*/ 42 h 700"/>
                    <a:gd name="T60" fmla="*/ 458 w 1398"/>
                    <a:gd name="T61" fmla="*/ 21 h 700"/>
                    <a:gd name="T62" fmla="*/ 558 w 1398"/>
                    <a:gd name="T63" fmla="*/ 7 h 700"/>
                    <a:gd name="T64" fmla="*/ 663 w 1398"/>
                    <a:gd name="T65" fmla="*/ 0 h 700"/>
                    <a:gd name="T66" fmla="*/ 735 w 1398"/>
                    <a:gd name="T67" fmla="*/ 0 h 700"/>
                    <a:gd name="T68" fmla="*/ 840 w 1398"/>
                    <a:gd name="T69" fmla="*/ 7 h 700"/>
                    <a:gd name="T70" fmla="*/ 940 w 1398"/>
                    <a:gd name="T71" fmla="*/ 21 h 700"/>
                    <a:gd name="T72" fmla="*/ 1032 w 1398"/>
                    <a:gd name="T73" fmla="*/ 42 h 700"/>
                    <a:gd name="T74" fmla="*/ 1117 w 1398"/>
                    <a:gd name="T75" fmla="*/ 69 h 700"/>
                    <a:gd name="T76" fmla="*/ 1194 w 1398"/>
                    <a:gd name="T77" fmla="*/ 103 h 700"/>
                    <a:gd name="T78" fmla="*/ 1260 w 1398"/>
                    <a:gd name="T79" fmla="*/ 140 h 700"/>
                    <a:gd name="T80" fmla="*/ 1314 w 1398"/>
                    <a:gd name="T81" fmla="*/ 183 h 700"/>
                    <a:gd name="T82" fmla="*/ 1356 w 1398"/>
                    <a:gd name="T83" fmla="*/ 230 h 700"/>
                    <a:gd name="T84" fmla="*/ 1384 w 1398"/>
                    <a:gd name="T85" fmla="*/ 279 h 700"/>
                    <a:gd name="T86" fmla="*/ 1397 w 1398"/>
                    <a:gd name="T87" fmla="*/ 332 h 70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398"/>
                    <a:gd name="T133" fmla="*/ 0 h 700"/>
                    <a:gd name="T134" fmla="*/ 1398 w 1398"/>
                    <a:gd name="T135" fmla="*/ 700 h 70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398" h="700">
                      <a:moveTo>
                        <a:pt x="1398" y="350"/>
                      </a:moveTo>
                      <a:lnTo>
                        <a:pt x="1398" y="350"/>
                      </a:lnTo>
                      <a:lnTo>
                        <a:pt x="1397" y="368"/>
                      </a:lnTo>
                      <a:lnTo>
                        <a:pt x="1394" y="386"/>
                      </a:lnTo>
                      <a:lnTo>
                        <a:pt x="1391" y="403"/>
                      </a:lnTo>
                      <a:lnTo>
                        <a:pt x="1384" y="421"/>
                      </a:lnTo>
                      <a:lnTo>
                        <a:pt x="1376" y="438"/>
                      </a:lnTo>
                      <a:lnTo>
                        <a:pt x="1367" y="454"/>
                      </a:lnTo>
                      <a:lnTo>
                        <a:pt x="1356" y="471"/>
                      </a:lnTo>
                      <a:lnTo>
                        <a:pt x="1344" y="486"/>
                      </a:lnTo>
                      <a:lnTo>
                        <a:pt x="1330" y="502"/>
                      </a:lnTo>
                      <a:lnTo>
                        <a:pt x="1314" y="517"/>
                      </a:lnTo>
                      <a:lnTo>
                        <a:pt x="1297" y="531"/>
                      </a:lnTo>
                      <a:lnTo>
                        <a:pt x="1279" y="546"/>
                      </a:lnTo>
                      <a:lnTo>
                        <a:pt x="1260" y="560"/>
                      </a:lnTo>
                      <a:lnTo>
                        <a:pt x="1239" y="573"/>
                      </a:lnTo>
                      <a:lnTo>
                        <a:pt x="1217" y="586"/>
                      </a:lnTo>
                      <a:lnTo>
                        <a:pt x="1194" y="598"/>
                      </a:lnTo>
                      <a:lnTo>
                        <a:pt x="1169" y="609"/>
                      </a:lnTo>
                      <a:lnTo>
                        <a:pt x="1143" y="621"/>
                      </a:lnTo>
                      <a:lnTo>
                        <a:pt x="1117" y="631"/>
                      </a:lnTo>
                      <a:lnTo>
                        <a:pt x="1090" y="640"/>
                      </a:lnTo>
                      <a:lnTo>
                        <a:pt x="1062" y="649"/>
                      </a:lnTo>
                      <a:lnTo>
                        <a:pt x="1032" y="658"/>
                      </a:lnTo>
                      <a:lnTo>
                        <a:pt x="1002" y="666"/>
                      </a:lnTo>
                      <a:lnTo>
                        <a:pt x="971" y="673"/>
                      </a:lnTo>
                      <a:lnTo>
                        <a:pt x="940" y="679"/>
                      </a:lnTo>
                      <a:lnTo>
                        <a:pt x="908" y="684"/>
                      </a:lnTo>
                      <a:lnTo>
                        <a:pt x="874" y="690"/>
                      </a:lnTo>
                      <a:lnTo>
                        <a:pt x="840" y="693"/>
                      </a:lnTo>
                      <a:lnTo>
                        <a:pt x="805" y="696"/>
                      </a:lnTo>
                      <a:lnTo>
                        <a:pt x="770" y="699"/>
                      </a:lnTo>
                      <a:lnTo>
                        <a:pt x="735" y="700"/>
                      </a:lnTo>
                      <a:lnTo>
                        <a:pt x="699" y="700"/>
                      </a:lnTo>
                      <a:lnTo>
                        <a:pt x="663" y="700"/>
                      </a:lnTo>
                      <a:lnTo>
                        <a:pt x="628" y="699"/>
                      </a:lnTo>
                      <a:lnTo>
                        <a:pt x="593" y="696"/>
                      </a:lnTo>
                      <a:lnTo>
                        <a:pt x="558" y="693"/>
                      </a:lnTo>
                      <a:lnTo>
                        <a:pt x="524" y="690"/>
                      </a:lnTo>
                      <a:lnTo>
                        <a:pt x="490" y="684"/>
                      </a:lnTo>
                      <a:lnTo>
                        <a:pt x="458" y="679"/>
                      </a:lnTo>
                      <a:lnTo>
                        <a:pt x="427" y="673"/>
                      </a:lnTo>
                      <a:lnTo>
                        <a:pt x="396" y="666"/>
                      </a:lnTo>
                      <a:lnTo>
                        <a:pt x="366" y="658"/>
                      </a:lnTo>
                      <a:lnTo>
                        <a:pt x="336" y="649"/>
                      </a:lnTo>
                      <a:lnTo>
                        <a:pt x="308" y="640"/>
                      </a:lnTo>
                      <a:lnTo>
                        <a:pt x="281" y="631"/>
                      </a:lnTo>
                      <a:lnTo>
                        <a:pt x="255" y="621"/>
                      </a:lnTo>
                      <a:lnTo>
                        <a:pt x="229" y="609"/>
                      </a:lnTo>
                      <a:lnTo>
                        <a:pt x="204" y="598"/>
                      </a:lnTo>
                      <a:lnTo>
                        <a:pt x="181" y="586"/>
                      </a:lnTo>
                      <a:lnTo>
                        <a:pt x="159" y="573"/>
                      </a:lnTo>
                      <a:lnTo>
                        <a:pt x="138" y="560"/>
                      </a:lnTo>
                      <a:lnTo>
                        <a:pt x="119" y="546"/>
                      </a:lnTo>
                      <a:lnTo>
                        <a:pt x="101" y="531"/>
                      </a:lnTo>
                      <a:lnTo>
                        <a:pt x="84" y="517"/>
                      </a:lnTo>
                      <a:lnTo>
                        <a:pt x="68" y="502"/>
                      </a:lnTo>
                      <a:lnTo>
                        <a:pt x="54" y="486"/>
                      </a:lnTo>
                      <a:lnTo>
                        <a:pt x="42" y="471"/>
                      </a:lnTo>
                      <a:lnTo>
                        <a:pt x="31" y="454"/>
                      </a:lnTo>
                      <a:lnTo>
                        <a:pt x="22" y="438"/>
                      </a:lnTo>
                      <a:lnTo>
                        <a:pt x="14" y="421"/>
                      </a:lnTo>
                      <a:lnTo>
                        <a:pt x="7" y="403"/>
                      </a:lnTo>
                      <a:lnTo>
                        <a:pt x="4" y="386"/>
                      </a:lnTo>
                      <a:lnTo>
                        <a:pt x="1" y="368"/>
                      </a:lnTo>
                      <a:lnTo>
                        <a:pt x="0" y="350"/>
                      </a:lnTo>
                      <a:lnTo>
                        <a:pt x="1" y="332"/>
                      </a:lnTo>
                      <a:lnTo>
                        <a:pt x="4" y="314"/>
                      </a:lnTo>
                      <a:lnTo>
                        <a:pt x="7" y="297"/>
                      </a:lnTo>
                      <a:lnTo>
                        <a:pt x="14" y="279"/>
                      </a:lnTo>
                      <a:lnTo>
                        <a:pt x="22" y="262"/>
                      </a:lnTo>
                      <a:lnTo>
                        <a:pt x="31" y="246"/>
                      </a:lnTo>
                      <a:lnTo>
                        <a:pt x="42" y="230"/>
                      </a:lnTo>
                      <a:lnTo>
                        <a:pt x="54" y="214"/>
                      </a:lnTo>
                      <a:lnTo>
                        <a:pt x="68" y="199"/>
                      </a:lnTo>
                      <a:lnTo>
                        <a:pt x="84" y="183"/>
                      </a:lnTo>
                      <a:lnTo>
                        <a:pt x="101" y="169"/>
                      </a:lnTo>
                      <a:lnTo>
                        <a:pt x="119" y="154"/>
                      </a:lnTo>
                      <a:lnTo>
                        <a:pt x="138" y="140"/>
                      </a:lnTo>
                      <a:lnTo>
                        <a:pt x="159" y="127"/>
                      </a:lnTo>
                      <a:lnTo>
                        <a:pt x="181" y="114"/>
                      </a:lnTo>
                      <a:lnTo>
                        <a:pt x="204" y="103"/>
                      </a:lnTo>
                      <a:lnTo>
                        <a:pt x="229" y="91"/>
                      </a:lnTo>
                      <a:lnTo>
                        <a:pt x="255" y="79"/>
                      </a:lnTo>
                      <a:lnTo>
                        <a:pt x="281" y="69"/>
                      </a:lnTo>
                      <a:lnTo>
                        <a:pt x="308" y="60"/>
                      </a:lnTo>
                      <a:lnTo>
                        <a:pt x="336" y="51"/>
                      </a:lnTo>
                      <a:lnTo>
                        <a:pt x="366" y="42"/>
                      </a:lnTo>
                      <a:lnTo>
                        <a:pt x="396" y="34"/>
                      </a:lnTo>
                      <a:lnTo>
                        <a:pt x="427" y="28"/>
                      </a:lnTo>
                      <a:lnTo>
                        <a:pt x="458" y="21"/>
                      </a:lnTo>
                      <a:lnTo>
                        <a:pt x="490" y="16"/>
                      </a:lnTo>
                      <a:lnTo>
                        <a:pt x="524" y="11"/>
                      </a:lnTo>
                      <a:lnTo>
                        <a:pt x="558" y="7"/>
                      </a:lnTo>
                      <a:lnTo>
                        <a:pt x="593" y="4"/>
                      </a:lnTo>
                      <a:lnTo>
                        <a:pt x="628" y="2"/>
                      </a:lnTo>
                      <a:lnTo>
                        <a:pt x="663" y="0"/>
                      </a:lnTo>
                      <a:lnTo>
                        <a:pt x="699" y="0"/>
                      </a:lnTo>
                      <a:lnTo>
                        <a:pt x="735" y="0"/>
                      </a:lnTo>
                      <a:lnTo>
                        <a:pt x="770" y="2"/>
                      </a:lnTo>
                      <a:lnTo>
                        <a:pt x="805" y="4"/>
                      </a:lnTo>
                      <a:lnTo>
                        <a:pt x="840" y="7"/>
                      </a:lnTo>
                      <a:lnTo>
                        <a:pt x="874" y="11"/>
                      </a:lnTo>
                      <a:lnTo>
                        <a:pt x="908" y="16"/>
                      </a:lnTo>
                      <a:lnTo>
                        <a:pt x="940" y="21"/>
                      </a:lnTo>
                      <a:lnTo>
                        <a:pt x="971" y="28"/>
                      </a:lnTo>
                      <a:lnTo>
                        <a:pt x="1002" y="34"/>
                      </a:lnTo>
                      <a:lnTo>
                        <a:pt x="1032" y="42"/>
                      </a:lnTo>
                      <a:lnTo>
                        <a:pt x="1062" y="51"/>
                      </a:lnTo>
                      <a:lnTo>
                        <a:pt x="1090" y="60"/>
                      </a:lnTo>
                      <a:lnTo>
                        <a:pt x="1117" y="69"/>
                      </a:lnTo>
                      <a:lnTo>
                        <a:pt x="1143" y="79"/>
                      </a:lnTo>
                      <a:lnTo>
                        <a:pt x="1169" y="91"/>
                      </a:lnTo>
                      <a:lnTo>
                        <a:pt x="1194" y="103"/>
                      </a:lnTo>
                      <a:lnTo>
                        <a:pt x="1217" y="114"/>
                      </a:lnTo>
                      <a:lnTo>
                        <a:pt x="1239" y="127"/>
                      </a:lnTo>
                      <a:lnTo>
                        <a:pt x="1260" y="140"/>
                      </a:lnTo>
                      <a:lnTo>
                        <a:pt x="1279" y="154"/>
                      </a:lnTo>
                      <a:lnTo>
                        <a:pt x="1297" y="169"/>
                      </a:lnTo>
                      <a:lnTo>
                        <a:pt x="1314" y="183"/>
                      </a:lnTo>
                      <a:lnTo>
                        <a:pt x="1330" y="199"/>
                      </a:lnTo>
                      <a:lnTo>
                        <a:pt x="1344" y="214"/>
                      </a:lnTo>
                      <a:lnTo>
                        <a:pt x="1356" y="230"/>
                      </a:lnTo>
                      <a:lnTo>
                        <a:pt x="1367" y="246"/>
                      </a:lnTo>
                      <a:lnTo>
                        <a:pt x="1376" y="262"/>
                      </a:lnTo>
                      <a:lnTo>
                        <a:pt x="1384" y="279"/>
                      </a:lnTo>
                      <a:lnTo>
                        <a:pt x="1391" y="297"/>
                      </a:lnTo>
                      <a:lnTo>
                        <a:pt x="1394" y="314"/>
                      </a:lnTo>
                      <a:lnTo>
                        <a:pt x="1397" y="332"/>
                      </a:lnTo>
                      <a:lnTo>
                        <a:pt x="1398" y="3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83" name="Group 23"/>
              <p:cNvGrpSpPr>
                <a:grpSpLocks/>
              </p:cNvGrpSpPr>
              <p:nvPr/>
            </p:nvGrpSpPr>
            <p:grpSpPr bwMode="auto">
              <a:xfrm>
                <a:off x="1406" y="1298"/>
                <a:ext cx="657" cy="657"/>
                <a:chOff x="2335" y="1139"/>
                <a:chExt cx="1089" cy="1089"/>
              </a:xfrm>
            </p:grpSpPr>
            <p:sp>
              <p:nvSpPr>
                <p:cNvPr id="3159" name="Oval 2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C8FF"/>
                    </a:gs>
                    <a:gs pos="100000">
                      <a:srgbClr val="004B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60" name="Group 2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70" name="Freeform 26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7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62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4" name="Group 28"/>
              <p:cNvGrpSpPr>
                <a:grpSpLocks/>
              </p:cNvGrpSpPr>
              <p:nvPr/>
            </p:nvGrpSpPr>
            <p:grpSpPr bwMode="auto">
              <a:xfrm>
                <a:off x="725" y="1525"/>
                <a:ext cx="476" cy="476"/>
                <a:chOff x="2335" y="1139"/>
                <a:chExt cx="1089" cy="1089"/>
              </a:xfrm>
            </p:grpSpPr>
            <p:sp>
              <p:nvSpPr>
                <p:cNvPr id="3155" name="Oval 2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56" name="Group 3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75" name="Freeform 3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58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5" name="Group 33"/>
              <p:cNvGrpSpPr>
                <a:grpSpLocks/>
              </p:cNvGrpSpPr>
              <p:nvPr/>
            </p:nvGrpSpPr>
            <p:grpSpPr bwMode="auto">
              <a:xfrm>
                <a:off x="1134" y="1435"/>
                <a:ext cx="476" cy="476"/>
                <a:chOff x="2335" y="1139"/>
                <a:chExt cx="1089" cy="1089"/>
              </a:xfrm>
            </p:grpSpPr>
            <p:sp>
              <p:nvSpPr>
                <p:cNvPr id="3151" name="Oval 3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52" name="Group 3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80" name="Freeform 36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54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6" name="Group 38"/>
              <p:cNvGrpSpPr>
                <a:grpSpLocks/>
              </p:cNvGrpSpPr>
              <p:nvPr/>
            </p:nvGrpSpPr>
            <p:grpSpPr bwMode="auto">
              <a:xfrm>
                <a:off x="1066" y="1639"/>
                <a:ext cx="476" cy="476"/>
                <a:chOff x="2335" y="1139"/>
                <a:chExt cx="1089" cy="1089"/>
              </a:xfrm>
            </p:grpSpPr>
            <p:sp>
              <p:nvSpPr>
                <p:cNvPr id="3147" name="Oval 3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48" name="Group 4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85" name="Freeform 4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50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7" name="Group 43"/>
              <p:cNvGrpSpPr>
                <a:grpSpLocks/>
              </p:cNvGrpSpPr>
              <p:nvPr/>
            </p:nvGrpSpPr>
            <p:grpSpPr bwMode="auto">
              <a:xfrm>
                <a:off x="771" y="1729"/>
                <a:ext cx="476" cy="476"/>
                <a:chOff x="2335" y="1139"/>
                <a:chExt cx="1089" cy="1089"/>
              </a:xfrm>
            </p:grpSpPr>
            <p:sp>
              <p:nvSpPr>
                <p:cNvPr id="3143" name="Oval 4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44" name="Group 4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90" name="Freeform 46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46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8" name="Group 48"/>
              <p:cNvGrpSpPr>
                <a:grpSpLocks/>
              </p:cNvGrpSpPr>
              <p:nvPr/>
            </p:nvGrpSpPr>
            <p:grpSpPr bwMode="auto">
              <a:xfrm>
                <a:off x="1088" y="1911"/>
                <a:ext cx="476" cy="476"/>
                <a:chOff x="2335" y="1139"/>
                <a:chExt cx="1089" cy="1089"/>
              </a:xfrm>
            </p:grpSpPr>
            <p:sp>
              <p:nvSpPr>
                <p:cNvPr id="3139" name="Oval 4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40" name="Group 5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195" name="Freeform 5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4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89" name="Group 53"/>
              <p:cNvGrpSpPr>
                <a:grpSpLocks/>
              </p:cNvGrpSpPr>
              <p:nvPr/>
            </p:nvGrpSpPr>
            <p:grpSpPr bwMode="auto">
              <a:xfrm>
                <a:off x="1406" y="1775"/>
                <a:ext cx="476" cy="476"/>
                <a:chOff x="2335" y="1139"/>
                <a:chExt cx="1089" cy="1089"/>
              </a:xfrm>
            </p:grpSpPr>
            <p:sp>
              <p:nvSpPr>
                <p:cNvPr id="3135" name="Oval 5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36" name="Group 5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200" name="Freeform 56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38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90" name="Group 58"/>
              <p:cNvGrpSpPr>
                <a:grpSpLocks/>
              </p:cNvGrpSpPr>
              <p:nvPr/>
            </p:nvGrpSpPr>
            <p:grpSpPr bwMode="auto">
              <a:xfrm>
                <a:off x="1633" y="1729"/>
                <a:ext cx="476" cy="476"/>
                <a:chOff x="2335" y="1139"/>
                <a:chExt cx="1089" cy="1089"/>
              </a:xfrm>
            </p:grpSpPr>
            <p:sp>
              <p:nvSpPr>
                <p:cNvPr id="3131" name="Oval 5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32" name="Group 6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0205" name="Freeform 6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313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3091" name="Group 63"/>
              <p:cNvGrpSpPr>
                <a:grpSpLocks/>
              </p:cNvGrpSpPr>
              <p:nvPr/>
            </p:nvGrpSpPr>
            <p:grpSpPr bwMode="auto">
              <a:xfrm>
                <a:off x="657" y="1850"/>
                <a:ext cx="1492" cy="1679"/>
                <a:chOff x="1088" y="1759"/>
                <a:chExt cx="1492" cy="1679"/>
              </a:xfrm>
            </p:grpSpPr>
            <p:sp>
              <p:nvSpPr>
                <p:cNvPr id="3129" name="Freeform 64"/>
                <p:cNvSpPr>
                  <a:spLocks/>
                </p:cNvSpPr>
                <p:nvPr/>
              </p:nvSpPr>
              <p:spPr bwMode="auto">
                <a:xfrm>
                  <a:off x="1088" y="1759"/>
                  <a:ext cx="1492" cy="373"/>
                </a:xfrm>
                <a:custGeom>
                  <a:avLst/>
                  <a:gdLst>
                    <a:gd name="T0" fmla="*/ 710 w 1492"/>
                    <a:gd name="T1" fmla="*/ 350 h 373"/>
                    <a:gd name="T2" fmla="*/ 605 w 1492"/>
                    <a:gd name="T3" fmla="*/ 343 h 373"/>
                    <a:gd name="T4" fmla="*/ 505 w 1492"/>
                    <a:gd name="T5" fmla="*/ 329 h 373"/>
                    <a:gd name="T6" fmla="*/ 413 w 1492"/>
                    <a:gd name="T7" fmla="*/ 308 h 373"/>
                    <a:gd name="T8" fmla="*/ 328 w 1492"/>
                    <a:gd name="T9" fmla="*/ 281 h 373"/>
                    <a:gd name="T10" fmla="*/ 251 w 1492"/>
                    <a:gd name="T11" fmla="*/ 248 h 373"/>
                    <a:gd name="T12" fmla="*/ 185 w 1492"/>
                    <a:gd name="T13" fmla="*/ 210 h 373"/>
                    <a:gd name="T14" fmla="*/ 131 w 1492"/>
                    <a:gd name="T15" fmla="*/ 167 h 373"/>
                    <a:gd name="T16" fmla="*/ 89 w 1492"/>
                    <a:gd name="T17" fmla="*/ 121 h 373"/>
                    <a:gd name="T18" fmla="*/ 61 w 1492"/>
                    <a:gd name="T19" fmla="*/ 71 h 373"/>
                    <a:gd name="T20" fmla="*/ 48 w 1492"/>
                    <a:gd name="T21" fmla="*/ 18 h 373"/>
                    <a:gd name="T22" fmla="*/ 0 w 1492"/>
                    <a:gd name="T23" fmla="*/ 0 h 373"/>
                    <a:gd name="T24" fmla="*/ 9 w 1492"/>
                    <a:gd name="T25" fmla="*/ 57 h 373"/>
                    <a:gd name="T26" fmla="*/ 34 w 1492"/>
                    <a:gd name="T27" fmla="*/ 112 h 373"/>
                    <a:gd name="T28" fmla="*/ 74 w 1492"/>
                    <a:gd name="T29" fmla="*/ 162 h 373"/>
                    <a:gd name="T30" fmla="*/ 127 w 1492"/>
                    <a:gd name="T31" fmla="*/ 209 h 373"/>
                    <a:gd name="T32" fmla="*/ 194 w 1492"/>
                    <a:gd name="T33" fmla="*/ 251 h 373"/>
                    <a:gd name="T34" fmla="*/ 272 w 1492"/>
                    <a:gd name="T35" fmla="*/ 288 h 373"/>
                    <a:gd name="T36" fmla="*/ 359 w 1492"/>
                    <a:gd name="T37" fmla="*/ 319 h 373"/>
                    <a:gd name="T38" fmla="*/ 456 w 1492"/>
                    <a:gd name="T39" fmla="*/ 343 h 373"/>
                    <a:gd name="T40" fmla="*/ 560 w 1492"/>
                    <a:gd name="T41" fmla="*/ 362 h 373"/>
                    <a:gd name="T42" fmla="*/ 670 w 1492"/>
                    <a:gd name="T43" fmla="*/ 372 h 373"/>
                    <a:gd name="T44" fmla="*/ 746 w 1492"/>
                    <a:gd name="T45" fmla="*/ 373 h 373"/>
                    <a:gd name="T46" fmla="*/ 860 w 1492"/>
                    <a:gd name="T47" fmla="*/ 369 h 373"/>
                    <a:gd name="T48" fmla="*/ 967 w 1492"/>
                    <a:gd name="T49" fmla="*/ 356 h 373"/>
                    <a:gd name="T50" fmla="*/ 1070 w 1492"/>
                    <a:gd name="T51" fmla="*/ 337 h 373"/>
                    <a:gd name="T52" fmla="*/ 1163 w 1492"/>
                    <a:gd name="T53" fmla="*/ 310 h 373"/>
                    <a:gd name="T54" fmla="*/ 1247 w 1492"/>
                    <a:gd name="T55" fmla="*/ 276 h 373"/>
                    <a:gd name="T56" fmla="*/ 1321 w 1492"/>
                    <a:gd name="T57" fmla="*/ 237 h 373"/>
                    <a:gd name="T58" fmla="*/ 1385 w 1492"/>
                    <a:gd name="T59" fmla="*/ 193 h 373"/>
                    <a:gd name="T60" fmla="*/ 1434 w 1492"/>
                    <a:gd name="T61" fmla="*/ 145 h 373"/>
                    <a:gd name="T62" fmla="*/ 1469 w 1492"/>
                    <a:gd name="T63" fmla="*/ 93 h 373"/>
                    <a:gd name="T64" fmla="*/ 1488 w 1492"/>
                    <a:gd name="T65" fmla="*/ 38 h 373"/>
                    <a:gd name="T66" fmla="*/ 1445 w 1492"/>
                    <a:gd name="T67" fmla="*/ 0 h 373"/>
                    <a:gd name="T68" fmla="*/ 1441 w 1492"/>
                    <a:gd name="T69" fmla="*/ 36 h 373"/>
                    <a:gd name="T70" fmla="*/ 1423 w 1492"/>
                    <a:gd name="T71" fmla="*/ 88 h 373"/>
                    <a:gd name="T72" fmla="*/ 1391 w 1492"/>
                    <a:gd name="T73" fmla="*/ 136 h 373"/>
                    <a:gd name="T74" fmla="*/ 1344 w 1492"/>
                    <a:gd name="T75" fmla="*/ 181 h 373"/>
                    <a:gd name="T76" fmla="*/ 1286 w 1492"/>
                    <a:gd name="T77" fmla="*/ 223 h 373"/>
                    <a:gd name="T78" fmla="*/ 1216 w 1492"/>
                    <a:gd name="T79" fmla="*/ 259 h 373"/>
                    <a:gd name="T80" fmla="*/ 1137 w 1492"/>
                    <a:gd name="T81" fmla="*/ 290 h 373"/>
                    <a:gd name="T82" fmla="*/ 1049 w 1492"/>
                    <a:gd name="T83" fmla="*/ 316 h 373"/>
                    <a:gd name="T84" fmla="*/ 955 w 1492"/>
                    <a:gd name="T85" fmla="*/ 334 h 373"/>
                    <a:gd name="T86" fmla="*/ 852 w 1492"/>
                    <a:gd name="T87" fmla="*/ 346 h 373"/>
                    <a:gd name="T88" fmla="*/ 746 w 1492"/>
                    <a:gd name="T89" fmla="*/ 350 h 37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492"/>
                    <a:gd name="T136" fmla="*/ 0 h 373"/>
                    <a:gd name="T137" fmla="*/ 1492 w 1492"/>
                    <a:gd name="T138" fmla="*/ 373 h 37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492" h="373">
                      <a:moveTo>
                        <a:pt x="746" y="350"/>
                      </a:moveTo>
                      <a:lnTo>
                        <a:pt x="746" y="350"/>
                      </a:lnTo>
                      <a:lnTo>
                        <a:pt x="710" y="350"/>
                      </a:lnTo>
                      <a:lnTo>
                        <a:pt x="675" y="349"/>
                      </a:lnTo>
                      <a:lnTo>
                        <a:pt x="640" y="346"/>
                      </a:lnTo>
                      <a:lnTo>
                        <a:pt x="605" y="343"/>
                      </a:lnTo>
                      <a:lnTo>
                        <a:pt x="571" y="340"/>
                      </a:lnTo>
                      <a:lnTo>
                        <a:pt x="537" y="334"/>
                      </a:lnTo>
                      <a:lnTo>
                        <a:pt x="505" y="329"/>
                      </a:lnTo>
                      <a:lnTo>
                        <a:pt x="474" y="323"/>
                      </a:lnTo>
                      <a:lnTo>
                        <a:pt x="443" y="316"/>
                      </a:lnTo>
                      <a:lnTo>
                        <a:pt x="413" y="308"/>
                      </a:lnTo>
                      <a:lnTo>
                        <a:pt x="383" y="299"/>
                      </a:lnTo>
                      <a:lnTo>
                        <a:pt x="355" y="290"/>
                      </a:lnTo>
                      <a:lnTo>
                        <a:pt x="328" y="281"/>
                      </a:lnTo>
                      <a:lnTo>
                        <a:pt x="302" y="271"/>
                      </a:lnTo>
                      <a:lnTo>
                        <a:pt x="276" y="259"/>
                      </a:lnTo>
                      <a:lnTo>
                        <a:pt x="251" y="248"/>
                      </a:lnTo>
                      <a:lnTo>
                        <a:pt x="228" y="236"/>
                      </a:lnTo>
                      <a:lnTo>
                        <a:pt x="206" y="223"/>
                      </a:lnTo>
                      <a:lnTo>
                        <a:pt x="185" y="210"/>
                      </a:lnTo>
                      <a:lnTo>
                        <a:pt x="166" y="196"/>
                      </a:lnTo>
                      <a:lnTo>
                        <a:pt x="148" y="181"/>
                      </a:lnTo>
                      <a:lnTo>
                        <a:pt x="131" y="167"/>
                      </a:lnTo>
                      <a:lnTo>
                        <a:pt x="115" y="152"/>
                      </a:lnTo>
                      <a:lnTo>
                        <a:pt x="101" y="136"/>
                      </a:lnTo>
                      <a:lnTo>
                        <a:pt x="89" y="121"/>
                      </a:lnTo>
                      <a:lnTo>
                        <a:pt x="78" y="104"/>
                      </a:lnTo>
                      <a:lnTo>
                        <a:pt x="69" y="88"/>
                      </a:lnTo>
                      <a:lnTo>
                        <a:pt x="61" y="71"/>
                      </a:lnTo>
                      <a:lnTo>
                        <a:pt x="54" y="53"/>
                      </a:lnTo>
                      <a:lnTo>
                        <a:pt x="51" y="36"/>
                      </a:lnTo>
                      <a:lnTo>
                        <a:pt x="48" y="18"/>
                      </a:lnTo>
                      <a:lnTo>
                        <a:pt x="47" y="0"/>
                      </a:lnTo>
                      <a:lnTo>
                        <a:pt x="0" y="0"/>
                      </a:lnTo>
                      <a:lnTo>
                        <a:pt x="1" y="20"/>
                      </a:lnTo>
                      <a:lnTo>
                        <a:pt x="4" y="38"/>
                      </a:lnTo>
                      <a:lnTo>
                        <a:pt x="9" y="57"/>
                      </a:lnTo>
                      <a:lnTo>
                        <a:pt x="16" y="75"/>
                      </a:lnTo>
                      <a:lnTo>
                        <a:pt x="23" y="93"/>
                      </a:lnTo>
                      <a:lnTo>
                        <a:pt x="34" y="112"/>
                      </a:lnTo>
                      <a:lnTo>
                        <a:pt x="45" y="128"/>
                      </a:lnTo>
                      <a:lnTo>
                        <a:pt x="58" y="145"/>
                      </a:lnTo>
                      <a:lnTo>
                        <a:pt x="74" y="162"/>
                      </a:lnTo>
                      <a:lnTo>
                        <a:pt x="91" y="178"/>
                      </a:lnTo>
                      <a:lnTo>
                        <a:pt x="107" y="193"/>
                      </a:lnTo>
                      <a:lnTo>
                        <a:pt x="127" y="209"/>
                      </a:lnTo>
                      <a:lnTo>
                        <a:pt x="148" y="223"/>
                      </a:lnTo>
                      <a:lnTo>
                        <a:pt x="171" y="237"/>
                      </a:lnTo>
                      <a:lnTo>
                        <a:pt x="194" y="251"/>
                      </a:lnTo>
                      <a:lnTo>
                        <a:pt x="219" y="264"/>
                      </a:lnTo>
                      <a:lnTo>
                        <a:pt x="245" y="276"/>
                      </a:lnTo>
                      <a:lnTo>
                        <a:pt x="272" y="288"/>
                      </a:lnTo>
                      <a:lnTo>
                        <a:pt x="299" y="299"/>
                      </a:lnTo>
                      <a:lnTo>
                        <a:pt x="329" y="310"/>
                      </a:lnTo>
                      <a:lnTo>
                        <a:pt x="359" y="319"/>
                      </a:lnTo>
                      <a:lnTo>
                        <a:pt x="390" y="328"/>
                      </a:lnTo>
                      <a:lnTo>
                        <a:pt x="422" y="337"/>
                      </a:lnTo>
                      <a:lnTo>
                        <a:pt x="456" y="343"/>
                      </a:lnTo>
                      <a:lnTo>
                        <a:pt x="490" y="351"/>
                      </a:lnTo>
                      <a:lnTo>
                        <a:pt x="525" y="356"/>
                      </a:lnTo>
                      <a:lnTo>
                        <a:pt x="560" y="362"/>
                      </a:lnTo>
                      <a:lnTo>
                        <a:pt x="596" y="365"/>
                      </a:lnTo>
                      <a:lnTo>
                        <a:pt x="632" y="369"/>
                      </a:lnTo>
                      <a:lnTo>
                        <a:pt x="670" y="372"/>
                      </a:lnTo>
                      <a:lnTo>
                        <a:pt x="707" y="373"/>
                      </a:lnTo>
                      <a:lnTo>
                        <a:pt x="746" y="373"/>
                      </a:lnTo>
                      <a:lnTo>
                        <a:pt x="785" y="373"/>
                      </a:lnTo>
                      <a:lnTo>
                        <a:pt x="822" y="372"/>
                      </a:lnTo>
                      <a:lnTo>
                        <a:pt x="860" y="369"/>
                      </a:lnTo>
                      <a:lnTo>
                        <a:pt x="896" y="365"/>
                      </a:lnTo>
                      <a:lnTo>
                        <a:pt x="933" y="362"/>
                      </a:lnTo>
                      <a:lnTo>
                        <a:pt x="967" y="356"/>
                      </a:lnTo>
                      <a:lnTo>
                        <a:pt x="1002" y="351"/>
                      </a:lnTo>
                      <a:lnTo>
                        <a:pt x="1036" y="343"/>
                      </a:lnTo>
                      <a:lnTo>
                        <a:pt x="1070" y="337"/>
                      </a:lnTo>
                      <a:lnTo>
                        <a:pt x="1102" y="328"/>
                      </a:lnTo>
                      <a:lnTo>
                        <a:pt x="1133" y="319"/>
                      </a:lnTo>
                      <a:lnTo>
                        <a:pt x="1163" y="310"/>
                      </a:lnTo>
                      <a:lnTo>
                        <a:pt x="1193" y="299"/>
                      </a:lnTo>
                      <a:lnTo>
                        <a:pt x="1220" y="288"/>
                      </a:lnTo>
                      <a:lnTo>
                        <a:pt x="1247" y="276"/>
                      </a:lnTo>
                      <a:lnTo>
                        <a:pt x="1273" y="264"/>
                      </a:lnTo>
                      <a:lnTo>
                        <a:pt x="1298" y="251"/>
                      </a:lnTo>
                      <a:lnTo>
                        <a:pt x="1321" y="237"/>
                      </a:lnTo>
                      <a:lnTo>
                        <a:pt x="1344" y="223"/>
                      </a:lnTo>
                      <a:lnTo>
                        <a:pt x="1365" y="209"/>
                      </a:lnTo>
                      <a:lnTo>
                        <a:pt x="1385" y="193"/>
                      </a:lnTo>
                      <a:lnTo>
                        <a:pt x="1401" y="178"/>
                      </a:lnTo>
                      <a:lnTo>
                        <a:pt x="1418" y="162"/>
                      </a:lnTo>
                      <a:lnTo>
                        <a:pt x="1434" y="145"/>
                      </a:lnTo>
                      <a:lnTo>
                        <a:pt x="1447" y="128"/>
                      </a:lnTo>
                      <a:lnTo>
                        <a:pt x="1458" y="112"/>
                      </a:lnTo>
                      <a:lnTo>
                        <a:pt x="1469" y="93"/>
                      </a:lnTo>
                      <a:lnTo>
                        <a:pt x="1476" y="75"/>
                      </a:lnTo>
                      <a:lnTo>
                        <a:pt x="1483" y="57"/>
                      </a:lnTo>
                      <a:lnTo>
                        <a:pt x="1488" y="38"/>
                      </a:lnTo>
                      <a:lnTo>
                        <a:pt x="1491" y="20"/>
                      </a:lnTo>
                      <a:lnTo>
                        <a:pt x="1492" y="0"/>
                      </a:lnTo>
                      <a:lnTo>
                        <a:pt x="1445" y="0"/>
                      </a:lnTo>
                      <a:lnTo>
                        <a:pt x="1444" y="18"/>
                      </a:lnTo>
                      <a:lnTo>
                        <a:pt x="1441" y="36"/>
                      </a:lnTo>
                      <a:lnTo>
                        <a:pt x="1438" y="53"/>
                      </a:lnTo>
                      <a:lnTo>
                        <a:pt x="1431" y="71"/>
                      </a:lnTo>
                      <a:lnTo>
                        <a:pt x="1423" y="88"/>
                      </a:lnTo>
                      <a:lnTo>
                        <a:pt x="1414" y="104"/>
                      </a:lnTo>
                      <a:lnTo>
                        <a:pt x="1403" y="121"/>
                      </a:lnTo>
                      <a:lnTo>
                        <a:pt x="1391" y="136"/>
                      </a:lnTo>
                      <a:lnTo>
                        <a:pt x="1377" y="152"/>
                      </a:lnTo>
                      <a:lnTo>
                        <a:pt x="1361" y="167"/>
                      </a:lnTo>
                      <a:lnTo>
                        <a:pt x="1344" y="181"/>
                      </a:lnTo>
                      <a:lnTo>
                        <a:pt x="1326" y="196"/>
                      </a:lnTo>
                      <a:lnTo>
                        <a:pt x="1307" y="210"/>
                      </a:lnTo>
                      <a:lnTo>
                        <a:pt x="1286" y="223"/>
                      </a:lnTo>
                      <a:lnTo>
                        <a:pt x="1264" y="236"/>
                      </a:lnTo>
                      <a:lnTo>
                        <a:pt x="1241" y="248"/>
                      </a:lnTo>
                      <a:lnTo>
                        <a:pt x="1216" y="259"/>
                      </a:lnTo>
                      <a:lnTo>
                        <a:pt x="1190" y="271"/>
                      </a:lnTo>
                      <a:lnTo>
                        <a:pt x="1164" y="281"/>
                      </a:lnTo>
                      <a:lnTo>
                        <a:pt x="1137" y="290"/>
                      </a:lnTo>
                      <a:lnTo>
                        <a:pt x="1109" y="299"/>
                      </a:lnTo>
                      <a:lnTo>
                        <a:pt x="1079" y="308"/>
                      </a:lnTo>
                      <a:lnTo>
                        <a:pt x="1049" y="316"/>
                      </a:lnTo>
                      <a:lnTo>
                        <a:pt x="1018" y="323"/>
                      </a:lnTo>
                      <a:lnTo>
                        <a:pt x="987" y="329"/>
                      </a:lnTo>
                      <a:lnTo>
                        <a:pt x="955" y="334"/>
                      </a:lnTo>
                      <a:lnTo>
                        <a:pt x="921" y="340"/>
                      </a:lnTo>
                      <a:lnTo>
                        <a:pt x="887" y="343"/>
                      </a:lnTo>
                      <a:lnTo>
                        <a:pt x="852" y="346"/>
                      </a:lnTo>
                      <a:lnTo>
                        <a:pt x="817" y="349"/>
                      </a:lnTo>
                      <a:lnTo>
                        <a:pt x="782" y="350"/>
                      </a:lnTo>
                      <a:lnTo>
                        <a:pt x="746" y="35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30" name="Freeform 65"/>
                <p:cNvSpPr>
                  <a:spLocks/>
                </p:cNvSpPr>
                <p:nvPr/>
              </p:nvSpPr>
              <p:spPr bwMode="auto">
                <a:xfrm>
                  <a:off x="1093" y="1806"/>
                  <a:ext cx="1482" cy="1632"/>
                </a:xfrm>
                <a:custGeom>
                  <a:avLst/>
                  <a:gdLst>
                    <a:gd name="T0" fmla="*/ 1481 w 1482"/>
                    <a:gd name="T1" fmla="*/ 0 h 1632"/>
                    <a:gd name="T2" fmla="*/ 1469 w 1482"/>
                    <a:gd name="T3" fmla="*/ 35 h 1632"/>
                    <a:gd name="T4" fmla="*/ 1452 w 1482"/>
                    <a:gd name="T5" fmla="*/ 67 h 1632"/>
                    <a:gd name="T6" fmla="*/ 1429 w 1482"/>
                    <a:gd name="T7" fmla="*/ 98 h 1632"/>
                    <a:gd name="T8" fmla="*/ 1399 w 1482"/>
                    <a:gd name="T9" fmla="*/ 129 h 1632"/>
                    <a:gd name="T10" fmla="*/ 1365 w 1482"/>
                    <a:gd name="T11" fmla="*/ 158 h 1632"/>
                    <a:gd name="T12" fmla="*/ 1326 w 1482"/>
                    <a:gd name="T13" fmla="*/ 184 h 1632"/>
                    <a:gd name="T14" fmla="*/ 1284 w 1482"/>
                    <a:gd name="T15" fmla="*/ 210 h 1632"/>
                    <a:gd name="T16" fmla="*/ 1236 w 1482"/>
                    <a:gd name="T17" fmla="*/ 232 h 1632"/>
                    <a:gd name="T18" fmla="*/ 1185 w 1482"/>
                    <a:gd name="T19" fmla="*/ 252 h 1632"/>
                    <a:gd name="T20" fmla="*/ 1130 w 1482"/>
                    <a:gd name="T21" fmla="*/ 272 h 1632"/>
                    <a:gd name="T22" fmla="*/ 1071 w 1482"/>
                    <a:gd name="T23" fmla="*/ 287 h 1632"/>
                    <a:gd name="T24" fmla="*/ 1010 w 1482"/>
                    <a:gd name="T25" fmla="*/ 302 h 1632"/>
                    <a:gd name="T26" fmla="*/ 947 w 1482"/>
                    <a:gd name="T27" fmla="*/ 312 h 1632"/>
                    <a:gd name="T28" fmla="*/ 880 w 1482"/>
                    <a:gd name="T29" fmla="*/ 320 h 1632"/>
                    <a:gd name="T30" fmla="*/ 811 w 1482"/>
                    <a:gd name="T31" fmla="*/ 325 h 1632"/>
                    <a:gd name="T32" fmla="*/ 741 w 1482"/>
                    <a:gd name="T33" fmla="*/ 326 h 1632"/>
                    <a:gd name="T34" fmla="*/ 706 w 1482"/>
                    <a:gd name="T35" fmla="*/ 326 h 1632"/>
                    <a:gd name="T36" fmla="*/ 636 w 1482"/>
                    <a:gd name="T37" fmla="*/ 322 h 1632"/>
                    <a:gd name="T38" fmla="*/ 569 w 1482"/>
                    <a:gd name="T39" fmla="*/ 316 h 1632"/>
                    <a:gd name="T40" fmla="*/ 503 w 1482"/>
                    <a:gd name="T41" fmla="*/ 307 h 1632"/>
                    <a:gd name="T42" fmla="*/ 441 w 1482"/>
                    <a:gd name="T43" fmla="*/ 295 h 1632"/>
                    <a:gd name="T44" fmla="*/ 381 w 1482"/>
                    <a:gd name="T45" fmla="*/ 280 h 1632"/>
                    <a:gd name="T46" fmla="*/ 324 w 1482"/>
                    <a:gd name="T47" fmla="*/ 263 h 1632"/>
                    <a:gd name="T48" fmla="*/ 271 w 1482"/>
                    <a:gd name="T49" fmla="*/ 243 h 1632"/>
                    <a:gd name="T50" fmla="*/ 222 w 1482"/>
                    <a:gd name="T51" fmla="*/ 221 h 1632"/>
                    <a:gd name="T52" fmla="*/ 176 w 1482"/>
                    <a:gd name="T53" fmla="*/ 197 h 1632"/>
                    <a:gd name="T54" fmla="*/ 135 w 1482"/>
                    <a:gd name="T55" fmla="*/ 171 h 1632"/>
                    <a:gd name="T56" fmla="*/ 99 w 1482"/>
                    <a:gd name="T57" fmla="*/ 144 h 1632"/>
                    <a:gd name="T58" fmla="*/ 68 w 1482"/>
                    <a:gd name="T59" fmla="*/ 114 h 1632"/>
                    <a:gd name="T60" fmla="*/ 42 w 1482"/>
                    <a:gd name="T61" fmla="*/ 83 h 1632"/>
                    <a:gd name="T62" fmla="*/ 21 w 1482"/>
                    <a:gd name="T63" fmla="*/ 50 h 1632"/>
                    <a:gd name="T64" fmla="*/ 5 w 1482"/>
                    <a:gd name="T65" fmla="*/ 18 h 1632"/>
                    <a:gd name="T66" fmla="*/ 1 w 1482"/>
                    <a:gd name="T67" fmla="*/ 0 h 1632"/>
                    <a:gd name="T68" fmla="*/ 0 w 1482"/>
                    <a:gd name="T69" fmla="*/ 0 h 1632"/>
                    <a:gd name="T70" fmla="*/ 371 w 1482"/>
                    <a:gd name="T71" fmla="*/ 1469 h 1632"/>
                    <a:gd name="T72" fmla="*/ 377 w 1482"/>
                    <a:gd name="T73" fmla="*/ 1486 h 1632"/>
                    <a:gd name="T74" fmla="*/ 398 w 1482"/>
                    <a:gd name="T75" fmla="*/ 1518 h 1632"/>
                    <a:gd name="T76" fmla="*/ 429 w 1482"/>
                    <a:gd name="T77" fmla="*/ 1548 h 1632"/>
                    <a:gd name="T78" fmla="*/ 469 w 1482"/>
                    <a:gd name="T79" fmla="*/ 1574 h 1632"/>
                    <a:gd name="T80" fmla="*/ 520 w 1482"/>
                    <a:gd name="T81" fmla="*/ 1596 h 1632"/>
                    <a:gd name="T82" fmla="*/ 575 w 1482"/>
                    <a:gd name="T83" fmla="*/ 1613 h 1632"/>
                    <a:gd name="T84" fmla="*/ 639 w 1482"/>
                    <a:gd name="T85" fmla="*/ 1624 h 1632"/>
                    <a:gd name="T86" fmla="*/ 706 w 1482"/>
                    <a:gd name="T87" fmla="*/ 1631 h 1632"/>
                    <a:gd name="T88" fmla="*/ 741 w 1482"/>
                    <a:gd name="T89" fmla="*/ 1632 h 1632"/>
                    <a:gd name="T90" fmla="*/ 811 w 1482"/>
                    <a:gd name="T91" fmla="*/ 1628 h 1632"/>
                    <a:gd name="T92" fmla="*/ 876 w 1482"/>
                    <a:gd name="T93" fmla="*/ 1619 h 1632"/>
                    <a:gd name="T94" fmla="*/ 935 w 1482"/>
                    <a:gd name="T95" fmla="*/ 1605 h 1632"/>
                    <a:gd name="T96" fmla="*/ 988 w 1482"/>
                    <a:gd name="T97" fmla="*/ 1585 h 1632"/>
                    <a:gd name="T98" fmla="*/ 1034 w 1482"/>
                    <a:gd name="T99" fmla="*/ 1561 h 1632"/>
                    <a:gd name="T100" fmla="*/ 1070 w 1482"/>
                    <a:gd name="T101" fmla="*/ 1534 h 1632"/>
                    <a:gd name="T102" fmla="*/ 1096 w 1482"/>
                    <a:gd name="T103" fmla="*/ 1502 h 1632"/>
                    <a:gd name="T104" fmla="*/ 1111 w 1482"/>
                    <a:gd name="T105" fmla="*/ 1469 h 1632"/>
                    <a:gd name="T106" fmla="*/ 1482 w 1482"/>
                    <a:gd name="T107" fmla="*/ 0 h 1632"/>
                    <a:gd name="T108" fmla="*/ 1481 w 1482"/>
                    <a:gd name="T109" fmla="*/ 0 h 1632"/>
                    <a:gd name="T110" fmla="*/ 1481 w 1482"/>
                    <a:gd name="T111" fmla="*/ 0 h 163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482"/>
                    <a:gd name="T169" fmla="*/ 0 h 1632"/>
                    <a:gd name="T170" fmla="*/ 1482 w 1482"/>
                    <a:gd name="T171" fmla="*/ 1632 h 163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482" h="1632">
                      <a:moveTo>
                        <a:pt x="1481" y="0"/>
                      </a:moveTo>
                      <a:lnTo>
                        <a:pt x="1481" y="0"/>
                      </a:lnTo>
                      <a:lnTo>
                        <a:pt x="1477" y="18"/>
                      </a:lnTo>
                      <a:lnTo>
                        <a:pt x="1469" y="35"/>
                      </a:lnTo>
                      <a:lnTo>
                        <a:pt x="1461" y="50"/>
                      </a:lnTo>
                      <a:lnTo>
                        <a:pt x="1452" y="67"/>
                      </a:lnTo>
                      <a:lnTo>
                        <a:pt x="1440" y="83"/>
                      </a:lnTo>
                      <a:lnTo>
                        <a:pt x="1429" y="98"/>
                      </a:lnTo>
                      <a:lnTo>
                        <a:pt x="1414" y="114"/>
                      </a:lnTo>
                      <a:lnTo>
                        <a:pt x="1399" y="129"/>
                      </a:lnTo>
                      <a:lnTo>
                        <a:pt x="1383" y="144"/>
                      </a:lnTo>
                      <a:lnTo>
                        <a:pt x="1365" y="158"/>
                      </a:lnTo>
                      <a:lnTo>
                        <a:pt x="1347" y="171"/>
                      </a:lnTo>
                      <a:lnTo>
                        <a:pt x="1326" y="184"/>
                      </a:lnTo>
                      <a:lnTo>
                        <a:pt x="1306" y="197"/>
                      </a:lnTo>
                      <a:lnTo>
                        <a:pt x="1284" y="210"/>
                      </a:lnTo>
                      <a:lnTo>
                        <a:pt x="1260" y="221"/>
                      </a:lnTo>
                      <a:lnTo>
                        <a:pt x="1236" y="232"/>
                      </a:lnTo>
                      <a:lnTo>
                        <a:pt x="1211" y="243"/>
                      </a:lnTo>
                      <a:lnTo>
                        <a:pt x="1185" y="252"/>
                      </a:lnTo>
                      <a:lnTo>
                        <a:pt x="1158" y="263"/>
                      </a:lnTo>
                      <a:lnTo>
                        <a:pt x="1130" y="272"/>
                      </a:lnTo>
                      <a:lnTo>
                        <a:pt x="1101" y="280"/>
                      </a:lnTo>
                      <a:lnTo>
                        <a:pt x="1071" y="287"/>
                      </a:lnTo>
                      <a:lnTo>
                        <a:pt x="1041" y="295"/>
                      </a:lnTo>
                      <a:lnTo>
                        <a:pt x="1010" y="302"/>
                      </a:lnTo>
                      <a:lnTo>
                        <a:pt x="979" y="307"/>
                      </a:lnTo>
                      <a:lnTo>
                        <a:pt x="947" y="312"/>
                      </a:lnTo>
                      <a:lnTo>
                        <a:pt x="913" y="316"/>
                      </a:lnTo>
                      <a:lnTo>
                        <a:pt x="880" y="320"/>
                      </a:lnTo>
                      <a:lnTo>
                        <a:pt x="846" y="322"/>
                      </a:lnTo>
                      <a:lnTo>
                        <a:pt x="811" y="325"/>
                      </a:lnTo>
                      <a:lnTo>
                        <a:pt x="776" y="326"/>
                      </a:lnTo>
                      <a:lnTo>
                        <a:pt x="741" y="326"/>
                      </a:lnTo>
                      <a:lnTo>
                        <a:pt x="706" y="326"/>
                      </a:lnTo>
                      <a:lnTo>
                        <a:pt x="671" y="325"/>
                      </a:lnTo>
                      <a:lnTo>
                        <a:pt x="636" y="322"/>
                      </a:lnTo>
                      <a:lnTo>
                        <a:pt x="602" y="320"/>
                      </a:lnTo>
                      <a:lnTo>
                        <a:pt x="569" y="316"/>
                      </a:lnTo>
                      <a:lnTo>
                        <a:pt x="535" y="312"/>
                      </a:lnTo>
                      <a:lnTo>
                        <a:pt x="503" y="307"/>
                      </a:lnTo>
                      <a:lnTo>
                        <a:pt x="472" y="302"/>
                      </a:lnTo>
                      <a:lnTo>
                        <a:pt x="441" y="295"/>
                      </a:lnTo>
                      <a:lnTo>
                        <a:pt x="411" y="287"/>
                      </a:lnTo>
                      <a:lnTo>
                        <a:pt x="381" y="280"/>
                      </a:lnTo>
                      <a:lnTo>
                        <a:pt x="352" y="272"/>
                      </a:lnTo>
                      <a:lnTo>
                        <a:pt x="324" y="263"/>
                      </a:lnTo>
                      <a:lnTo>
                        <a:pt x="297" y="252"/>
                      </a:lnTo>
                      <a:lnTo>
                        <a:pt x="271" y="243"/>
                      </a:lnTo>
                      <a:lnTo>
                        <a:pt x="246" y="232"/>
                      </a:lnTo>
                      <a:lnTo>
                        <a:pt x="222" y="221"/>
                      </a:lnTo>
                      <a:lnTo>
                        <a:pt x="198" y="210"/>
                      </a:lnTo>
                      <a:lnTo>
                        <a:pt x="176" y="197"/>
                      </a:lnTo>
                      <a:lnTo>
                        <a:pt x="156" y="184"/>
                      </a:lnTo>
                      <a:lnTo>
                        <a:pt x="135" y="171"/>
                      </a:lnTo>
                      <a:lnTo>
                        <a:pt x="117" y="158"/>
                      </a:lnTo>
                      <a:lnTo>
                        <a:pt x="99" y="144"/>
                      </a:lnTo>
                      <a:lnTo>
                        <a:pt x="83" y="129"/>
                      </a:lnTo>
                      <a:lnTo>
                        <a:pt x="68" y="114"/>
                      </a:lnTo>
                      <a:lnTo>
                        <a:pt x="53" y="98"/>
                      </a:lnTo>
                      <a:lnTo>
                        <a:pt x="42" y="83"/>
                      </a:lnTo>
                      <a:lnTo>
                        <a:pt x="30" y="67"/>
                      </a:lnTo>
                      <a:lnTo>
                        <a:pt x="21" y="50"/>
                      </a:lnTo>
                      <a:lnTo>
                        <a:pt x="13" y="35"/>
                      </a:lnTo>
                      <a:lnTo>
                        <a:pt x="5" y="18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371" y="1469"/>
                      </a:lnTo>
                      <a:lnTo>
                        <a:pt x="377" y="1486"/>
                      </a:lnTo>
                      <a:lnTo>
                        <a:pt x="386" y="1502"/>
                      </a:lnTo>
                      <a:lnTo>
                        <a:pt x="398" y="1518"/>
                      </a:lnTo>
                      <a:lnTo>
                        <a:pt x="412" y="1534"/>
                      </a:lnTo>
                      <a:lnTo>
                        <a:pt x="429" y="1548"/>
                      </a:lnTo>
                      <a:lnTo>
                        <a:pt x="448" y="1561"/>
                      </a:lnTo>
                      <a:lnTo>
                        <a:pt x="469" y="1574"/>
                      </a:lnTo>
                      <a:lnTo>
                        <a:pt x="494" y="1585"/>
                      </a:lnTo>
                      <a:lnTo>
                        <a:pt x="520" y="1596"/>
                      </a:lnTo>
                      <a:lnTo>
                        <a:pt x="547" y="1605"/>
                      </a:lnTo>
                      <a:lnTo>
                        <a:pt x="575" y="1613"/>
                      </a:lnTo>
                      <a:lnTo>
                        <a:pt x="606" y="1619"/>
                      </a:lnTo>
                      <a:lnTo>
                        <a:pt x="639" y="1624"/>
                      </a:lnTo>
                      <a:lnTo>
                        <a:pt x="671" y="1628"/>
                      </a:lnTo>
                      <a:lnTo>
                        <a:pt x="706" y="1631"/>
                      </a:lnTo>
                      <a:lnTo>
                        <a:pt x="741" y="1632"/>
                      </a:lnTo>
                      <a:lnTo>
                        <a:pt x="776" y="1631"/>
                      </a:lnTo>
                      <a:lnTo>
                        <a:pt x="811" y="1628"/>
                      </a:lnTo>
                      <a:lnTo>
                        <a:pt x="843" y="1624"/>
                      </a:lnTo>
                      <a:lnTo>
                        <a:pt x="876" y="1619"/>
                      </a:lnTo>
                      <a:lnTo>
                        <a:pt x="907" y="1613"/>
                      </a:lnTo>
                      <a:lnTo>
                        <a:pt x="935" y="1605"/>
                      </a:lnTo>
                      <a:lnTo>
                        <a:pt x="962" y="1596"/>
                      </a:lnTo>
                      <a:lnTo>
                        <a:pt x="988" y="1585"/>
                      </a:lnTo>
                      <a:lnTo>
                        <a:pt x="1013" y="1574"/>
                      </a:lnTo>
                      <a:lnTo>
                        <a:pt x="1034" y="1561"/>
                      </a:lnTo>
                      <a:lnTo>
                        <a:pt x="1053" y="1548"/>
                      </a:lnTo>
                      <a:lnTo>
                        <a:pt x="1070" y="1534"/>
                      </a:lnTo>
                      <a:lnTo>
                        <a:pt x="1084" y="1518"/>
                      </a:lnTo>
                      <a:lnTo>
                        <a:pt x="1096" y="1502"/>
                      </a:lnTo>
                      <a:lnTo>
                        <a:pt x="1105" y="1486"/>
                      </a:lnTo>
                      <a:lnTo>
                        <a:pt x="1111" y="1469"/>
                      </a:lnTo>
                      <a:lnTo>
                        <a:pt x="1482" y="0"/>
                      </a:lnTo>
                      <a:lnTo>
                        <a:pt x="1481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50000">
                      <a:srgbClr val="CFCFCF"/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90210" name="AutoShape 66"/>
              <p:cNvSpPr>
                <a:spLocks noChangeArrowheads="1"/>
              </p:cNvSpPr>
              <p:nvPr/>
            </p:nvSpPr>
            <p:spPr bwMode="auto">
              <a:xfrm rot="-716600">
                <a:off x="1836" y="1117"/>
                <a:ext cx="680" cy="680"/>
              </a:xfrm>
              <a:custGeom>
                <a:avLst/>
                <a:gdLst>
                  <a:gd name="G0" fmla="+- -2283020 0 0"/>
                  <a:gd name="G1" fmla="+- -8511305 0 0"/>
                  <a:gd name="G2" fmla="+- -2283020 0 -8511305"/>
                  <a:gd name="G3" fmla="+- 10800 0 0"/>
                  <a:gd name="G4" fmla="+- 0 0 -228302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629 0 0"/>
                  <a:gd name="G9" fmla="+- 0 0 -8511305"/>
                  <a:gd name="G10" fmla="+- 5629 0 2700"/>
                  <a:gd name="G11" fmla="cos G10 -2283020"/>
                  <a:gd name="G12" fmla="sin G10 -2283020"/>
                  <a:gd name="G13" fmla="cos 13500 -2283020"/>
                  <a:gd name="G14" fmla="sin 13500 -228302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629 1 2"/>
                  <a:gd name="G20" fmla="+- G19 5400 0"/>
                  <a:gd name="G21" fmla="cos G20 -2283020"/>
                  <a:gd name="G22" fmla="sin G20 -2283020"/>
                  <a:gd name="G23" fmla="+- G21 10800 0"/>
                  <a:gd name="G24" fmla="+- G12 G23 G22"/>
                  <a:gd name="G25" fmla="+- G22 G23 G11"/>
                  <a:gd name="G26" fmla="cos 10800 -2283020"/>
                  <a:gd name="G27" fmla="sin 10800 -2283020"/>
                  <a:gd name="G28" fmla="cos 5629 -2283020"/>
                  <a:gd name="G29" fmla="sin 5629 -228302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8511305"/>
                  <a:gd name="G36" fmla="sin G34 -8511305"/>
                  <a:gd name="G37" fmla="+/ -8511305 -228302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629 G39"/>
                  <a:gd name="G43" fmla="sin 5629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2236 w 21600"/>
                  <a:gd name="T5" fmla="*/ 96 h 21600"/>
                  <a:gd name="T6" fmla="*/ 5533 w 21600"/>
                  <a:gd name="T7" fmla="*/ 4495 h 21600"/>
                  <a:gd name="T8" fmla="*/ 11548 w 21600"/>
                  <a:gd name="T9" fmla="*/ 5221 h 21600"/>
                  <a:gd name="T10" fmla="*/ 21880 w 21600"/>
                  <a:gd name="T11" fmla="*/ 3088 h 21600"/>
                  <a:gd name="T12" fmla="*/ 20561 w 21600"/>
                  <a:gd name="T13" fmla="*/ 10445 h 21600"/>
                  <a:gd name="T14" fmla="*/ 13204 w 21600"/>
                  <a:gd name="T15" fmla="*/ 9126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420" y="7584"/>
                    </a:moveTo>
                    <a:cubicBezTo>
                      <a:pt x="14367" y="6072"/>
                      <a:pt x="12642" y="5171"/>
                      <a:pt x="10800" y="5171"/>
                    </a:cubicBezTo>
                    <a:cubicBezTo>
                      <a:pt x="9480" y="5170"/>
                      <a:pt x="8203" y="5634"/>
                      <a:pt x="7191" y="6479"/>
                    </a:cubicBezTo>
                    <a:lnTo>
                      <a:pt x="3876" y="2511"/>
                    </a:lnTo>
                    <a:cubicBezTo>
                      <a:pt x="5818" y="888"/>
                      <a:pt x="8269" y="-1"/>
                      <a:pt x="10800" y="0"/>
                    </a:cubicBezTo>
                    <a:cubicBezTo>
                      <a:pt x="14334" y="0"/>
                      <a:pt x="17645" y="1729"/>
                      <a:pt x="19664" y="4630"/>
                    </a:cubicBezTo>
                    <a:lnTo>
                      <a:pt x="21880" y="3088"/>
                    </a:lnTo>
                    <a:lnTo>
                      <a:pt x="20561" y="10445"/>
                    </a:lnTo>
                    <a:lnTo>
                      <a:pt x="13204" y="9126"/>
                    </a:lnTo>
                    <a:lnTo>
                      <a:pt x="15420" y="75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tint val="0"/>
                      <a:invGamma/>
                      <a:alpha val="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3093" name="Group 67"/>
              <p:cNvGrpSpPr>
                <a:grpSpLocks/>
              </p:cNvGrpSpPr>
              <p:nvPr/>
            </p:nvGrpSpPr>
            <p:grpSpPr bwMode="auto">
              <a:xfrm>
                <a:off x="2494" y="3067"/>
                <a:ext cx="296" cy="339"/>
                <a:chOff x="3061" y="-879"/>
                <a:chExt cx="614" cy="702"/>
              </a:xfrm>
            </p:grpSpPr>
            <p:sp>
              <p:nvSpPr>
                <p:cNvPr id="390212" name="Oval 68"/>
                <p:cNvSpPr>
                  <a:spLocks noChangeArrowheads="1"/>
                </p:cNvSpPr>
                <p:nvPr/>
              </p:nvSpPr>
              <p:spPr bwMode="auto">
                <a:xfrm>
                  <a:off x="3061" y="-382"/>
                  <a:ext cx="589" cy="20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24" name="Group 69"/>
                <p:cNvGrpSpPr>
                  <a:grpSpLocks/>
                </p:cNvGrpSpPr>
                <p:nvPr/>
              </p:nvGrpSpPr>
              <p:grpSpPr bwMode="auto">
                <a:xfrm>
                  <a:off x="3062" y="-879"/>
                  <a:ext cx="613" cy="613"/>
                  <a:chOff x="2335" y="1139"/>
                  <a:chExt cx="1089" cy="1089"/>
                </a:xfrm>
              </p:grpSpPr>
              <p:sp>
                <p:nvSpPr>
                  <p:cNvPr id="3125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E9E9E"/>
                      </a:gs>
                      <a:gs pos="100000">
                        <a:srgbClr val="5B5B5B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312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0216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1430" y="1842"/>
                      <a:ext cx="909" cy="29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128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3094" name="Group 74"/>
              <p:cNvGrpSpPr>
                <a:grpSpLocks/>
              </p:cNvGrpSpPr>
              <p:nvPr/>
            </p:nvGrpSpPr>
            <p:grpSpPr bwMode="auto">
              <a:xfrm>
                <a:off x="2154" y="2886"/>
                <a:ext cx="217" cy="248"/>
                <a:chOff x="3061" y="-879"/>
                <a:chExt cx="614" cy="702"/>
              </a:xfrm>
            </p:grpSpPr>
            <p:sp>
              <p:nvSpPr>
                <p:cNvPr id="390219" name="Oval 75"/>
                <p:cNvSpPr>
                  <a:spLocks noChangeArrowheads="1"/>
                </p:cNvSpPr>
                <p:nvPr/>
              </p:nvSpPr>
              <p:spPr bwMode="auto">
                <a:xfrm>
                  <a:off x="3061" y="-381"/>
                  <a:ext cx="591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18" name="Group 76"/>
                <p:cNvGrpSpPr>
                  <a:grpSpLocks/>
                </p:cNvGrpSpPr>
                <p:nvPr/>
              </p:nvGrpSpPr>
              <p:grpSpPr bwMode="auto">
                <a:xfrm>
                  <a:off x="3062" y="-879"/>
                  <a:ext cx="613" cy="613"/>
                  <a:chOff x="2335" y="1139"/>
                  <a:chExt cx="1089" cy="1089"/>
                </a:xfrm>
              </p:grpSpPr>
              <p:sp>
                <p:nvSpPr>
                  <p:cNvPr id="311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8A8A8A"/>
                      </a:gs>
                      <a:gs pos="100000">
                        <a:srgbClr val="50505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3120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0223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1429" y="1843"/>
                      <a:ext cx="909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122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3095" name="Text Box 81"/>
              <p:cNvSpPr txBox="1">
                <a:spLocks noChangeArrowheads="1"/>
              </p:cNvSpPr>
              <p:nvPr/>
            </p:nvSpPr>
            <p:spPr bwMode="auto">
              <a:xfrm>
                <a:off x="839" y="2341"/>
                <a:ext cx="11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2000">
                    <a:latin typeface="Arial Black" panose="020B0A04020102020204" pitchFamily="34" charset="0"/>
                  </a:rPr>
                  <a:t>Universal Design</a:t>
                </a:r>
              </a:p>
            </p:txBody>
          </p:sp>
          <p:sp>
            <p:nvSpPr>
              <p:cNvPr id="3096" name="Text Box 82"/>
              <p:cNvSpPr txBox="1">
                <a:spLocks noChangeArrowheads="1"/>
              </p:cNvSpPr>
              <p:nvPr/>
            </p:nvSpPr>
            <p:spPr bwMode="auto">
              <a:xfrm>
                <a:off x="2494" y="1508"/>
                <a:ext cx="65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Immense</a:t>
                </a:r>
              </a:p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Visual</a:t>
                </a:r>
              </a:p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Appeal</a:t>
                </a:r>
              </a:p>
            </p:txBody>
          </p:sp>
          <p:sp>
            <p:nvSpPr>
              <p:cNvPr id="3097" name="Text Box 83"/>
              <p:cNvSpPr txBox="1">
                <a:spLocks noChangeArrowheads="1"/>
              </p:cNvSpPr>
              <p:nvPr/>
            </p:nvSpPr>
            <p:spPr bwMode="auto">
              <a:xfrm>
                <a:off x="1496" y="1412"/>
                <a:ext cx="6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0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Visual Impact</a:t>
                </a:r>
              </a:p>
            </p:txBody>
          </p:sp>
          <p:grpSp>
            <p:nvGrpSpPr>
              <p:cNvPr id="3098" name="Group 84"/>
              <p:cNvGrpSpPr>
                <a:grpSpLocks/>
              </p:cNvGrpSpPr>
              <p:nvPr/>
            </p:nvGrpSpPr>
            <p:grpSpPr bwMode="auto">
              <a:xfrm>
                <a:off x="3674" y="1139"/>
                <a:ext cx="1655" cy="2472"/>
                <a:chOff x="3674" y="1139"/>
                <a:chExt cx="1655" cy="2472"/>
              </a:xfrm>
            </p:grpSpPr>
            <p:sp>
              <p:nvSpPr>
                <p:cNvPr id="3099" name="AutoShape 85"/>
                <p:cNvSpPr>
                  <a:spLocks noChangeArrowheads="1"/>
                </p:cNvSpPr>
                <p:nvPr/>
              </p:nvSpPr>
              <p:spPr bwMode="auto">
                <a:xfrm>
                  <a:off x="3674" y="1139"/>
                  <a:ext cx="1655" cy="2472"/>
                </a:xfrm>
                <a:prstGeom prst="roundRect">
                  <a:avLst>
                    <a:gd name="adj" fmla="val 5528"/>
                  </a:avLst>
                </a:prstGeom>
                <a:solidFill>
                  <a:schemeClr val="tx1">
                    <a:alpha val="25098"/>
                  </a:schemeClr>
                </a:solidFill>
                <a:ln w="19050" cap="rnd" algn="ctr">
                  <a:solidFill>
                    <a:srgbClr val="9E9E9E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10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036" y="1184"/>
                  <a:ext cx="1225" cy="22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r>
                    <a:rPr lang="en-US" altLang="ko-KR" sz="1400" dirty="0">
                      <a:solidFill>
                        <a:srgbClr val="00C8FF"/>
                      </a:solidFill>
                      <a:latin typeface="Arial Black" panose="020B0A04020102020204" pitchFamily="34" charset="0"/>
                    </a:rPr>
                    <a:t>Visual Appealing</a:t>
                  </a:r>
                </a:p>
                <a:p>
                  <a:pPr eaLnBrk="1" hangingPunct="1"/>
                  <a:r>
                    <a:rPr lang="en-US" altLang="ko-KR" sz="1000" dirty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Captivate your viewing audience - PowerPoint Templates &amp; Backgrounds, Sleek Diagram &amp; Charts For Your Presentation</a:t>
                  </a:r>
                </a:p>
                <a:p>
                  <a:pPr eaLnBrk="1" hangingPunct="1"/>
                  <a:endParaRPr lang="en-US" altLang="ko-KR" sz="1000" dirty="0">
                    <a:solidFill>
                      <a:srgbClr val="9E9E9E"/>
                    </a:solidFill>
                    <a:latin typeface="Arial" panose="020B0604020202020204" pitchFamily="34" charset="0"/>
                  </a:endParaRPr>
                </a:p>
                <a:p>
                  <a:pPr eaLnBrk="1" hangingPunct="1"/>
                  <a:r>
                    <a:rPr lang="en-US" altLang="ko-KR" sz="1400" dirty="0">
                      <a:solidFill>
                        <a:srgbClr val="FFB400"/>
                      </a:solidFill>
                      <a:latin typeface="Arial Black" panose="020B0A04020102020204" pitchFamily="34" charset="0"/>
                    </a:rPr>
                    <a:t>Animation PowerPoint</a:t>
                  </a:r>
                </a:p>
                <a:p>
                  <a:pPr eaLnBrk="1" hangingPunct="1"/>
                  <a:r>
                    <a:rPr lang="en-US" altLang="ko-KR" sz="1000" dirty="0" smtClean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 </a:t>
                  </a:r>
                  <a:r>
                    <a:rPr lang="en-US" altLang="ko-KR" sz="1000" dirty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- Animation PowerPoint Templates &amp; Backgrounds for Your Impressive Presentation</a:t>
                  </a:r>
                </a:p>
                <a:p>
                  <a:pPr eaLnBrk="1" hangingPunct="1"/>
                  <a:endParaRPr lang="en-US" altLang="ko-KR" sz="1000" dirty="0">
                    <a:solidFill>
                      <a:srgbClr val="9E9E9E"/>
                    </a:solidFill>
                    <a:latin typeface="Arial" panose="020B0604020202020204" pitchFamily="34" charset="0"/>
                  </a:endParaRPr>
                </a:p>
                <a:p>
                  <a:pPr eaLnBrk="1" hangingPunct="1"/>
                  <a:r>
                    <a:rPr lang="en-US" altLang="ko-KR" sz="1400" dirty="0">
                      <a:solidFill>
                        <a:srgbClr val="9E9E9E"/>
                      </a:solidFill>
                      <a:latin typeface="Arial Black" panose="020B0A04020102020204" pitchFamily="34" charset="0"/>
                    </a:rPr>
                    <a:t>Subtle Touch</a:t>
                  </a:r>
                </a:p>
                <a:p>
                  <a:pPr eaLnBrk="1" hangingPunct="1"/>
                  <a:r>
                    <a:rPr lang="en-US" altLang="ko-KR" sz="1000" dirty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Trendy Design in contemporary colors and styles - PowerPoint Templates &amp; Backgrounds, PowerPoint Diagrams &amp; Charts for your Presentation</a:t>
                  </a:r>
                </a:p>
                <a:p>
                  <a:pPr eaLnBrk="1" hangingPunct="1"/>
                  <a:endParaRPr lang="en-US" altLang="ko-KR" sz="1000" dirty="0">
                    <a:solidFill>
                      <a:srgbClr val="9E9E9E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0231" name="Oval 87"/>
                <p:cNvSpPr>
                  <a:spLocks noChangeArrowheads="1"/>
                </p:cNvSpPr>
                <p:nvPr/>
              </p:nvSpPr>
              <p:spPr bwMode="auto">
                <a:xfrm>
                  <a:off x="3764" y="1438"/>
                  <a:ext cx="247" cy="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02" name="Group 88"/>
                <p:cNvGrpSpPr>
                  <a:grpSpLocks/>
                </p:cNvGrpSpPr>
                <p:nvPr/>
              </p:nvGrpSpPr>
              <p:grpSpPr bwMode="auto">
                <a:xfrm>
                  <a:off x="3764" y="1229"/>
                  <a:ext cx="257" cy="257"/>
                  <a:chOff x="2335" y="1139"/>
                  <a:chExt cx="1089" cy="1089"/>
                </a:xfrm>
              </p:grpSpPr>
              <p:sp>
                <p:nvSpPr>
                  <p:cNvPr id="3113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8FF"/>
                      </a:gs>
                      <a:gs pos="100000">
                        <a:srgbClr val="004B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3114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0235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1429" y="1843"/>
                      <a:ext cx="91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116" name="Oval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  <p:sp>
              <p:nvSpPr>
                <p:cNvPr id="390237" name="Oval 93"/>
                <p:cNvSpPr>
                  <a:spLocks noChangeArrowheads="1"/>
                </p:cNvSpPr>
                <p:nvPr/>
              </p:nvSpPr>
              <p:spPr bwMode="auto">
                <a:xfrm>
                  <a:off x="3764" y="2913"/>
                  <a:ext cx="247" cy="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3104" name="Group 94"/>
                <p:cNvGrpSpPr>
                  <a:grpSpLocks/>
                </p:cNvGrpSpPr>
                <p:nvPr/>
              </p:nvGrpSpPr>
              <p:grpSpPr bwMode="auto">
                <a:xfrm>
                  <a:off x="3764" y="1926"/>
                  <a:ext cx="257" cy="257"/>
                  <a:chOff x="2335" y="1139"/>
                  <a:chExt cx="1089" cy="1089"/>
                </a:xfrm>
              </p:grpSpPr>
              <p:sp>
                <p:nvSpPr>
                  <p:cNvPr id="3109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C800"/>
                      </a:gs>
                      <a:gs pos="100000">
                        <a:srgbClr val="FF64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3110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024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429" y="1843"/>
                      <a:ext cx="91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3112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  <p:grpSp>
              <p:nvGrpSpPr>
                <p:cNvPr id="3105" name="Group 99"/>
                <p:cNvGrpSpPr>
                  <a:grpSpLocks/>
                </p:cNvGrpSpPr>
                <p:nvPr/>
              </p:nvGrpSpPr>
              <p:grpSpPr bwMode="auto">
                <a:xfrm>
                  <a:off x="3765" y="2772"/>
                  <a:ext cx="247" cy="340"/>
                  <a:chOff x="3765" y="1911"/>
                  <a:chExt cx="247" cy="340"/>
                </a:xfrm>
              </p:grpSpPr>
              <p:sp>
                <p:nvSpPr>
                  <p:cNvPr id="3106" name="Freeform 100"/>
                  <p:cNvSpPr>
                    <a:spLocks/>
                  </p:cNvSpPr>
                  <p:nvPr/>
                </p:nvSpPr>
                <p:spPr bwMode="auto">
                  <a:xfrm>
                    <a:off x="3765" y="1911"/>
                    <a:ext cx="247" cy="340"/>
                  </a:xfrm>
                  <a:custGeom>
                    <a:avLst/>
                    <a:gdLst>
                      <a:gd name="T0" fmla="*/ 247 w 1492"/>
                      <a:gd name="T1" fmla="*/ 62 h 2052"/>
                      <a:gd name="T2" fmla="*/ 246 w 1492"/>
                      <a:gd name="T3" fmla="*/ 56 h 2052"/>
                      <a:gd name="T4" fmla="*/ 244 w 1492"/>
                      <a:gd name="T5" fmla="*/ 49 h 2052"/>
                      <a:gd name="T6" fmla="*/ 241 w 1492"/>
                      <a:gd name="T7" fmla="*/ 43 h 2052"/>
                      <a:gd name="T8" fmla="*/ 237 w 1492"/>
                      <a:gd name="T9" fmla="*/ 38 h 2052"/>
                      <a:gd name="T10" fmla="*/ 232 w 1492"/>
                      <a:gd name="T11" fmla="*/ 32 h 2052"/>
                      <a:gd name="T12" fmla="*/ 226 w 1492"/>
                      <a:gd name="T13" fmla="*/ 27 h 2052"/>
                      <a:gd name="T14" fmla="*/ 219 w 1492"/>
                      <a:gd name="T15" fmla="*/ 23 h 2052"/>
                      <a:gd name="T16" fmla="*/ 211 w 1492"/>
                      <a:gd name="T17" fmla="*/ 18 h 2052"/>
                      <a:gd name="T18" fmla="*/ 202 w 1492"/>
                      <a:gd name="T19" fmla="*/ 14 h 2052"/>
                      <a:gd name="T20" fmla="*/ 193 w 1492"/>
                      <a:gd name="T21" fmla="*/ 10 h 2052"/>
                      <a:gd name="T22" fmla="*/ 182 w 1492"/>
                      <a:gd name="T23" fmla="*/ 7 h 2052"/>
                      <a:gd name="T24" fmla="*/ 172 w 1492"/>
                      <a:gd name="T25" fmla="*/ 5 h 2052"/>
                      <a:gd name="T26" fmla="*/ 160 w 1492"/>
                      <a:gd name="T27" fmla="*/ 3 h 2052"/>
                      <a:gd name="T28" fmla="*/ 148 w 1492"/>
                      <a:gd name="T29" fmla="*/ 1 h 2052"/>
                      <a:gd name="T30" fmla="*/ 136 w 1492"/>
                      <a:gd name="T31" fmla="*/ 0 h 2052"/>
                      <a:gd name="T32" fmla="*/ 124 w 1492"/>
                      <a:gd name="T33" fmla="*/ 0 h 2052"/>
                      <a:gd name="T34" fmla="*/ 117 w 1492"/>
                      <a:gd name="T35" fmla="*/ 0 h 2052"/>
                      <a:gd name="T36" fmla="*/ 105 w 1492"/>
                      <a:gd name="T37" fmla="*/ 1 h 2052"/>
                      <a:gd name="T38" fmla="*/ 93 w 1492"/>
                      <a:gd name="T39" fmla="*/ 2 h 2052"/>
                      <a:gd name="T40" fmla="*/ 81 w 1492"/>
                      <a:gd name="T41" fmla="*/ 4 h 2052"/>
                      <a:gd name="T42" fmla="*/ 70 w 1492"/>
                      <a:gd name="T43" fmla="*/ 6 h 2052"/>
                      <a:gd name="T44" fmla="*/ 59 w 1492"/>
                      <a:gd name="T45" fmla="*/ 9 h 2052"/>
                      <a:gd name="T46" fmla="*/ 49 w 1492"/>
                      <a:gd name="T47" fmla="*/ 12 h 2052"/>
                      <a:gd name="T48" fmla="*/ 41 w 1492"/>
                      <a:gd name="T49" fmla="*/ 16 h 2052"/>
                      <a:gd name="T50" fmla="*/ 32 w 1492"/>
                      <a:gd name="T51" fmla="*/ 20 h 2052"/>
                      <a:gd name="T52" fmla="*/ 25 w 1492"/>
                      <a:gd name="T53" fmla="*/ 25 h 2052"/>
                      <a:gd name="T54" fmla="*/ 18 w 1492"/>
                      <a:gd name="T55" fmla="*/ 30 h 2052"/>
                      <a:gd name="T56" fmla="*/ 12 w 1492"/>
                      <a:gd name="T57" fmla="*/ 35 h 2052"/>
                      <a:gd name="T58" fmla="*/ 7 w 1492"/>
                      <a:gd name="T59" fmla="*/ 41 h 2052"/>
                      <a:gd name="T60" fmla="*/ 4 w 1492"/>
                      <a:gd name="T61" fmla="*/ 46 h 2052"/>
                      <a:gd name="T62" fmla="*/ 1 w 1492"/>
                      <a:gd name="T63" fmla="*/ 52 h 2052"/>
                      <a:gd name="T64" fmla="*/ 0 w 1492"/>
                      <a:gd name="T65" fmla="*/ 59 h 2052"/>
                      <a:gd name="T66" fmla="*/ 0 w 1492"/>
                      <a:gd name="T67" fmla="*/ 62 h 2052"/>
                      <a:gd name="T68" fmla="*/ 1 w 1492"/>
                      <a:gd name="T69" fmla="*/ 70 h 2052"/>
                      <a:gd name="T70" fmla="*/ 62 w 1492"/>
                      <a:gd name="T71" fmla="*/ 313 h 2052"/>
                      <a:gd name="T72" fmla="*/ 62 w 1492"/>
                      <a:gd name="T73" fmla="*/ 313 h 2052"/>
                      <a:gd name="T74" fmla="*/ 65 w 1492"/>
                      <a:gd name="T75" fmla="*/ 318 h 2052"/>
                      <a:gd name="T76" fmla="*/ 69 w 1492"/>
                      <a:gd name="T77" fmla="*/ 324 h 2052"/>
                      <a:gd name="T78" fmla="*/ 75 w 1492"/>
                      <a:gd name="T79" fmla="*/ 328 h 2052"/>
                      <a:gd name="T80" fmla="*/ 83 w 1492"/>
                      <a:gd name="T81" fmla="*/ 332 h 2052"/>
                      <a:gd name="T82" fmla="*/ 91 w 1492"/>
                      <a:gd name="T83" fmla="*/ 336 h 2052"/>
                      <a:gd name="T84" fmla="*/ 101 w 1492"/>
                      <a:gd name="T85" fmla="*/ 338 h 2052"/>
                      <a:gd name="T86" fmla="*/ 112 w 1492"/>
                      <a:gd name="T87" fmla="*/ 339 h 2052"/>
                      <a:gd name="T88" fmla="*/ 124 w 1492"/>
                      <a:gd name="T89" fmla="*/ 340 h 2052"/>
                      <a:gd name="T90" fmla="*/ 129 w 1492"/>
                      <a:gd name="T91" fmla="*/ 340 h 2052"/>
                      <a:gd name="T92" fmla="*/ 140 w 1492"/>
                      <a:gd name="T93" fmla="*/ 339 h 2052"/>
                      <a:gd name="T94" fmla="*/ 151 w 1492"/>
                      <a:gd name="T95" fmla="*/ 337 h 2052"/>
                      <a:gd name="T96" fmla="*/ 160 w 1492"/>
                      <a:gd name="T97" fmla="*/ 334 h 2052"/>
                      <a:gd name="T98" fmla="*/ 169 w 1492"/>
                      <a:gd name="T99" fmla="*/ 330 h 2052"/>
                      <a:gd name="T100" fmla="*/ 175 w 1492"/>
                      <a:gd name="T101" fmla="*/ 326 h 2052"/>
                      <a:gd name="T102" fmla="*/ 180 w 1492"/>
                      <a:gd name="T103" fmla="*/ 321 h 2052"/>
                      <a:gd name="T104" fmla="*/ 184 w 1492"/>
                      <a:gd name="T105" fmla="*/ 316 h 2052"/>
                      <a:gd name="T106" fmla="*/ 185 w 1492"/>
                      <a:gd name="T107" fmla="*/ 313 h 2052"/>
                      <a:gd name="T108" fmla="*/ 246 w 1492"/>
                      <a:gd name="T109" fmla="*/ 70 h 2052"/>
                      <a:gd name="T110" fmla="*/ 247 w 1492"/>
                      <a:gd name="T111" fmla="*/ 66 h 2052"/>
                      <a:gd name="T112" fmla="*/ 247 w 1492"/>
                      <a:gd name="T113" fmla="*/ 62 h 2052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1492"/>
                      <a:gd name="T172" fmla="*/ 0 h 2052"/>
                      <a:gd name="T173" fmla="*/ 1492 w 1492"/>
                      <a:gd name="T174" fmla="*/ 2052 h 2052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1492" h="2052">
                        <a:moveTo>
                          <a:pt x="1492" y="373"/>
                        </a:moveTo>
                        <a:lnTo>
                          <a:pt x="1492" y="373"/>
                        </a:lnTo>
                        <a:lnTo>
                          <a:pt x="1491" y="354"/>
                        </a:lnTo>
                        <a:lnTo>
                          <a:pt x="1488" y="336"/>
                        </a:lnTo>
                        <a:lnTo>
                          <a:pt x="1483" y="316"/>
                        </a:lnTo>
                        <a:lnTo>
                          <a:pt x="1476" y="298"/>
                        </a:lnTo>
                        <a:lnTo>
                          <a:pt x="1469" y="280"/>
                        </a:lnTo>
                        <a:lnTo>
                          <a:pt x="1458" y="262"/>
                        </a:lnTo>
                        <a:lnTo>
                          <a:pt x="1447" y="245"/>
                        </a:lnTo>
                        <a:lnTo>
                          <a:pt x="1434" y="228"/>
                        </a:lnTo>
                        <a:lnTo>
                          <a:pt x="1418" y="211"/>
                        </a:lnTo>
                        <a:lnTo>
                          <a:pt x="1401" y="196"/>
                        </a:lnTo>
                        <a:lnTo>
                          <a:pt x="1385" y="180"/>
                        </a:lnTo>
                        <a:lnTo>
                          <a:pt x="1365" y="165"/>
                        </a:lnTo>
                        <a:lnTo>
                          <a:pt x="1344" y="150"/>
                        </a:lnTo>
                        <a:lnTo>
                          <a:pt x="1321" y="136"/>
                        </a:lnTo>
                        <a:lnTo>
                          <a:pt x="1298" y="122"/>
                        </a:lnTo>
                        <a:lnTo>
                          <a:pt x="1273" y="109"/>
                        </a:lnTo>
                        <a:lnTo>
                          <a:pt x="1247" y="97"/>
                        </a:lnTo>
                        <a:lnTo>
                          <a:pt x="1220" y="86"/>
                        </a:lnTo>
                        <a:lnTo>
                          <a:pt x="1193" y="74"/>
                        </a:lnTo>
                        <a:lnTo>
                          <a:pt x="1163" y="63"/>
                        </a:lnTo>
                        <a:lnTo>
                          <a:pt x="1133" y="54"/>
                        </a:lnTo>
                        <a:lnTo>
                          <a:pt x="1102" y="45"/>
                        </a:lnTo>
                        <a:lnTo>
                          <a:pt x="1070" y="36"/>
                        </a:lnTo>
                        <a:lnTo>
                          <a:pt x="1036" y="30"/>
                        </a:lnTo>
                        <a:lnTo>
                          <a:pt x="1002" y="22"/>
                        </a:lnTo>
                        <a:lnTo>
                          <a:pt x="967" y="17"/>
                        </a:lnTo>
                        <a:lnTo>
                          <a:pt x="933" y="12"/>
                        </a:lnTo>
                        <a:lnTo>
                          <a:pt x="896" y="8"/>
                        </a:lnTo>
                        <a:lnTo>
                          <a:pt x="860" y="4"/>
                        </a:lnTo>
                        <a:lnTo>
                          <a:pt x="822" y="1"/>
                        </a:lnTo>
                        <a:lnTo>
                          <a:pt x="785" y="0"/>
                        </a:lnTo>
                        <a:lnTo>
                          <a:pt x="746" y="0"/>
                        </a:lnTo>
                        <a:lnTo>
                          <a:pt x="707" y="0"/>
                        </a:lnTo>
                        <a:lnTo>
                          <a:pt x="670" y="1"/>
                        </a:lnTo>
                        <a:lnTo>
                          <a:pt x="632" y="4"/>
                        </a:lnTo>
                        <a:lnTo>
                          <a:pt x="596" y="8"/>
                        </a:lnTo>
                        <a:lnTo>
                          <a:pt x="560" y="12"/>
                        </a:lnTo>
                        <a:lnTo>
                          <a:pt x="525" y="17"/>
                        </a:lnTo>
                        <a:lnTo>
                          <a:pt x="490" y="22"/>
                        </a:lnTo>
                        <a:lnTo>
                          <a:pt x="456" y="30"/>
                        </a:lnTo>
                        <a:lnTo>
                          <a:pt x="422" y="36"/>
                        </a:lnTo>
                        <a:lnTo>
                          <a:pt x="390" y="45"/>
                        </a:lnTo>
                        <a:lnTo>
                          <a:pt x="359" y="54"/>
                        </a:lnTo>
                        <a:lnTo>
                          <a:pt x="329" y="63"/>
                        </a:lnTo>
                        <a:lnTo>
                          <a:pt x="299" y="74"/>
                        </a:lnTo>
                        <a:lnTo>
                          <a:pt x="272" y="86"/>
                        </a:lnTo>
                        <a:lnTo>
                          <a:pt x="245" y="97"/>
                        </a:lnTo>
                        <a:lnTo>
                          <a:pt x="219" y="109"/>
                        </a:lnTo>
                        <a:lnTo>
                          <a:pt x="194" y="122"/>
                        </a:lnTo>
                        <a:lnTo>
                          <a:pt x="171" y="136"/>
                        </a:lnTo>
                        <a:lnTo>
                          <a:pt x="148" y="150"/>
                        </a:lnTo>
                        <a:lnTo>
                          <a:pt x="127" y="165"/>
                        </a:lnTo>
                        <a:lnTo>
                          <a:pt x="107" y="180"/>
                        </a:lnTo>
                        <a:lnTo>
                          <a:pt x="91" y="196"/>
                        </a:lnTo>
                        <a:lnTo>
                          <a:pt x="74" y="211"/>
                        </a:lnTo>
                        <a:lnTo>
                          <a:pt x="58" y="228"/>
                        </a:lnTo>
                        <a:lnTo>
                          <a:pt x="45" y="245"/>
                        </a:lnTo>
                        <a:lnTo>
                          <a:pt x="34" y="262"/>
                        </a:lnTo>
                        <a:lnTo>
                          <a:pt x="23" y="280"/>
                        </a:lnTo>
                        <a:lnTo>
                          <a:pt x="16" y="298"/>
                        </a:lnTo>
                        <a:lnTo>
                          <a:pt x="9" y="316"/>
                        </a:lnTo>
                        <a:lnTo>
                          <a:pt x="4" y="336"/>
                        </a:lnTo>
                        <a:lnTo>
                          <a:pt x="1" y="354"/>
                        </a:lnTo>
                        <a:lnTo>
                          <a:pt x="0" y="373"/>
                        </a:lnTo>
                        <a:lnTo>
                          <a:pt x="1" y="396"/>
                        </a:lnTo>
                        <a:lnTo>
                          <a:pt x="6" y="420"/>
                        </a:lnTo>
                        <a:lnTo>
                          <a:pt x="5" y="420"/>
                        </a:lnTo>
                        <a:lnTo>
                          <a:pt x="376" y="1889"/>
                        </a:lnTo>
                        <a:lnTo>
                          <a:pt x="382" y="1906"/>
                        </a:lnTo>
                        <a:lnTo>
                          <a:pt x="391" y="1922"/>
                        </a:lnTo>
                        <a:lnTo>
                          <a:pt x="403" y="1938"/>
                        </a:lnTo>
                        <a:lnTo>
                          <a:pt x="417" y="1954"/>
                        </a:lnTo>
                        <a:lnTo>
                          <a:pt x="434" y="1968"/>
                        </a:lnTo>
                        <a:lnTo>
                          <a:pt x="453" y="1981"/>
                        </a:lnTo>
                        <a:lnTo>
                          <a:pt x="474" y="1994"/>
                        </a:lnTo>
                        <a:lnTo>
                          <a:pt x="499" y="2005"/>
                        </a:lnTo>
                        <a:lnTo>
                          <a:pt x="525" y="2016"/>
                        </a:lnTo>
                        <a:lnTo>
                          <a:pt x="552" y="2025"/>
                        </a:lnTo>
                        <a:lnTo>
                          <a:pt x="580" y="2033"/>
                        </a:lnTo>
                        <a:lnTo>
                          <a:pt x="611" y="2039"/>
                        </a:lnTo>
                        <a:lnTo>
                          <a:pt x="644" y="2044"/>
                        </a:lnTo>
                        <a:lnTo>
                          <a:pt x="676" y="2048"/>
                        </a:lnTo>
                        <a:lnTo>
                          <a:pt x="711" y="2051"/>
                        </a:lnTo>
                        <a:lnTo>
                          <a:pt x="746" y="2052"/>
                        </a:lnTo>
                        <a:lnTo>
                          <a:pt x="781" y="2051"/>
                        </a:lnTo>
                        <a:lnTo>
                          <a:pt x="816" y="2048"/>
                        </a:lnTo>
                        <a:lnTo>
                          <a:pt x="848" y="2044"/>
                        </a:lnTo>
                        <a:lnTo>
                          <a:pt x="881" y="2039"/>
                        </a:lnTo>
                        <a:lnTo>
                          <a:pt x="912" y="2033"/>
                        </a:lnTo>
                        <a:lnTo>
                          <a:pt x="940" y="2025"/>
                        </a:lnTo>
                        <a:lnTo>
                          <a:pt x="967" y="2016"/>
                        </a:lnTo>
                        <a:lnTo>
                          <a:pt x="993" y="2005"/>
                        </a:lnTo>
                        <a:lnTo>
                          <a:pt x="1018" y="1994"/>
                        </a:lnTo>
                        <a:lnTo>
                          <a:pt x="1039" y="1981"/>
                        </a:lnTo>
                        <a:lnTo>
                          <a:pt x="1058" y="1968"/>
                        </a:lnTo>
                        <a:lnTo>
                          <a:pt x="1075" y="1954"/>
                        </a:lnTo>
                        <a:lnTo>
                          <a:pt x="1089" y="1938"/>
                        </a:lnTo>
                        <a:lnTo>
                          <a:pt x="1101" y="1922"/>
                        </a:lnTo>
                        <a:lnTo>
                          <a:pt x="1110" y="1906"/>
                        </a:lnTo>
                        <a:lnTo>
                          <a:pt x="1116" y="1889"/>
                        </a:lnTo>
                        <a:lnTo>
                          <a:pt x="1487" y="420"/>
                        </a:lnTo>
                        <a:lnTo>
                          <a:pt x="1486" y="420"/>
                        </a:lnTo>
                        <a:lnTo>
                          <a:pt x="1491" y="396"/>
                        </a:lnTo>
                        <a:lnTo>
                          <a:pt x="1492" y="37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69696"/>
                      </a:gs>
                      <a:gs pos="50000">
                        <a:srgbClr val="CFCFCF"/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7" name="Freeform 101"/>
                  <p:cNvSpPr>
                    <a:spLocks noEditPoints="1"/>
                  </p:cNvSpPr>
                  <p:nvPr/>
                </p:nvSpPr>
                <p:spPr bwMode="auto">
                  <a:xfrm>
                    <a:off x="3765" y="1911"/>
                    <a:ext cx="247" cy="124"/>
                  </a:xfrm>
                  <a:custGeom>
                    <a:avLst/>
                    <a:gdLst>
                      <a:gd name="T0" fmla="*/ 105 w 1492"/>
                      <a:gd name="T1" fmla="*/ 1 h 746"/>
                      <a:gd name="T2" fmla="*/ 75 w 1492"/>
                      <a:gd name="T3" fmla="*/ 5 h 746"/>
                      <a:gd name="T4" fmla="*/ 49 w 1492"/>
                      <a:gd name="T5" fmla="*/ 12 h 746"/>
                      <a:gd name="T6" fmla="*/ 28 w 1492"/>
                      <a:gd name="T7" fmla="*/ 23 h 746"/>
                      <a:gd name="T8" fmla="*/ 12 w 1492"/>
                      <a:gd name="T9" fmla="*/ 35 h 746"/>
                      <a:gd name="T10" fmla="*/ 3 w 1492"/>
                      <a:gd name="T11" fmla="*/ 50 h 746"/>
                      <a:gd name="T12" fmla="*/ 0 w 1492"/>
                      <a:gd name="T13" fmla="*/ 62 h 746"/>
                      <a:gd name="T14" fmla="*/ 4 w 1492"/>
                      <a:gd name="T15" fmla="*/ 77 h 746"/>
                      <a:gd name="T16" fmla="*/ 15 w 1492"/>
                      <a:gd name="T17" fmla="*/ 92 h 746"/>
                      <a:gd name="T18" fmla="*/ 32 w 1492"/>
                      <a:gd name="T19" fmla="*/ 104 h 746"/>
                      <a:gd name="T20" fmla="*/ 54 w 1492"/>
                      <a:gd name="T21" fmla="*/ 114 h 746"/>
                      <a:gd name="T22" fmla="*/ 81 w 1492"/>
                      <a:gd name="T23" fmla="*/ 120 h 746"/>
                      <a:gd name="T24" fmla="*/ 111 w 1492"/>
                      <a:gd name="T25" fmla="*/ 124 h 746"/>
                      <a:gd name="T26" fmla="*/ 136 w 1492"/>
                      <a:gd name="T27" fmla="*/ 124 h 746"/>
                      <a:gd name="T28" fmla="*/ 166 w 1492"/>
                      <a:gd name="T29" fmla="*/ 120 h 746"/>
                      <a:gd name="T30" fmla="*/ 193 w 1492"/>
                      <a:gd name="T31" fmla="*/ 114 h 746"/>
                      <a:gd name="T32" fmla="*/ 215 w 1492"/>
                      <a:gd name="T33" fmla="*/ 104 h 746"/>
                      <a:gd name="T34" fmla="*/ 232 w 1492"/>
                      <a:gd name="T35" fmla="*/ 92 h 746"/>
                      <a:gd name="T36" fmla="*/ 243 w 1492"/>
                      <a:gd name="T37" fmla="*/ 77 h 746"/>
                      <a:gd name="T38" fmla="*/ 247 w 1492"/>
                      <a:gd name="T39" fmla="*/ 62 h 746"/>
                      <a:gd name="T40" fmla="*/ 244 w 1492"/>
                      <a:gd name="T41" fmla="*/ 50 h 746"/>
                      <a:gd name="T42" fmla="*/ 235 w 1492"/>
                      <a:gd name="T43" fmla="*/ 35 h 746"/>
                      <a:gd name="T44" fmla="*/ 219 w 1492"/>
                      <a:gd name="T45" fmla="*/ 23 h 746"/>
                      <a:gd name="T46" fmla="*/ 198 w 1492"/>
                      <a:gd name="T47" fmla="*/ 12 h 746"/>
                      <a:gd name="T48" fmla="*/ 172 w 1492"/>
                      <a:gd name="T49" fmla="*/ 5 h 746"/>
                      <a:gd name="T50" fmla="*/ 142 w 1492"/>
                      <a:gd name="T51" fmla="*/ 1 h 746"/>
                      <a:gd name="T52" fmla="*/ 124 w 1492"/>
                      <a:gd name="T53" fmla="*/ 120 h 746"/>
                      <a:gd name="T54" fmla="*/ 100 w 1492"/>
                      <a:gd name="T55" fmla="*/ 119 h 746"/>
                      <a:gd name="T56" fmla="*/ 73 w 1492"/>
                      <a:gd name="T57" fmla="*/ 115 h 746"/>
                      <a:gd name="T58" fmla="*/ 50 w 1492"/>
                      <a:gd name="T59" fmla="*/ 107 h 746"/>
                      <a:gd name="T60" fmla="*/ 31 w 1492"/>
                      <a:gd name="T61" fmla="*/ 97 h 746"/>
                      <a:gd name="T62" fmla="*/ 17 w 1492"/>
                      <a:gd name="T63" fmla="*/ 85 h 746"/>
                      <a:gd name="T64" fmla="*/ 9 w 1492"/>
                      <a:gd name="T65" fmla="*/ 71 h 746"/>
                      <a:gd name="T66" fmla="*/ 8 w 1492"/>
                      <a:gd name="T67" fmla="*/ 59 h 746"/>
                      <a:gd name="T68" fmla="*/ 13 w 1492"/>
                      <a:gd name="T69" fmla="*/ 45 h 746"/>
                      <a:gd name="T70" fmla="*/ 25 w 1492"/>
                      <a:gd name="T71" fmla="*/ 32 h 746"/>
                      <a:gd name="T72" fmla="*/ 42 w 1492"/>
                      <a:gd name="T73" fmla="*/ 21 h 746"/>
                      <a:gd name="T74" fmla="*/ 63 w 1492"/>
                      <a:gd name="T75" fmla="*/ 12 h 746"/>
                      <a:gd name="T76" fmla="*/ 89 w 1492"/>
                      <a:gd name="T77" fmla="*/ 6 h 746"/>
                      <a:gd name="T78" fmla="*/ 118 w 1492"/>
                      <a:gd name="T79" fmla="*/ 4 h 746"/>
                      <a:gd name="T80" fmla="*/ 141 w 1492"/>
                      <a:gd name="T81" fmla="*/ 4 h 746"/>
                      <a:gd name="T82" fmla="*/ 169 w 1492"/>
                      <a:gd name="T83" fmla="*/ 8 h 746"/>
                      <a:gd name="T84" fmla="*/ 193 w 1492"/>
                      <a:gd name="T85" fmla="*/ 15 h 746"/>
                      <a:gd name="T86" fmla="*/ 213 w 1492"/>
                      <a:gd name="T87" fmla="*/ 25 h 746"/>
                      <a:gd name="T88" fmla="*/ 228 w 1492"/>
                      <a:gd name="T89" fmla="*/ 37 h 746"/>
                      <a:gd name="T90" fmla="*/ 237 w 1492"/>
                      <a:gd name="T91" fmla="*/ 50 h 746"/>
                      <a:gd name="T92" fmla="*/ 239 w 1492"/>
                      <a:gd name="T93" fmla="*/ 62 h 746"/>
                      <a:gd name="T94" fmla="*/ 236 w 1492"/>
                      <a:gd name="T95" fmla="*/ 77 h 746"/>
                      <a:gd name="T96" fmla="*/ 225 w 1492"/>
                      <a:gd name="T97" fmla="*/ 90 h 746"/>
                      <a:gd name="T98" fmla="*/ 209 w 1492"/>
                      <a:gd name="T99" fmla="*/ 101 h 746"/>
                      <a:gd name="T100" fmla="*/ 188 w 1492"/>
                      <a:gd name="T101" fmla="*/ 110 h 746"/>
                      <a:gd name="T102" fmla="*/ 163 w 1492"/>
                      <a:gd name="T103" fmla="*/ 117 h 746"/>
                      <a:gd name="T104" fmla="*/ 135 w 1492"/>
                      <a:gd name="T105" fmla="*/ 120 h 74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1492"/>
                      <a:gd name="T160" fmla="*/ 0 h 746"/>
                      <a:gd name="T161" fmla="*/ 1492 w 1492"/>
                      <a:gd name="T162" fmla="*/ 746 h 74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1492" h="746">
                        <a:moveTo>
                          <a:pt x="746" y="0"/>
                        </a:moveTo>
                        <a:lnTo>
                          <a:pt x="746" y="0"/>
                        </a:lnTo>
                        <a:lnTo>
                          <a:pt x="707" y="0"/>
                        </a:lnTo>
                        <a:lnTo>
                          <a:pt x="670" y="1"/>
                        </a:lnTo>
                        <a:lnTo>
                          <a:pt x="632" y="4"/>
                        </a:lnTo>
                        <a:lnTo>
                          <a:pt x="596" y="8"/>
                        </a:lnTo>
                        <a:lnTo>
                          <a:pt x="560" y="12"/>
                        </a:lnTo>
                        <a:lnTo>
                          <a:pt x="525" y="17"/>
                        </a:lnTo>
                        <a:lnTo>
                          <a:pt x="490" y="22"/>
                        </a:lnTo>
                        <a:lnTo>
                          <a:pt x="456" y="30"/>
                        </a:lnTo>
                        <a:lnTo>
                          <a:pt x="422" y="36"/>
                        </a:lnTo>
                        <a:lnTo>
                          <a:pt x="390" y="45"/>
                        </a:lnTo>
                        <a:lnTo>
                          <a:pt x="359" y="54"/>
                        </a:lnTo>
                        <a:lnTo>
                          <a:pt x="329" y="63"/>
                        </a:lnTo>
                        <a:lnTo>
                          <a:pt x="299" y="74"/>
                        </a:lnTo>
                        <a:lnTo>
                          <a:pt x="272" y="86"/>
                        </a:lnTo>
                        <a:lnTo>
                          <a:pt x="245" y="97"/>
                        </a:lnTo>
                        <a:lnTo>
                          <a:pt x="219" y="109"/>
                        </a:lnTo>
                        <a:lnTo>
                          <a:pt x="194" y="122"/>
                        </a:lnTo>
                        <a:lnTo>
                          <a:pt x="171" y="136"/>
                        </a:lnTo>
                        <a:lnTo>
                          <a:pt x="148" y="150"/>
                        </a:lnTo>
                        <a:lnTo>
                          <a:pt x="127" y="165"/>
                        </a:lnTo>
                        <a:lnTo>
                          <a:pt x="107" y="180"/>
                        </a:lnTo>
                        <a:lnTo>
                          <a:pt x="91" y="196"/>
                        </a:lnTo>
                        <a:lnTo>
                          <a:pt x="74" y="211"/>
                        </a:lnTo>
                        <a:lnTo>
                          <a:pt x="58" y="228"/>
                        </a:lnTo>
                        <a:lnTo>
                          <a:pt x="45" y="245"/>
                        </a:lnTo>
                        <a:lnTo>
                          <a:pt x="34" y="262"/>
                        </a:lnTo>
                        <a:lnTo>
                          <a:pt x="23" y="280"/>
                        </a:lnTo>
                        <a:lnTo>
                          <a:pt x="16" y="298"/>
                        </a:lnTo>
                        <a:lnTo>
                          <a:pt x="9" y="316"/>
                        </a:lnTo>
                        <a:lnTo>
                          <a:pt x="4" y="336"/>
                        </a:lnTo>
                        <a:lnTo>
                          <a:pt x="1" y="354"/>
                        </a:lnTo>
                        <a:lnTo>
                          <a:pt x="0" y="373"/>
                        </a:lnTo>
                        <a:lnTo>
                          <a:pt x="1" y="393"/>
                        </a:lnTo>
                        <a:lnTo>
                          <a:pt x="4" y="411"/>
                        </a:lnTo>
                        <a:lnTo>
                          <a:pt x="9" y="430"/>
                        </a:lnTo>
                        <a:lnTo>
                          <a:pt x="16" y="448"/>
                        </a:lnTo>
                        <a:lnTo>
                          <a:pt x="23" y="466"/>
                        </a:lnTo>
                        <a:lnTo>
                          <a:pt x="34" y="485"/>
                        </a:lnTo>
                        <a:lnTo>
                          <a:pt x="45" y="501"/>
                        </a:lnTo>
                        <a:lnTo>
                          <a:pt x="58" y="518"/>
                        </a:lnTo>
                        <a:lnTo>
                          <a:pt x="74" y="535"/>
                        </a:lnTo>
                        <a:lnTo>
                          <a:pt x="91" y="551"/>
                        </a:lnTo>
                        <a:lnTo>
                          <a:pt x="107" y="566"/>
                        </a:lnTo>
                        <a:lnTo>
                          <a:pt x="127" y="582"/>
                        </a:lnTo>
                        <a:lnTo>
                          <a:pt x="148" y="596"/>
                        </a:lnTo>
                        <a:lnTo>
                          <a:pt x="171" y="610"/>
                        </a:lnTo>
                        <a:lnTo>
                          <a:pt x="194" y="624"/>
                        </a:lnTo>
                        <a:lnTo>
                          <a:pt x="219" y="637"/>
                        </a:lnTo>
                        <a:lnTo>
                          <a:pt x="245" y="649"/>
                        </a:lnTo>
                        <a:lnTo>
                          <a:pt x="272" y="661"/>
                        </a:lnTo>
                        <a:lnTo>
                          <a:pt x="299" y="672"/>
                        </a:lnTo>
                        <a:lnTo>
                          <a:pt x="329" y="683"/>
                        </a:lnTo>
                        <a:lnTo>
                          <a:pt x="359" y="692"/>
                        </a:lnTo>
                        <a:lnTo>
                          <a:pt x="390" y="701"/>
                        </a:lnTo>
                        <a:lnTo>
                          <a:pt x="422" y="710"/>
                        </a:lnTo>
                        <a:lnTo>
                          <a:pt x="456" y="716"/>
                        </a:lnTo>
                        <a:lnTo>
                          <a:pt x="490" y="724"/>
                        </a:lnTo>
                        <a:lnTo>
                          <a:pt x="525" y="729"/>
                        </a:lnTo>
                        <a:lnTo>
                          <a:pt x="560" y="735"/>
                        </a:lnTo>
                        <a:lnTo>
                          <a:pt x="596" y="738"/>
                        </a:lnTo>
                        <a:lnTo>
                          <a:pt x="632" y="742"/>
                        </a:lnTo>
                        <a:lnTo>
                          <a:pt x="670" y="745"/>
                        </a:lnTo>
                        <a:lnTo>
                          <a:pt x="707" y="746"/>
                        </a:lnTo>
                        <a:lnTo>
                          <a:pt x="746" y="746"/>
                        </a:lnTo>
                        <a:lnTo>
                          <a:pt x="785" y="746"/>
                        </a:lnTo>
                        <a:lnTo>
                          <a:pt x="822" y="745"/>
                        </a:lnTo>
                        <a:lnTo>
                          <a:pt x="860" y="742"/>
                        </a:lnTo>
                        <a:lnTo>
                          <a:pt x="896" y="738"/>
                        </a:lnTo>
                        <a:lnTo>
                          <a:pt x="933" y="735"/>
                        </a:lnTo>
                        <a:lnTo>
                          <a:pt x="967" y="729"/>
                        </a:lnTo>
                        <a:lnTo>
                          <a:pt x="1002" y="724"/>
                        </a:lnTo>
                        <a:lnTo>
                          <a:pt x="1036" y="716"/>
                        </a:lnTo>
                        <a:lnTo>
                          <a:pt x="1070" y="710"/>
                        </a:lnTo>
                        <a:lnTo>
                          <a:pt x="1102" y="701"/>
                        </a:lnTo>
                        <a:lnTo>
                          <a:pt x="1133" y="692"/>
                        </a:lnTo>
                        <a:lnTo>
                          <a:pt x="1163" y="683"/>
                        </a:lnTo>
                        <a:lnTo>
                          <a:pt x="1193" y="672"/>
                        </a:lnTo>
                        <a:lnTo>
                          <a:pt x="1220" y="661"/>
                        </a:lnTo>
                        <a:lnTo>
                          <a:pt x="1247" y="649"/>
                        </a:lnTo>
                        <a:lnTo>
                          <a:pt x="1273" y="637"/>
                        </a:lnTo>
                        <a:lnTo>
                          <a:pt x="1298" y="624"/>
                        </a:lnTo>
                        <a:lnTo>
                          <a:pt x="1321" y="610"/>
                        </a:lnTo>
                        <a:lnTo>
                          <a:pt x="1344" y="596"/>
                        </a:lnTo>
                        <a:lnTo>
                          <a:pt x="1365" y="582"/>
                        </a:lnTo>
                        <a:lnTo>
                          <a:pt x="1385" y="566"/>
                        </a:lnTo>
                        <a:lnTo>
                          <a:pt x="1401" y="551"/>
                        </a:lnTo>
                        <a:lnTo>
                          <a:pt x="1418" y="535"/>
                        </a:lnTo>
                        <a:lnTo>
                          <a:pt x="1434" y="518"/>
                        </a:lnTo>
                        <a:lnTo>
                          <a:pt x="1447" y="501"/>
                        </a:lnTo>
                        <a:lnTo>
                          <a:pt x="1458" y="485"/>
                        </a:lnTo>
                        <a:lnTo>
                          <a:pt x="1469" y="466"/>
                        </a:lnTo>
                        <a:lnTo>
                          <a:pt x="1476" y="448"/>
                        </a:lnTo>
                        <a:lnTo>
                          <a:pt x="1483" y="430"/>
                        </a:lnTo>
                        <a:lnTo>
                          <a:pt x="1488" y="411"/>
                        </a:lnTo>
                        <a:lnTo>
                          <a:pt x="1491" y="393"/>
                        </a:lnTo>
                        <a:lnTo>
                          <a:pt x="1492" y="373"/>
                        </a:lnTo>
                        <a:lnTo>
                          <a:pt x="1491" y="354"/>
                        </a:lnTo>
                        <a:lnTo>
                          <a:pt x="1488" y="336"/>
                        </a:lnTo>
                        <a:lnTo>
                          <a:pt x="1483" y="316"/>
                        </a:lnTo>
                        <a:lnTo>
                          <a:pt x="1476" y="298"/>
                        </a:lnTo>
                        <a:lnTo>
                          <a:pt x="1469" y="280"/>
                        </a:lnTo>
                        <a:lnTo>
                          <a:pt x="1458" y="262"/>
                        </a:lnTo>
                        <a:lnTo>
                          <a:pt x="1447" y="245"/>
                        </a:lnTo>
                        <a:lnTo>
                          <a:pt x="1434" y="228"/>
                        </a:lnTo>
                        <a:lnTo>
                          <a:pt x="1418" y="211"/>
                        </a:lnTo>
                        <a:lnTo>
                          <a:pt x="1401" y="196"/>
                        </a:lnTo>
                        <a:lnTo>
                          <a:pt x="1385" y="180"/>
                        </a:lnTo>
                        <a:lnTo>
                          <a:pt x="1365" y="165"/>
                        </a:lnTo>
                        <a:lnTo>
                          <a:pt x="1344" y="150"/>
                        </a:lnTo>
                        <a:lnTo>
                          <a:pt x="1321" y="136"/>
                        </a:lnTo>
                        <a:lnTo>
                          <a:pt x="1298" y="122"/>
                        </a:lnTo>
                        <a:lnTo>
                          <a:pt x="1273" y="109"/>
                        </a:lnTo>
                        <a:lnTo>
                          <a:pt x="1247" y="97"/>
                        </a:lnTo>
                        <a:lnTo>
                          <a:pt x="1220" y="86"/>
                        </a:lnTo>
                        <a:lnTo>
                          <a:pt x="1193" y="74"/>
                        </a:lnTo>
                        <a:lnTo>
                          <a:pt x="1163" y="63"/>
                        </a:lnTo>
                        <a:lnTo>
                          <a:pt x="1133" y="54"/>
                        </a:lnTo>
                        <a:lnTo>
                          <a:pt x="1102" y="45"/>
                        </a:lnTo>
                        <a:lnTo>
                          <a:pt x="1070" y="36"/>
                        </a:lnTo>
                        <a:lnTo>
                          <a:pt x="1036" y="30"/>
                        </a:lnTo>
                        <a:lnTo>
                          <a:pt x="1002" y="22"/>
                        </a:lnTo>
                        <a:lnTo>
                          <a:pt x="967" y="17"/>
                        </a:lnTo>
                        <a:lnTo>
                          <a:pt x="933" y="12"/>
                        </a:lnTo>
                        <a:lnTo>
                          <a:pt x="896" y="8"/>
                        </a:lnTo>
                        <a:lnTo>
                          <a:pt x="860" y="4"/>
                        </a:lnTo>
                        <a:lnTo>
                          <a:pt x="822" y="1"/>
                        </a:lnTo>
                        <a:lnTo>
                          <a:pt x="785" y="0"/>
                        </a:lnTo>
                        <a:lnTo>
                          <a:pt x="746" y="0"/>
                        </a:lnTo>
                        <a:close/>
                        <a:moveTo>
                          <a:pt x="746" y="723"/>
                        </a:moveTo>
                        <a:lnTo>
                          <a:pt x="746" y="723"/>
                        </a:lnTo>
                        <a:lnTo>
                          <a:pt x="710" y="723"/>
                        </a:lnTo>
                        <a:lnTo>
                          <a:pt x="675" y="722"/>
                        </a:lnTo>
                        <a:lnTo>
                          <a:pt x="640" y="719"/>
                        </a:lnTo>
                        <a:lnTo>
                          <a:pt x="605" y="716"/>
                        </a:lnTo>
                        <a:lnTo>
                          <a:pt x="571" y="713"/>
                        </a:lnTo>
                        <a:lnTo>
                          <a:pt x="537" y="707"/>
                        </a:lnTo>
                        <a:lnTo>
                          <a:pt x="505" y="702"/>
                        </a:lnTo>
                        <a:lnTo>
                          <a:pt x="474" y="696"/>
                        </a:lnTo>
                        <a:lnTo>
                          <a:pt x="443" y="689"/>
                        </a:lnTo>
                        <a:lnTo>
                          <a:pt x="413" y="681"/>
                        </a:lnTo>
                        <a:lnTo>
                          <a:pt x="383" y="672"/>
                        </a:lnTo>
                        <a:lnTo>
                          <a:pt x="355" y="663"/>
                        </a:lnTo>
                        <a:lnTo>
                          <a:pt x="328" y="654"/>
                        </a:lnTo>
                        <a:lnTo>
                          <a:pt x="302" y="644"/>
                        </a:lnTo>
                        <a:lnTo>
                          <a:pt x="276" y="632"/>
                        </a:lnTo>
                        <a:lnTo>
                          <a:pt x="251" y="621"/>
                        </a:lnTo>
                        <a:lnTo>
                          <a:pt x="228" y="609"/>
                        </a:lnTo>
                        <a:lnTo>
                          <a:pt x="206" y="596"/>
                        </a:lnTo>
                        <a:lnTo>
                          <a:pt x="185" y="583"/>
                        </a:lnTo>
                        <a:lnTo>
                          <a:pt x="166" y="569"/>
                        </a:lnTo>
                        <a:lnTo>
                          <a:pt x="148" y="554"/>
                        </a:lnTo>
                        <a:lnTo>
                          <a:pt x="131" y="540"/>
                        </a:lnTo>
                        <a:lnTo>
                          <a:pt x="115" y="525"/>
                        </a:lnTo>
                        <a:lnTo>
                          <a:pt x="101" y="509"/>
                        </a:lnTo>
                        <a:lnTo>
                          <a:pt x="89" y="494"/>
                        </a:lnTo>
                        <a:lnTo>
                          <a:pt x="78" y="477"/>
                        </a:lnTo>
                        <a:lnTo>
                          <a:pt x="69" y="461"/>
                        </a:lnTo>
                        <a:lnTo>
                          <a:pt x="61" y="444"/>
                        </a:lnTo>
                        <a:lnTo>
                          <a:pt x="54" y="426"/>
                        </a:lnTo>
                        <a:lnTo>
                          <a:pt x="51" y="409"/>
                        </a:lnTo>
                        <a:lnTo>
                          <a:pt x="48" y="391"/>
                        </a:lnTo>
                        <a:lnTo>
                          <a:pt x="47" y="373"/>
                        </a:lnTo>
                        <a:lnTo>
                          <a:pt x="48" y="355"/>
                        </a:lnTo>
                        <a:lnTo>
                          <a:pt x="51" y="337"/>
                        </a:lnTo>
                        <a:lnTo>
                          <a:pt x="54" y="320"/>
                        </a:lnTo>
                        <a:lnTo>
                          <a:pt x="61" y="302"/>
                        </a:lnTo>
                        <a:lnTo>
                          <a:pt x="69" y="285"/>
                        </a:lnTo>
                        <a:lnTo>
                          <a:pt x="78" y="269"/>
                        </a:lnTo>
                        <a:lnTo>
                          <a:pt x="89" y="253"/>
                        </a:lnTo>
                        <a:lnTo>
                          <a:pt x="101" y="237"/>
                        </a:lnTo>
                        <a:lnTo>
                          <a:pt x="115" y="222"/>
                        </a:lnTo>
                        <a:lnTo>
                          <a:pt x="131" y="206"/>
                        </a:lnTo>
                        <a:lnTo>
                          <a:pt x="148" y="192"/>
                        </a:lnTo>
                        <a:lnTo>
                          <a:pt x="166" y="177"/>
                        </a:lnTo>
                        <a:lnTo>
                          <a:pt x="185" y="163"/>
                        </a:lnTo>
                        <a:lnTo>
                          <a:pt x="206" y="150"/>
                        </a:lnTo>
                        <a:lnTo>
                          <a:pt x="228" y="137"/>
                        </a:lnTo>
                        <a:lnTo>
                          <a:pt x="251" y="126"/>
                        </a:lnTo>
                        <a:lnTo>
                          <a:pt x="276" y="114"/>
                        </a:lnTo>
                        <a:lnTo>
                          <a:pt x="302" y="102"/>
                        </a:lnTo>
                        <a:lnTo>
                          <a:pt x="328" y="92"/>
                        </a:lnTo>
                        <a:lnTo>
                          <a:pt x="355" y="83"/>
                        </a:lnTo>
                        <a:lnTo>
                          <a:pt x="383" y="74"/>
                        </a:lnTo>
                        <a:lnTo>
                          <a:pt x="413" y="65"/>
                        </a:lnTo>
                        <a:lnTo>
                          <a:pt x="443" y="57"/>
                        </a:lnTo>
                        <a:lnTo>
                          <a:pt x="474" y="51"/>
                        </a:lnTo>
                        <a:lnTo>
                          <a:pt x="505" y="44"/>
                        </a:lnTo>
                        <a:lnTo>
                          <a:pt x="537" y="39"/>
                        </a:lnTo>
                        <a:lnTo>
                          <a:pt x="571" y="34"/>
                        </a:lnTo>
                        <a:lnTo>
                          <a:pt x="605" y="30"/>
                        </a:lnTo>
                        <a:lnTo>
                          <a:pt x="640" y="27"/>
                        </a:lnTo>
                        <a:lnTo>
                          <a:pt x="675" y="25"/>
                        </a:lnTo>
                        <a:lnTo>
                          <a:pt x="710" y="23"/>
                        </a:lnTo>
                        <a:lnTo>
                          <a:pt x="746" y="23"/>
                        </a:lnTo>
                        <a:lnTo>
                          <a:pt x="782" y="23"/>
                        </a:lnTo>
                        <a:lnTo>
                          <a:pt x="817" y="25"/>
                        </a:lnTo>
                        <a:lnTo>
                          <a:pt x="852" y="27"/>
                        </a:lnTo>
                        <a:lnTo>
                          <a:pt x="887" y="30"/>
                        </a:lnTo>
                        <a:lnTo>
                          <a:pt x="921" y="34"/>
                        </a:lnTo>
                        <a:lnTo>
                          <a:pt x="955" y="39"/>
                        </a:lnTo>
                        <a:lnTo>
                          <a:pt x="987" y="44"/>
                        </a:lnTo>
                        <a:lnTo>
                          <a:pt x="1018" y="51"/>
                        </a:lnTo>
                        <a:lnTo>
                          <a:pt x="1049" y="57"/>
                        </a:lnTo>
                        <a:lnTo>
                          <a:pt x="1079" y="65"/>
                        </a:lnTo>
                        <a:lnTo>
                          <a:pt x="1109" y="74"/>
                        </a:lnTo>
                        <a:lnTo>
                          <a:pt x="1137" y="83"/>
                        </a:lnTo>
                        <a:lnTo>
                          <a:pt x="1164" y="92"/>
                        </a:lnTo>
                        <a:lnTo>
                          <a:pt x="1190" y="102"/>
                        </a:lnTo>
                        <a:lnTo>
                          <a:pt x="1216" y="114"/>
                        </a:lnTo>
                        <a:lnTo>
                          <a:pt x="1241" y="126"/>
                        </a:lnTo>
                        <a:lnTo>
                          <a:pt x="1264" y="137"/>
                        </a:lnTo>
                        <a:lnTo>
                          <a:pt x="1286" y="150"/>
                        </a:lnTo>
                        <a:lnTo>
                          <a:pt x="1307" y="163"/>
                        </a:lnTo>
                        <a:lnTo>
                          <a:pt x="1326" y="177"/>
                        </a:lnTo>
                        <a:lnTo>
                          <a:pt x="1344" y="192"/>
                        </a:lnTo>
                        <a:lnTo>
                          <a:pt x="1361" y="206"/>
                        </a:lnTo>
                        <a:lnTo>
                          <a:pt x="1377" y="222"/>
                        </a:lnTo>
                        <a:lnTo>
                          <a:pt x="1391" y="237"/>
                        </a:lnTo>
                        <a:lnTo>
                          <a:pt x="1403" y="253"/>
                        </a:lnTo>
                        <a:lnTo>
                          <a:pt x="1414" y="269"/>
                        </a:lnTo>
                        <a:lnTo>
                          <a:pt x="1423" y="285"/>
                        </a:lnTo>
                        <a:lnTo>
                          <a:pt x="1431" y="302"/>
                        </a:lnTo>
                        <a:lnTo>
                          <a:pt x="1438" y="320"/>
                        </a:lnTo>
                        <a:lnTo>
                          <a:pt x="1441" y="337"/>
                        </a:lnTo>
                        <a:lnTo>
                          <a:pt x="1444" y="355"/>
                        </a:lnTo>
                        <a:lnTo>
                          <a:pt x="1445" y="373"/>
                        </a:lnTo>
                        <a:lnTo>
                          <a:pt x="1444" y="391"/>
                        </a:lnTo>
                        <a:lnTo>
                          <a:pt x="1441" y="409"/>
                        </a:lnTo>
                        <a:lnTo>
                          <a:pt x="1438" y="426"/>
                        </a:lnTo>
                        <a:lnTo>
                          <a:pt x="1431" y="444"/>
                        </a:lnTo>
                        <a:lnTo>
                          <a:pt x="1423" y="461"/>
                        </a:lnTo>
                        <a:lnTo>
                          <a:pt x="1414" y="477"/>
                        </a:lnTo>
                        <a:lnTo>
                          <a:pt x="1403" y="494"/>
                        </a:lnTo>
                        <a:lnTo>
                          <a:pt x="1391" y="509"/>
                        </a:lnTo>
                        <a:lnTo>
                          <a:pt x="1377" y="525"/>
                        </a:lnTo>
                        <a:lnTo>
                          <a:pt x="1361" y="540"/>
                        </a:lnTo>
                        <a:lnTo>
                          <a:pt x="1344" y="554"/>
                        </a:lnTo>
                        <a:lnTo>
                          <a:pt x="1326" y="569"/>
                        </a:lnTo>
                        <a:lnTo>
                          <a:pt x="1307" y="583"/>
                        </a:lnTo>
                        <a:lnTo>
                          <a:pt x="1286" y="596"/>
                        </a:lnTo>
                        <a:lnTo>
                          <a:pt x="1264" y="609"/>
                        </a:lnTo>
                        <a:lnTo>
                          <a:pt x="1241" y="621"/>
                        </a:lnTo>
                        <a:lnTo>
                          <a:pt x="1216" y="632"/>
                        </a:lnTo>
                        <a:lnTo>
                          <a:pt x="1190" y="644"/>
                        </a:lnTo>
                        <a:lnTo>
                          <a:pt x="1164" y="654"/>
                        </a:lnTo>
                        <a:lnTo>
                          <a:pt x="1137" y="663"/>
                        </a:lnTo>
                        <a:lnTo>
                          <a:pt x="1109" y="672"/>
                        </a:lnTo>
                        <a:lnTo>
                          <a:pt x="1079" y="681"/>
                        </a:lnTo>
                        <a:lnTo>
                          <a:pt x="1049" y="689"/>
                        </a:lnTo>
                        <a:lnTo>
                          <a:pt x="1018" y="696"/>
                        </a:lnTo>
                        <a:lnTo>
                          <a:pt x="987" y="702"/>
                        </a:lnTo>
                        <a:lnTo>
                          <a:pt x="955" y="707"/>
                        </a:lnTo>
                        <a:lnTo>
                          <a:pt x="921" y="713"/>
                        </a:lnTo>
                        <a:lnTo>
                          <a:pt x="887" y="716"/>
                        </a:lnTo>
                        <a:lnTo>
                          <a:pt x="852" y="719"/>
                        </a:lnTo>
                        <a:lnTo>
                          <a:pt x="817" y="722"/>
                        </a:lnTo>
                        <a:lnTo>
                          <a:pt x="782" y="723"/>
                        </a:lnTo>
                        <a:lnTo>
                          <a:pt x="746" y="723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8" name="Freeform 102"/>
                  <p:cNvSpPr>
                    <a:spLocks/>
                  </p:cNvSpPr>
                  <p:nvPr/>
                </p:nvSpPr>
                <p:spPr bwMode="auto">
                  <a:xfrm>
                    <a:off x="3773" y="1915"/>
                    <a:ext cx="231" cy="116"/>
                  </a:xfrm>
                  <a:custGeom>
                    <a:avLst/>
                    <a:gdLst>
                      <a:gd name="T0" fmla="*/ 231 w 1398"/>
                      <a:gd name="T1" fmla="*/ 61 h 700"/>
                      <a:gd name="T2" fmla="*/ 229 w 1398"/>
                      <a:gd name="T3" fmla="*/ 70 h 700"/>
                      <a:gd name="T4" fmla="*/ 224 w 1398"/>
                      <a:gd name="T5" fmla="*/ 78 h 700"/>
                      <a:gd name="T6" fmla="*/ 217 w 1398"/>
                      <a:gd name="T7" fmla="*/ 86 h 700"/>
                      <a:gd name="T8" fmla="*/ 208 w 1398"/>
                      <a:gd name="T9" fmla="*/ 93 h 700"/>
                      <a:gd name="T10" fmla="*/ 197 w 1398"/>
                      <a:gd name="T11" fmla="*/ 99 h 700"/>
                      <a:gd name="T12" fmla="*/ 185 w 1398"/>
                      <a:gd name="T13" fmla="*/ 105 h 700"/>
                      <a:gd name="T14" fmla="*/ 171 w 1398"/>
                      <a:gd name="T15" fmla="*/ 109 h 700"/>
                      <a:gd name="T16" fmla="*/ 155 w 1398"/>
                      <a:gd name="T17" fmla="*/ 113 h 700"/>
                      <a:gd name="T18" fmla="*/ 139 w 1398"/>
                      <a:gd name="T19" fmla="*/ 115 h 700"/>
                      <a:gd name="T20" fmla="*/ 121 w 1398"/>
                      <a:gd name="T21" fmla="*/ 116 h 700"/>
                      <a:gd name="T22" fmla="*/ 110 w 1398"/>
                      <a:gd name="T23" fmla="*/ 116 h 700"/>
                      <a:gd name="T24" fmla="*/ 92 w 1398"/>
                      <a:gd name="T25" fmla="*/ 115 h 700"/>
                      <a:gd name="T26" fmla="*/ 76 w 1398"/>
                      <a:gd name="T27" fmla="*/ 113 h 700"/>
                      <a:gd name="T28" fmla="*/ 60 w 1398"/>
                      <a:gd name="T29" fmla="*/ 109 h 700"/>
                      <a:gd name="T30" fmla="*/ 46 w 1398"/>
                      <a:gd name="T31" fmla="*/ 105 h 700"/>
                      <a:gd name="T32" fmla="*/ 34 w 1398"/>
                      <a:gd name="T33" fmla="*/ 99 h 700"/>
                      <a:gd name="T34" fmla="*/ 23 w 1398"/>
                      <a:gd name="T35" fmla="*/ 93 h 700"/>
                      <a:gd name="T36" fmla="*/ 14 w 1398"/>
                      <a:gd name="T37" fmla="*/ 86 h 700"/>
                      <a:gd name="T38" fmla="*/ 7 w 1398"/>
                      <a:gd name="T39" fmla="*/ 78 h 700"/>
                      <a:gd name="T40" fmla="*/ 2 w 1398"/>
                      <a:gd name="T41" fmla="*/ 70 h 700"/>
                      <a:gd name="T42" fmla="*/ 0 w 1398"/>
                      <a:gd name="T43" fmla="*/ 61 h 700"/>
                      <a:gd name="T44" fmla="*/ 0 w 1398"/>
                      <a:gd name="T45" fmla="*/ 55 h 700"/>
                      <a:gd name="T46" fmla="*/ 2 w 1398"/>
                      <a:gd name="T47" fmla="*/ 46 h 700"/>
                      <a:gd name="T48" fmla="*/ 7 w 1398"/>
                      <a:gd name="T49" fmla="*/ 38 h 700"/>
                      <a:gd name="T50" fmla="*/ 14 w 1398"/>
                      <a:gd name="T51" fmla="*/ 30 h 700"/>
                      <a:gd name="T52" fmla="*/ 23 w 1398"/>
                      <a:gd name="T53" fmla="*/ 23 h 700"/>
                      <a:gd name="T54" fmla="*/ 34 w 1398"/>
                      <a:gd name="T55" fmla="*/ 17 h 700"/>
                      <a:gd name="T56" fmla="*/ 46 w 1398"/>
                      <a:gd name="T57" fmla="*/ 11 h 700"/>
                      <a:gd name="T58" fmla="*/ 60 w 1398"/>
                      <a:gd name="T59" fmla="*/ 7 h 700"/>
                      <a:gd name="T60" fmla="*/ 76 w 1398"/>
                      <a:gd name="T61" fmla="*/ 3 h 700"/>
                      <a:gd name="T62" fmla="*/ 92 w 1398"/>
                      <a:gd name="T63" fmla="*/ 1 h 700"/>
                      <a:gd name="T64" fmla="*/ 110 w 1398"/>
                      <a:gd name="T65" fmla="*/ 0 h 700"/>
                      <a:gd name="T66" fmla="*/ 121 w 1398"/>
                      <a:gd name="T67" fmla="*/ 0 h 700"/>
                      <a:gd name="T68" fmla="*/ 139 w 1398"/>
                      <a:gd name="T69" fmla="*/ 1 h 700"/>
                      <a:gd name="T70" fmla="*/ 155 w 1398"/>
                      <a:gd name="T71" fmla="*/ 3 h 700"/>
                      <a:gd name="T72" fmla="*/ 171 w 1398"/>
                      <a:gd name="T73" fmla="*/ 7 h 700"/>
                      <a:gd name="T74" fmla="*/ 185 w 1398"/>
                      <a:gd name="T75" fmla="*/ 11 h 700"/>
                      <a:gd name="T76" fmla="*/ 197 w 1398"/>
                      <a:gd name="T77" fmla="*/ 17 h 700"/>
                      <a:gd name="T78" fmla="*/ 208 w 1398"/>
                      <a:gd name="T79" fmla="*/ 23 h 700"/>
                      <a:gd name="T80" fmla="*/ 217 w 1398"/>
                      <a:gd name="T81" fmla="*/ 30 h 700"/>
                      <a:gd name="T82" fmla="*/ 224 w 1398"/>
                      <a:gd name="T83" fmla="*/ 38 h 700"/>
                      <a:gd name="T84" fmla="*/ 229 w 1398"/>
                      <a:gd name="T85" fmla="*/ 46 h 700"/>
                      <a:gd name="T86" fmla="*/ 231 w 1398"/>
                      <a:gd name="T87" fmla="*/ 55 h 70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398"/>
                      <a:gd name="T133" fmla="*/ 0 h 700"/>
                      <a:gd name="T134" fmla="*/ 1398 w 1398"/>
                      <a:gd name="T135" fmla="*/ 700 h 70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398" h="700">
                        <a:moveTo>
                          <a:pt x="1398" y="350"/>
                        </a:moveTo>
                        <a:lnTo>
                          <a:pt x="1398" y="350"/>
                        </a:lnTo>
                        <a:lnTo>
                          <a:pt x="1397" y="368"/>
                        </a:lnTo>
                        <a:lnTo>
                          <a:pt x="1394" y="386"/>
                        </a:lnTo>
                        <a:lnTo>
                          <a:pt x="1391" y="403"/>
                        </a:lnTo>
                        <a:lnTo>
                          <a:pt x="1384" y="421"/>
                        </a:lnTo>
                        <a:lnTo>
                          <a:pt x="1376" y="438"/>
                        </a:lnTo>
                        <a:lnTo>
                          <a:pt x="1367" y="454"/>
                        </a:lnTo>
                        <a:lnTo>
                          <a:pt x="1356" y="471"/>
                        </a:lnTo>
                        <a:lnTo>
                          <a:pt x="1344" y="486"/>
                        </a:lnTo>
                        <a:lnTo>
                          <a:pt x="1330" y="502"/>
                        </a:lnTo>
                        <a:lnTo>
                          <a:pt x="1314" y="517"/>
                        </a:lnTo>
                        <a:lnTo>
                          <a:pt x="1297" y="531"/>
                        </a:lnTo>
                        <a:lnTo>
                          <a:pt x="1279" y="546"/>
                        </a:lnTo>
                        <a:lnTo>
                          <a:pt x="1260" y="560"/>
                        </a:lnTo>
                        <a:lnTo>
                          <a:pt x="1239" y="573"/>
                        </a:lnTo>
                        <a:lnTo>
                          <a:pt x="1217" y="586"/>
                        </a:lnTo>
                        <a:lnTo>
                          <a:pt x="1194" y="598"/>
                        </a:lnTo>
                        <a:lnTo>
                          <a:pt x="1169" y="609"/>
                        </a:lnTo>
                        <a:lnTo>
                          <a:pt x="1143" y="621"/>
                        </a:lnTo>
                        <a:lnTo>
                          <a:pt x="1117" y="631"/>
                        </a:lnTo>
                        <a:lnTo>
                          <a:pt x="1090" y="640"/>
                        </a:lnTo>
                        <a:lnTo>
                          <a:pt x="1062" y="649"/>
                        </a:lnTo>
                        <a:lnTo>
                          <a:pt x="1032" y="658"/>
                        </a:lnTo>
                        <a:lnTo>
                          <a:pt x="1002" y="666"/>
                        </a:lnTo>
                        <a:lnTo>
                          <a:pt x="971" y="673"/>
                        </a:lnTo>
                        <a:lnTo>
                          <a:pt x="940" y="679"/>
                        </a:lnTo>
                        <a:lnTo>
                          <a:pt x="908" y="684"/>
                        </a:lnTo>
                        <a:lnTo>
                          <a:pt x="874" y="690"/>
                        </a:lnTo>
                        <a:lnTo>
                          <a:pt x="840" y="693"/>
                        </a:lnTo>
                        <a:lnTo>
                          <a:pt x="805" y="696"/>
                        </a:lnTo>
                        <a:lnTo>
                          <a:pt x="770" y="699"/>
                        </a:lnTo>
                        <a:lnTo>
                          <a:pt x="735" y="700"/>
                        </a:lnTo>
                        <a:lnTo>
                          <a:pt x="699" y="700"/>
                        </a:lnTo>
                        <a:lnTo>
                          <a:pt x="663" y="700"/>
                        </a:lnTo>
                        <a:lnTo>
                          <a:pt x="628" y="699"/>
                        </a:lnTo>
                        <a:lnTo>
                          <a:pt x="593" y="696"/>
                        </a:lnTo>
                        <a:lnTo>
                          <a:pt x="558" y="693"/>
                        </a:lnTo>
                        <a:lnTo>
                          <a:pt x="524" y="690"/>
                        </a:lnTo>
                        <a:lnTo>
                          <a:pt x="490" y="684"/>
                        </a:lnTo>
                        <a:lnTo>
                          <a:pt x="458" y="679"/>
                        </a:lnTo>
                        <a:lnTo>
                          <a:pt x="427" y="673"/>
                        </a:lnTo>
                        <a:lnTo>
                          <a:pt x="396" y="666"/>
                        </a:lnTo>
                        <a:lnTo>
                          <a:pt x="366" y="658"/>
                        </a:lnTo>
                        <a:lnTo>
                          <a:pt x="336" y="649"/>
                        </a:lnTo>
                        <a:lnTo>
                          <a:pt x="308" y="640"/>
                        </a:lnTo>
                        <a:lnTo>
                          <a:pt x="281" y="631"/>
                        </a:lnTo>
                        <a:lnTo>
                          <a:pt x="255" y="621"/>
                        </a:lnTo>
                        <a:lnTo>
                          <a:pt x="229" y="609"/>
                        </a:lnTo>
                        <a:lnTo>
                          <a:pt x="204" y="598"/>
                        </a:lnTo>
                        <a:lnTo>
                          <a:pt x="181" y="586"/>
                        </a:lnTo>
                        <a:lnTo>
                          <a:pt x="159" y="573"/>
                        </a:lnTo>
                        <a:lnTo>
                          <a:pt x="138" y="560"/>
                        </a:lnTo>
                        <a:lnTo>
                          <a:pt x="119" y="546"/>
                        </a:lnTo>
                        <a:lnTo>
                          <a:pt x="101" y="531"/>
                        </a:lnTo>
                        <a:lnTo>
                          <a:pt x="84" y="517"/>
                        </a:lnTo>
                        <a:lnTo>
                          <a:pt x="68" y="502"/>
                        </a:lnTo>
                        <a:lnTo>
                          <a:pt x="54" y="486"/>
                        </a:lnTo>
                        <a:lnTo>
                          <a:pt x="42" y="471"/>
                        </a:lnTo>
                        <a:lnTo>
                          <a:pt x="31" y="454"/>
                        </a:lnTo>
                        <a:lnTo>
                          <a:pt x="22" y="438"/>
                        </a:lnTo>
                        <a:lnTo>
                          <a:pt x="14" y="421"/>
                        </a:lnTo>
                        <a:lnTo>
                          <a:pt x="7" y="403"/>
                        </a:lnTo>
                        <a:lnTo>
                          <a:pt x="4" y="386"/>
                        </a:lnTo>
                        <a:lnTo>
                          <a:pt x="1" y="368"/>
                        </a:lnTo>
                        <a:lnTo>
                          <a:pt x="0" y="350"/>
                        </a:lnTo>
                        <a:lnTo>
                          <a:pt x="1" y="332"/>
                        </a:lnTo>
                        <a:lnTo>
                          <a:pt x="4" y="314"/>
                        </a:lnTo>
                        <a:lnTo>
                          <a:pt x="7" y="297"/>
                        </a:lnTo>
                        <a:lnTo>
                          <a:pt x="14" y="279"/>
                        </a:lnTo>
                        <a:lnTo>
                          <a:pt x="22" y="262"/>
                        </a:lnTo>
                        <a:lnTo>
                          <a:pt x="31" y="246"/>
                        </a:lnTo>
                        <a:lnTo>
                          <a:pt x="42" y="230"/>
                        </a:lnTo>
                        <a:lnTo>
                          <a:pt x="54" y="214"/>
                        </a:lnTo>
                        <a:lnTo>
                          <a:pt x="68" y="199"/>
                        </a:lnTo>
                        <a:lnTo>
                          <a:pt x="84" y="183"/>
                        </a:lnTo>
                        <a:lnTo>
                          <a:pt x="101" y="169"/>
                        </a:lnTo>
                        <a:lnTo>
                          <a:pt x="119" y="154"/>
                        </a:lnTo>
                        <a:lnTo>
                          <a:pt x="138" y="140"/>
                        </a:lnTo>
                        <a:lnTo>
                          <a:pt x="159" y="127"/>
                        </a:lnTo>
                        <a:lnTo>
                          <a:pt x="181" y="114"/>
                        </a:lnTo>
                        <a:lnTo>
                          <a:pt x="204" y="103"/>
                        </a:lnTo>
                        <a:lnTo>
                          <a:pt x="229" y="91"/>
                        </a:lnTo>
                        <a:lnTo>
                          <a:pt x="255" y="79"/>
                        </a:lnTo>
                        <a:lnTo>
                          <a:pt x="281" y="69"/>
                        </a:lnTo>
                        <a:lnTo>
                          <a:pt x="308" y="60"/>
                        </a:lnTo>
                        <a:lnTo>
                          <a:pt x="336" y="51"/>
                        </a:lnTo>
                        <a:lnTo>
                          <a:pt x="366" y="42"/>
                        </a:lnTo>
                        <a:lnTo>
                          <a:pt x="396" y="34"/>
                        </a:lnTo>
                        <a:lnTo>
                          <a:pt x="427" y="28"/>
                        </a:lnTo>
                        <a:lnTo>
                          <a:pt x="458" y="21"/>
                        </a:lnTo>
                        <a:lnTo>
                          <a:pt x="490" y="16"/>
                        </a:lnTo>
                        <a:lnTo>
                          <a:pt x="524" y="11"/>
                        </a:lnTo>
                        <a:lnTo>
                          <a:pt x="558" y="7"/>
                        </a:lnTo>
                        <a:lnTo>
                          <a:pt x="593" y="4"/>
                        </a:lnTo>
                        <a:lnTo>
                          <a:pt x="628" y="2"/>
                        </a:lnTo>
                        <a:lnTo>
                          <a:pt x="663" y="0"/>
                        </a:lnTo>
                        <a:lnTo>
                          <a:pt x="699" y="0"/>
                        </a:lnTo>
                        <a:lnTo>
                          <a:pt x="735" y="0"/>
                        </a:lnTo>
                        <a:lnTo>
                          <a:pt x="770" y="2"/>
                        </a:lnTo>
                        <a:lnTo>
                          <a:pt x="805" y="4"/>
                        </a:lnTo>
                        <a:lnTo>
                          <a:pt x="840" y="7"/>
                        </a:lnTo>
                        <a:lnTo>
                          <a:pt x="874" y="11"/>
                        </a:lnTo>
                        <a:lnTo>
                          <a:pt x="908" y="16"/>
                        </a:lnTo>
                        <a:lnTo>
                          <a:pt x="940" y="21"/>
                        </a:lnTo>
                        <a:lnTo>
                          <a:pt x="971" y="28"/>
                        </a:lnTo>
                        <a:lnTo>
                          <a:pt x="1002" y="34"/>
                        </a:lnTo>
                        <a:lnTo>
                          <a:pt x="1032" y="42"/>
                        </a:lnTo>
                        <a:lnTo>
                          <a:pt x="1062" y="51"/>
                        </a:lnTo>
                        <a:lnTo>
                          <a:pt x="1090" y="60"/>
                        </a:lnTo>
                        <a:lnTo>
                          <a:pt x="1117" y="69"/>
                        </a:lnTo>
                        <a:lnTo>
                          <a:pt x="1143" y="79"/>
                        </a:lnTo>
                        <a:lnTo>
                          <a:pt x="1169" y="91"/>
                        </a:lnTo>
                        <a:lnTo>
                          <a:pt x="1194" y="103"/>
                        </a:lnTo>
                        <a:lnTo>
                          <a:pt x="1217" y="114"/>
                        </a:lnTo>
                        <a:lnTo>
                          <a:pt x="1239" y="127"/>
                        </a:lnTo>
                        <a:lnTo>
                          <a:pt x="1260" y="140"/>
                        </a:lnTo>
                        <a:lnTo>
                          <a:pt x="1279" y="154"/>
                        </a:lnTo>
                        <a:lnTo>
                          <a:pt x="1297" y="169"/>
                        </a:lnTo>
                        <a:lnTo>
                          <a:pt x="1314" y="183"/>
                        </a:lnTo>
                        <a:lnTo>
                          <a:pt x="1330" y="199"/>
                        </a:lnTo>
                        <a:lnTo>
                          <a:pt x="1344" y="214"/>
                        </a:lnTo>
                        <a:lnTo>
                          <a:pt x="1356" y="230"/>
                        </a:lnTo>
                        <a:lnTo>
                          <a:pt x="1367" y="246"/>
                        </a:lnTo>
                        <a:lnTo>
                          <a:pt x="1376" y="262"/>
                        </a:lnTo>
                        <a:lnTo>
                          <a:pt x="1384" y="279"/>
                        </a:lnTo>
                        <a:lnTo>
                          <a:pt x="1391" y="297"/>
                        </a:lnTo>
                        <a:lnTo>
                          <a:pt x="1394" y="314"/>
                        </a:lnTo>
                        <a:lnTo>
                          <a:pt x="1397" y="332"/>
                        </a:lnTo>
                        <a:lnTo>
                          <a:pt x="1398" y="35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F3F3F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